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33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FB03F-D298-4B98-A216-F8A384F24A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1CEBF-5703-4987-A059-D824787FD4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任意多边形 7"/>
          <p:cNvSpPr/>
          <p:nvPr userDrawn="1"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任意多边形 11"/>
          <p:cNvSpPr/>
          <p:nvPr userDrawn="1"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任意多边形 12"/>
          <p:cNvSpPr/>
          <p:nvPr userDrawn="1"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Freeform 25"/>
          <p:cNvSpPr>
            <a:spLocks noEditPoints="1"/>
          </p:cNvSpPr>
          <p:nvPr userDrawn="1"/>
        </p:nvSpPr>
        <p:spPr bwMode="auto">
          <a:xfrm>
            <a:off x="1394836" y="4400895"/>
            <a:ext cx="312534" cy="328861"/>
          </a:xfrm>
          <a:custGeom>
            <a:avLst/>
            <a:gdLst>
              <a:gd name="T0" fmla="*/ 36 w 110"/>
              <a:gd name="T1" fmla="*/ 12 h 116"/>
              <a:gd name="T2" fmla="*/ 55 w 110"/>
              <a:gd name="T3" fmla="*/ 51 h 116"/>
              <a:gd name="T4" fmla="*/ 71 w 110"/>
              <a:gd name="T5" fmla="*/ 36 h 116"/>
              <a:gd name="T6" fmla="*/ 55 w 110"/>
              <a:gd name="T7" fmla="*/ 12 h 116"/>
              <a:gd name="T8" fmla="*/ 89 w 110"/>
              <a:gd name="T9" fmla="*/ 12 h 116"/>
              <a:gd name="T10" fmla="*/ 93 w 110"/>
              <a:gd name="T11" fmla="*/ 33 h 116"/>
              <a:gd name="T12" fmla="*/ 79 w 110"/>
              <a:gd name="T13" fmla="*/ 38 h 116"/>
              <a:gd name="T14" fmla="*/ 85 w 110"/>
              <a:gd name="T15" fmla="*/ 17 h 116"/>
              <a:gd name="T16" fmla="*/ 65 w 110"/>
              <a:gd name="T17" fmla="*/ 58 h 116"/>
              <a:gd name="T18" fmla="*/ 63 w 110"/>
              <a:gd name="T19" fmla="*/ 64 h 116"/>
              <a:gd name="T20" fmla="*/ 81 w 110"/>
              <a:gd name="T21" fmla="*/ 79 h 116"/>
              <a:gd name="T22" fmla="*/ 85 w 110"/>
              <a:gd name="T23" fmla="*/ 86 h 116"/>
              <a:gd name="T24" fmla="*/ 26 w 110"/>
              <a:gd name="T25" fmla="*/ 116 h 116"/>
              <a:gd name="T26" fmla="*/ 30 w 110"/>
              <a:gd name="T27" fmla="*/ 86 h 116"/>
              <a:gd name="T28" fmla="*/ 43 w 110"/>
              <a:gd name="T29" fmla="*/ 79 h 116"/>
              <a:gd name="T30" fmla="*/ 45 w 110"/>
              <a:gd name="T31" fmla="*/ 64 h 116"/>
              <a:gd name="T32" fmla="*/ 38 w 110"/>
              <a:gd name="T33" fmla="*/ 52 h 116"/>
              <a:gd name="T34" fmla="*/ 31 w 110"/>
              <a:gd name="T35" fmla="*/ 55 h 116"/>
              <a:gd name="T36" fmla="*/ 12 w 110"/>
              <a:gd name="T37" fmla="*/ 38 h 116"/>
              <a:gd name="T38" fmla="*/ 3 w 110"/>
              <a:gd name="T39" fmla="*/ 5 h 116"/>
              <a:gd name="T40" fmla="*/ 23 w 110"/>
              <a:gd name="T41" fmla="*/ 5 h 116"/>
              <a:gd name="T42" fmla="*/ 88 w 110"/>
              <a:gd name="T43" fmla="*/ 0 h 116"/>
              <a:gd name="T44" fmla="*/ 107 w 110"/>
              <a:gd name="T45" fmla="*/ 5 h 116"/>
              <a:gd name="T46" fmla="*/ 98 w 110"/>
              <a:gd name="T47" fmla="*/ 38 h 116"/>
              <a:gd name="T48" fmla="*/ 79 w 110"/>
              <a:gd name="T49" fmla="*/ 55 h 116"/>
              <a:gd name="T50" fmla="*/ 72 w 110"/>
              <a:gd name="T51" fmla="*/ 52 h 116"/>
              <a:gd name="T52" fmla="*/ 21 w 110"/>
              <a:gd name="T53" fmla="*/ 12 h 116"/>
              <a:gd name="T54" fmla="*/ 17 w 110"/>
              <a:gd name="T55" fmla="*/ 33 h 116"/>
              <a:gd name="T56" fmla="*/ 31 w 110"/>
              <a:gd name="T57" fmla="*/ 38 h 116"/>
              <a:gd name="T58" fmla="*/ 25 w 110"/>
              <a:gd name="T59" fmla="*/ 17 h 116"/>
              <a:gd name="T60" fmla="*/ 36 w 110"/>
              <a:gd name="T61" fmla="*/ 109 h 116"/>
              <a:gd name="T62" fmla="*/ 76 w 110"/>
              <a:gd name="T63" fmla="*/ 9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0" h="116">
                <a:moveTo>
                  <a:pt x="55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9"/>
                  <a:pt x="37" y="28"/>
                  <a:pt x="40" y="36"/>
                </a:cubicBezTo>
                <a:cubicBezTo>
                  <a:pt x="43" y="44"/>
                  <a:pt x="47" y="51"/>
                  <a:pt x="55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63" y="51"/>
                  <a:pt x="68" y="44"/>
                  <a:pt x="71" y="36"/>
                </a:cubicBezTo>
                <a:cubicBezTo>
                  <a:pt x="73" y="28"/>
                  <a:pt x="74" y="19"/>
                  <a:pt x="75" y="12"/>
                </a:cubicBezTo>
                <a:cubicBezTo>
                  <a:pt x="55" y="12"/>
                  <a:pt x="55" y="12"/>
                  <a:pt x="55" y="12"/>
                </a:cubicBezTo>
                <a:close/>
                <a:moveTo>
                  <a:pt x="85" y="17"/>
                </a:moveTo>
                <a:cubicBezTo>
                  <a:pt x="89" y="12"/>
                  <a:pt x="89" y="12"/>
                  <a:pt x="89" y="12"/>
                </a:cubicBezTo>
                <a:cubicBezTo>
                  <a:pt x="103" y="12"/>
                  <a:pt x="103" y="12"/>
                  <a:pt x="103" y="12"/>
                </a:cubicBezTo>
                <a:cubicBezTo>
                  <a:pt x="101" y="22"/>
                  <a:pt x="98" y="28"/>
                  <a:pt x="93" y="33"/>
                </a:cubicBezTo>
                <a:cubicBezTo>
                  <a:pt x="89" y="38"/>
                  <a:pt x="83" y="41"/>
                  <a:pt x="77" y="43"/>
                </a:cubicBezTo>
                <a:cubicBezTo>
                  <a:pt x="78" y="41"/>
                  <a:pt x="78" y="40"/>
                  <a:pt x="79" y="38"/>
                </a:cubicBezTo>
                <a:cubicBezTo>
                  <a:pt x="81" y="31"/>
                  <a:pt x="83" y="23"/>
                  <a:pt x="83" y="16"/>
                </a:cubicBezTo>
                <a:cubicBezTo>
                  <a:pt x="85" y="17"/>
                  <a:pt x="85" y="17"/>
                  <a:pt x="85" y="17"/>
                </a:cubicBezTo>
                <a:close/>
                <a:moveTo>
                  <a:pt x="72" y="52"/>
                </a:moveTo>
                <a:cubicBezTo>
                  <a:pt x="70" y="54"/>
                  <a:pt x="68" y="56"/>
                  <a:pt x="65" y="58"/>
                </a:cubicBezTo>
                <a:cubicBezTo>
                  <a:pt x="65" y="64"/>
                  <a:pt x="65" y="64"/>
                  <a:pt x="65" y="64"/>
                </a:cubicBezTo>
                <a:cubicBezTo>
                  <a:pt x="63" y="64"/>
                  <a:pt x="63" y="64"/>
                  <a:pt x="63" y="64"/>
                </a:cubicBezTo>
                <a:cubicBezTo>
                  <a:pt x="64" y="70"/>
                  <a:pt x="66" y="75"/>
                  <a:pt x="68" y="79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6"/>
                  <a:pt x="81" y="86"/>
                  <a:pt x="81" y="86"/>
                </a:cubicBezTo>
                <a:cubicBezTo>
                  <a:pt x="85" y="86"/>
                  <a:pt x="85" y="86"/>
                  <a:pt x="85" y="86"/>
                </a:cubicBezTo>
                <a:cubicBezTo>
                  <a:pt x="85" y="116"/>
                  <a:pt x="85" y="116"/>
                  <a:pt x="85" y="116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26" y="86"/>
                  <a:pt x="26" y="86"/>
                  <a:pt x="26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79"/>
                  <a:pt x="30" y="79"/>
                  <a:pt x="30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45" y="75"/>
                  <a:pt x="47" y="70"/>
                  <a:pt x="47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58"/>
                  <a:pt x="45" y="58"/>
                  <a:pt x="45" y="58"/>
                </a:cubicBezTo>
                <a:cubicBezTo>
                  <a:pt x="43" y="56"/>
                  <a:pt x="40" y="54"/>
                  <a:pt x="38" y="52"/>
                </a:cubicBezTo>
                <a:cubicBezTo>
                  <a:pt x="37" y="57"/>
                  <a:pt x="37" y="57"/>
                  <a:pt x="37" y="57"/>
                </a:cubicBezTo>
                <a:cubicBezTo>
                  <a:pt x="31" y="55"/>
                  <a:pt x="31" y="55"/>
                  <a:pt x="31" y="55"/>
                </a:cubicBezTo>
                <a:cubicBezTo>
                  <a:pt x="32" y="50"/>
                  <a:pt x="32" y="50"/>
                  <a:pt x="32" y="50"/>
                </a:cubicBezTo>
                <a:cubicBezTo>
                  <a:pt x="25" y="47"/>
                  <a:pt x="18" y="44"/>
                  <a:pt x="12" y="38"/>
                </a:cubicBezTo>
                <a:cubicBezTo>
                  <a:pt x="6" y="32"/>
                  <a:pt x="2" y="22"/>
                  <a:pt x="0" y="9"/>
                </a:cubicBezTo>
                <a:cubicBezTo>
                  <a:pt x="3" y="5"/>
                  <a:pt x="3" y="5"/>
                  <a:pt x="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5"/>
                  <a:pt x="88" y="5"/>
                  <a:pt x="88" y="5"/>
                </a:cubicBezTo>
                <a:cubicBezTo>
                  <a:pt x="107" y="5"/>
                  <a:pt x="107" y="5"/>
                  <a:pt x="107" y="5"/>
                </a:cubicBezTo>
                <a:cubicBezTo>
                  <a:pt x="110" y="9"/>
                  <a:pt x="110" y="9"/>
                  <a:pt x="110" y="9"/>
                </a:cubicBezTo>
                <a:cubicBezTo>
                  <a:pt x="109" y="22"/>
                  <a:pt x="104" y="32"/>
                  <a:pt x="98" y="38"/>
                </a:cubicBezTo>
                <a:cubicBezTo>
                  <a:pt x="92" y="44"/>
                  <a:pt x="85" y="47"/>
                  <a:pt x="78" y="50"/>
                </a:cubicBezTo>
                <a:cubicBezTo>
                  <a:pt x="79" y="55"/>
                  <a:pt x="79" y="55"/>
                  <a:pt x="79" y="55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2"/>
                  <a:pt x="72" y="52"/>
                  <a:pt x="72" y="52"/>
                </a:cubicBezTo>
                <a:close/>
                <a:moveTo>
                  <a:pt x="25" y="17"/>
                </a:moveTo>
                <a:cubicBezTo>
                  <a:pt x="21" y="12"/>
                  <a:pt x="21" y="12"/>
                  <a:pt x="21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9" y="22"/>
                  <a:pt x="12" y="28"/>
                  <a:pt x="17" y="33"/>
                </a:cubicBezTo>
                <a:cubicBezTo>
                  <a:pt x="22" y="38"/>
                  <a:pt x="27" y="41"/>
                  <a:pt x="33" y="43"/>
                </a:cubicBezTo>
                <a:cubicBezTo>
                  <a:pt x="32" y="41"/>
                  <a:pt x="32" y="40"/>
                  <a:pt x="31" y="38"/>
                </a:cubicBezTo>
                <a:cubicBezTo>
                  <a:pt x="29" y="31"/>
                  <a:pt x="28" y="23"/>
                  <a:pt x="27" y="16"/>
                </a:cubicBezTo>
                <a:cubicBezTo>
                  <a:pt x="25" y="17"/>
                  <a:pt x="25" y="17"/>
                  <a:pt x="25" y="17"/>
                </a:cubicBezTo>
                <a:close/>
                <a:moveTo>
                  <a:pt x="36" y="91"/>
                </a:moveTo>
                <a:cubicBezTo>
                  <a:pt x="36" y="109"/>
                  <a:pt x="36" y="109"/>
                  <a:pt x="36" y="109"/>
                </a:cubicBezTo>
                <a:cubicBezTo>
                  <a:pt x="76" y="109"/>
                  <a:pt x="76" y="109"/>
                  <a:pt x="76" y="109"/>
                </a:cubicBezTo>
                <a:cubicBezTo>
                  <a:pt x="76" y="91"/>
                  <a:pt x="76" y="91"/>
                  <a:pt x="76" y="91"/>
                </a:cubicBezTo>
                <a:lnTo>
                  <a:pt x="36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5" name="任意多边形 84"/>
          <p:cNvSpPr/>
          <p:nvPr userDrawn="1"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6" name="任意多边形 85"/>
          <p:cNvSpPr/>
          <p:nvPr userDrawn="1"/>
        </p:nvSpPr>
        <p:spPr>
          <a:xfrm flipH="1">
            <a:off x="-2" y="4248901"/>
            <a:ext cx="5606888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9C5B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7" name="任意多边形 86"/>
          <p:cNvSpPr/>
          <p:nvPr userDrawn="1"/>
        </p:nvSpPr>
        <p:spPr>
          <a:xfrm flipH="1">
            <a:off x="0" y="4249005"/>
            <a:ext cx="535470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E84C3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8" name="任意多边形 87"/>
          <p:cNvSpPr/>
          <p:nvPr userDrawn="1"/>
        </p:nvSpPr>
        <p:spPr>
          <a:xfrm flipH="1">
            <a:off x="-2" y="4247891"/>
            <a:ext cx="5052556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F7894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90" name="图片 8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1" name="Freeform 9"/>
          <p:cNvSpPr>
            <a:spLocks noEditPoints="1"/>
          </p:cNvSpPr>
          <p:nvPr userDrawn="1"/>
        </p:nvSpPr>
        <p:spPr bwMode="auto">
          <a:xfrm>
            <a:off x="1343713" y="4346332"/>
            <a:ext cx="436322" cy="336810"/>
          </a:xfrm>
          <a:custGeom>
            <a:avLst/>
            <a:gdLst>
              <a:gd name="T0" fmla="*/ 11 w 33"/>
              <a:gd name="T1" fmla="*/ 25 h 25"/>
              <a:gd name="T2" fmla="*/ 15 w 33"/>
              <a:gd name="T3" fmla="*/ 25 h 25"/>
              <a:gd name="T4" fmla="*/ 16 w 33"/>
              <a:gd name="T5" fmla="*/ 24 h 25"/>
              <a:gd name="T6" fmla="*/ 16 w 33"/>
              <a:gd name="T7" fmla="*/ 16 h 25"/>
              <a:gd name="T8" fmla="*/ 13 w 33"/>
              <a:gd name="T9" fmla="*/ 15 h 25"/>
              <a:gd name="T10" fmla="*/ 10 w 33"/>
              <a:gd name="T11" fmla="*/ 17 h 25"/>
              <a:gd name="T12" fmla="*/ 10 w 33"/>
              <a:gd name="T13" fmla="*/ 24 h 25"/>
              <a:gd name="T14" fmla="*/ 11 w 33"/>
              <a:gd name="T15" fmla="*/ 25 h 25"/>
              <a:gd name="T16" fmla="*/ 0 w 33"/>
              <a:gd name="T17" fmla="*/ 16 h 25"/>
              <a:gd name="T18" fmla="*/ 13 w 33"/>
              <a:gd name="T19" fmla="*/ 9 h 25"/>
              <a:gd name="T20" fmla="*/ 13 w 33"/>
              <a:gd name="T21" fmla="*/ 9 h 25"/>
              <a:gd name="T22" fmla="*/ 14 w 33"/>
              <a:gd name="T23" fmla="*/ 9 h 25"/>
              <a:gd name="T24" fmla="*/ 18 w 33"/>
              <a:gd name="T25" fmla="*/ 11 h 25"/>
              <a:gd name="T26" fmla="*/ 28 w 33"/>
              <a:gd name="T27" fmla="*/ 3 h 25"/>
              <a:gd name="T28" fmla="*/ 26 w 33"/>
              <a:gd name="T29" fmla="*/ 1 h 25"/>
              <a:gd name="T30" fmla="*/ 30 w 33"/>
              <a:gd name="T31" fmla="*/ 0 h 25"/>
              <a:gd name="T32" fmla="*/ 33 w 33"/>
              <a:gd name="T33" fmla="*/ 0 h 25"/>
              <a:gd name="T34" fmla="*/ 32 w 33"/>
              <a:gd name="T35" fmla="*/ 3 h 25"/>
              <a:gd name="T36" fmla="*/ 31 w 33"/>
              <a:gd name="T37" fmla="*/ 6 h 25"/>
              <a:gd name="T38" fmla="*/ 30 w 33"/>
              <a:gd name="T39" fmla="*/ 5 h 25"/>
              <a:gd name="T40" fmla="*/ 19 w 33"/>
              <a:gd name="T41" fmla="*/ 14 h 25"/>
              <a:gd name="T42" fmla="*/ 18 w 33"/>
              <a:gd name="T43" fmla="*/ 15 h 25"/>
              <a:gd name="T44" fmla="*/ 17 w 33"/>
              <a:gd name="T45" fmla="*/ 14 h 25"/>
              <a:gd name="T46" fmla="*/ 13 w 33"/>
              <a:gd name="T47" fmla="*/ 12 h 25"/>
              <a:gd name="T48" fmla="*/ 2 w 33"/>
              <a:gd name="T49" fmla="*/ 19 h 25"/>
              <a:gd name="T50" fmla="*/ 0 w 33"/>
              <a:gd name="T51" fmla="*/ 16 h 25"/>
              <a:gd name="T52" fmla="*/ 3 w 33"/>
              <a:gd name="T53" fmla="*/ 25 h 25"/>
              <a:gd name="T54" fmla="*/ 7 w 33"/>
              <a:gd name="T55" fmla="*/ 25 h 25"/>
              <a:gd name="T56" fmla="*/ 8 w 33"/>
              <a:gd name="T57" fmla="*/ 24 h 25"/>
              <a:gd name="T58" fmla="*/ 8 w 33"/>
              <a:gd name="T59" fmla="*/ 18 h 25"/>
              <a:gd name="T60" fmla="*/ 2 w 33"/>
              <a:gd name="T61" fmla="*/ 21 h 25"/>
              <a:gd name="T62" fmla="*/ 2 w 33"/>
              <a:gd name="T63" fmla="*/ 24 h 25"/>
              <a:gd name="T64" fmla="*/ 3 w 33"/>
              <a:gd name="T65" fmla="*/ 25 h 25"/>
              <a:gd name="T66" fmla="*/ 19 w 33"/>
              <a:gd name="T67" fmla="*/ 25 h 25"/>
              <a:gd name="T68" fmla="*/ 23 w 33"/>
              <a:gd name="T69" fmla="*/ 25 h 25"/>
              <a:gd name="T70" fmla="*/ 24 w 33"/>
              <a:gd name="T71" fmla="*/ 24 h 25"/>
              <a:gd name="T72" fmla="*/ 24 w 33"/>
              <a:gd name="T73" fmla="*/ 13 h 25"/>
              <a:gd name="T74" fmla="*/ 24 w 33"/>
              <a:gd name="T75" fmla="*/ 13 h 25"/>
              <a:gd name="T76" fmla="*/ 18 w 33"/>
              <a:gd name="T77" fmla="*/ 18 h 25"/>
              <a:gd name="T78" fmla="*/ 18 w 33"/>
              <a:gd name="T79" fmla="*/ 17 h 25"/>
              <a:gd name="T80" fmla="*/ 18 w 33"/>
              <a:gd name="T81" fmla="*/ 24 h 25"/>
              <a:gd name="T82" fmla="*/ 19 w 33"/>
              <a:gd name="T83" fmla="*/ 25 h 25"/>
              <a:gd name="T84" fmla="*/ 27 w 33"/>
              <a:gd name="T85" fmla="*/ 25 h 25"/>
              <a:gd name="T86" fmla="*/ 31 w 33"/>
              <a:gd name="T87" fmla="*/ 25 h 25"/>
              <a:gd name="T88" fmla="*/ 32 w 33"/>
              <a:gd name="T89" fmla="*/ 24 h 25"/>
              <a:gd name="T90" fmla="*/ 32 w 33"/>
              <a:gd name="T91" fmla="*/ 11 h 25"/>
              <a:gd name="T92" fmla="*/ 29 w 33"/>
              <a:gd name="T93" fmla="*/ 8 h 25"/>
              <a:gd name="T94" fmla="*/ 26 w 33"/>
              <a:gd name="T95" fmla="*/ 11 h 25"/>
              <a:gd name="T96" fmla="*/ 26 w 33"/>
              <a:gd name="T97" fmla="*/ 24 h 25"/>
              <a:gd name="T98" fmla="*/ 27 w 33"/>
              <a:gd name="T9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3" h="25">
                <a:moveTo>
                  <a:pt x="11" y="25"/>
                </a:moveTo>
                <a:cubicBezTo>
                  <a:pt x="12" y="25"/>
                  <a:pt x="14" y="25"/>
                  <a:pt x="15" y="25"/>
                </a:cubicBezTo>
                <a:cubicBezTo>
                  <a:pt x="16" y="25"/>
                  <a:pt x="16" y="25"/>
                  <a:pt x="16" y="24"/>
                </a:cubicBezTo>
                <a:cubicBezTo>
                  <a:pt x="16" y="16"/>
                  <a:pt x="16" y="16"/>
                  <a:pt x="16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5"/>
                  <a:pt x="11" y="25"/>
                  <a:pt x="11" y="25"/>
                </a:cubicBezTo>
                <a:close/>
                <a:moveTo>
                  <a:pt x="0" y="16"/>
                </a:move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8" y="11"/>
                  <a:pt x="18" y="11"/>
                  <a:pt x="18" y="11"/>
                </a:cubicBezTo>
                <a:cubicBezTo>
                  <a:pt x="28" y="3"/>
                  <a:pt x="28" y="3"/>
                  <a:pt x="28" y="3"/>
                </a:cubicBezTo>
                <a:cubicBezTo>
                  <a:pt x="26" y="1"/>
                  <a:pt x="26" y="1"/>
                  <a:pt x="26" y="1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6"/>
                  <a:pt x="31" y="6"/>
                  <a:pt x="31" y="6"/>
                </a:cubicBezTo>
                <a:cubicBezTo>
                  <a:pt x="30" y="5"/>
                  <a:pt x="30" y="5"/>
                  <a:pt x="30" y="5"/>
                </a:cubicBezTo>
                <a:cubicBezTo>
                  <a:pt x="19" y="14"/>
                  <a:pt x="19" y="14"/>
                  <a:pt x="19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4"/>
                  <a:pt x="17" y="14"/>
                  <a:pt x="17" y="14"/>
                </a:cubicBezTo>
                <a:cubicBezTo>
                  <a:pt x="13" y="12"/>
                  <a:pt x="13" y="12"/>
                  <a:pt x="13" y="12"/>
                </a:cubicBezTo>
                <a:cubicBezTo>
                  <a:pt x="2" y="19"/>
                  <a:pt x="2" y="19"/>
                  <a:pt x="2" y="19"/>
                </a:cubicBezTo>
                <a:cubicBezTo>
                  <a:pt x="0" y="16"/>
                  <a:pt x="0" y="16"/>
                  <a:pt x="0" y="16"/>
                </a:cubicBezTo>
                <a:close/>
                <a:moveTo>
                  <a:pt x="3" y="25"/>
                </a:moveTo>
                <a:cubicBezTo>
                  <a:pt x="7" y="25"/>
                  <a:pt x="7" y="25"/>
                  <a:pt x="7" y="25"/>
                </a:cubicBezTo>
                <a:cubicBezTo>
                  <a:pt x="8" y="25"/>
                  <a:pt x="8" y="25"/>
                  <a:pt x="8" y="24"/>
                </a:cubicBezTo>
                <a:cubicBezTo>
                  <a:pt x="8" y="18"/>
                  <a:pt x="8" y="18"/>
                  <a:pt x="8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5"/>
                  <a:pt x="3" y="25"/>
                  <a:pt x="3" y="25"/>
                </a:cubicBezTo>
                <a:close/>
                <a:moveTo>
                  <a:pt x="19" y="25"/>
                </a:moveTo>
                <a:cubicBezTo>
                  <a:pt x="20" y="25"/>
                  <a:pt x="22" y="25"/>
                  <a:pt x="23" y="25"/>
                </a:cubicBezTo>
                <a:cubicBezTo>
                  <a:pt x="23" y="25"/>
                  <a:pt x="24" y="25"/>
                  <a:pt x="24" y="24"/>
                </a:cubicBezTo>
                <a:cubicBezTo>
                  <a:pt x="24" y="21"/>
                  <a:pt x="24" y="17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5"/>
                  <a:pt x="19" y="25"/>
                  <a:pt x="19" y="25"/>
                </a:cubicBezTo>
                <a:close/>
                <a:moveTo>
                  <a:pt x="27" y="25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2" y="25"/>
                  <a:pt x="32" y="24"/>
                </a:cubicBezTo>
                <a:cubicBezTo>
                  <a:pt x="32" y="11"/>
                  <a:pt x="32" y="11"/>
                  <a:pt x="32" y="11"/>
                </a:cubicBezTo>
                <a:cubicBezTo>
                  <a:pt x="29" y="8"/>
                  <a:pt x="29" y="8"/>
                  <a:pt x="29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5"/>
                  <a:pt x="27" y="25"/>
                  <a:pt x="27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92" name="任意多边形 91"/>
          <p:cNvSpPr/>
          <p:nvPr userDrawn="1"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3" name="任意多边形 92"/>
          <p:cNvSpPr/>
          <p:nvPr userDrawn="1"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4" name="任意多边形 93"/>
          <p:cNvSpPr/>
          <p:nvPr userDrawn="1"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5" name="任意多边形 94"/>
          <p:cNvSpPr/>
          <p:nvPr userDrawn="1"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任意多边形 8"/>
          <p:cNvSpPr/>
          <p:nvPr userDrawn="1"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 flipH="1">
            <a:off x="-2" y="4248901"/>
            <a:ext cx="5606888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9C5B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任意多边形 10"/>
          <p:cNvSpPr/>
          <p:nvPr userDrawn="1"/>
        </p:nvSpPr>
        <p:spPr>
          <a:xfrm flipH="1">
            <a:off x="0" y="4249005"/>
            <a:ext cx="535470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E84C3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Freeform 17"/>
          <p:cNvSpPr>
            <a:spLocks noEditPoints="1"/>
          </p:cNvSpPr>
          <p:nvPr userDrawn="1"/>
        </p:nvSpPr>
        <p:spPr bwMode="auto">
          <a:xfrm>
            <a:off x="1394836" y="4375300"/>
            <a:ext cx="345856" cy="359491"/>
          </a:xfrm>
          <a:custGeom>
            <a:avLst/>
            <a:gdLst>
              <a:gd name="T0" fmla="*/ 45 w 115"/>
              <a:gd name="T1" fmla="*/ 14 h 120"/>
              <a:gd name="T2" fmla="*/ 72 w 115"/>
              <a:gd name="T3" fmla="*/ 14 h 120"/>
              <a:gd name="T4" fmla="*/ 90 w 115"/>
              <a:gd name="T5" fmla="*/ 13 h 120"/>
              <a:gd name="T6" fmla="*/ 90 w 115"/>
              <a:gd name="T7" fmla="*/ 35 h 120"/>
              <a:gd name="T8" fmla="*/ 90 w 115"/>
              <a:gd name="T9" fmla="*/ 13 h 120"/>
              <a:gd name="T10" fmla="*/ 38 w 115"/>
              <a:gd name="T11" fmla="*/ 72 h 120"/>
              <a:gd name="T12" fmla="*/ 40 w 115"/>
              <a:gd name="T13" fmla="*/ 111 h 120"/>
              <a:gd name="T14" fmla="*/ 28 w 115"/>
              <a:gd name="T15" fmla="*/ 78 h 120"/>
              <a:gd name="T16" fmla="*/ 22 w 115"/>
              <a:gd name="T17" fmla="*/ 111 h 120"/>
              <a:gd name="T18" fmla="*/ 14 w 115"/>
              <a:gd name="T19" fmla="*/ 72 h 120"/>
              <a:gd name="T20" fmla="*/ 4 w 115"/>
              <a:gd name="T21" fmla="*/ 68 h 120"/>
              <a:gd name="T22" fmla="*/ 12 w 115"/>
              <a:gd name="T23" fmla="*/ 37 h 120"/>
              <a:gd name="T24" fmla="*/ 27 w 115"/>
              <a:gd name="T25" fmla="*/ 45 h 120"/>
              <a:gd name="T26" fmla="*/ 39 w 115"/>
              <a:gd name="T27" fmla="*/ 37 h 120"/>
              <a:gd name="T28" fmla="*/ 56 w 115"/>
              <a:gd name="T29" fmla="*/ 31 h 120"/>
              <a:gd name="T30" fmla="*/ 56 w 115"/>
              <a:gd name="T31" fmla="*/ 35 h 120"/>
              <a:gd name="T32" fmla="*/ 58 w 115"/>
              <a:gd name="T33" fmla="*/ 62 h 120"/>
              <a:gd name="T34" fmla="*/ 58 w 115"/>
              <a:gd name="T35" fmla="*/ 62 h 120"/>
              <a:gd name="T36" fmla="*/ 59 w 115"/>
              <a:gd name="T37" fmla="*/ 62 h 120"/>
              <a:gd name="T38" fmla="*/ 60 w 115"/>
              <a:gd name="T39" fmla="*/ 35 h 120"/>
              <a:gd name="T40" fmla="*/ 61 w 115"/>
              <a:gd name="T41" fmla="*/ 31 h 120"/>
              <a:gd name="T42" fmla="*/ 77 w 115"/>
              <a:gd name="T43" fmla="*/ 37 h 120"/>
              <a:gd name="T44" fmla="*/ 90 w 115"/>
              <a:gd name="T45" fmla="*/ 45 h 120"/>
              <a:gd name="T46" fmla="*/ 104 w 115"/>
              <a:gd name="T47" fmla="*/ 37 h 120"/>
              <a:gd name="T48" fmla="*/ 111 w 115"/>
              <a:gd name="T49" fmla="*/ 67 h 120"/>
              <a:gd name="T50" fmla="*/ 102 w 115"/>
              <a:gd name="T51" fmla="*/ 72 h 120"/>
              <a:gd name="T52" fmla="*/ 104 w 115"/>
              <a:gd name="T53" fmla="*/ 111 h 120"/>
              <a:gd name="T54" fmla="*/ 92 w 115"/>
              <a:gd name="T55" fmla="*/ 78 h 120"/>
              <a:gd name="T56" fmla="*/ 86 w 115"/>
              <a:gd name="T57" fmla="*/ 111 h 120"/>
              <a:gd name="T58" fmla="*/ 77 w 115"/>
              <a:gd name="T59" fmla="*/ 72 h 120"/>
              <a:gd name="T60" fmla="*/ 73 w 115"/>
              <a:gd name="T61" fmla="*/ 72 h 120"/>
              <a:gd name="T62" fmla="*/ 63 w 115"/>
              <a:gd name="T63" fmla="*/ 120 h 120"/>
              <a:gd name="T64" fmla="*/ 56 w 115"/>
              <a:gd name="T65" fmla="*/ 79 h 120"/>
              <a:gd name="T66" fmla="*/ 41 w 115"/>
              <a:gd name="T67" fmla="*/ 120 h 120"/>
              <a:gd name="T68" fmla="*/ 38 w 115"/>
              <a:gd name="T69" fmla="*/ 68 h 120"/>
              <a:gd name="T70" fmla="*/ 16 w 115"/>
              <a:gd name="T71" fmla="*/ 24 h 120"/>
              <a:gd name="T72" fmla="*/ 37 w 115"/>
              <a:gd name="T73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20">
                <a:moveTo>
                  <a:pt x="59" y="0"/>
                </a:moveTo>
                <a:cubicBezTo>
                  <a:pt x="51" y="0"/>
                  <a:pt x="45" y="6"/>
                  <a:pt x="45" y="14"/>
                </a:cubicBezTo>
                <a:cubicBezTo>
                  <a:pt x="45" y="21"/>
                  <a:pt x="51" y="27"/>
                  <a:pt x="59" y="27"/>
                </a:cubicBezTo>
                <a:cubicBezTo>
                  <a:pt x="66" y="27"/>
                  <a:pt x="72" y="21"/>
                  <a:pt x="72" y="14"/>
                </a:cubicBezTo>
                <a:cubicBezTo>
                  <a:pt x="72" y="6"/>
                  <a:pt x="66" y="0"/>
                  <a:pt x="59" y="0"/>
                </a:cubicBezTo>
                <a:close/>
                <a:moveTo>
                  <a:pt x="90" y="13"/>
                </a:moveTo>
                <a:cubicBezTo>
                  <a:pt x="84" y="13"/>
                  <a:pt x="79" y="18"/>
                  <a:pt x="79" y="24"/>
                </a:cubicBezTo>
                <a:cubicBezTo>
                  <a:pt x="79" y="30"/>
                  <a:pt x="84" y="35"/>
                  <a:pt x="90" y="35"/>
                </a:cubicBezTo>
                <a:cubicBezTo>
                  <a:pt x="96" y="35"/>
                  <a:pt x="101" y="30"/>
                  <a:pt x="101" y="24"/>
                </a:cubicBezTo>
                <a:cubicBezTo>
                  <a:pt x="101" y="18"/>
                  <a:pt x="96" y="13"/>
                  <a:pt x="90" y="13"/>
                </a:cubicBezTo>
                <a:close/>
                <a:moveTo>
                  <a:pt x="38" y="68"/>
                </a:moveTo>
                <a:cubicBezTo>
                  <a:pt x="38" y="72"/>
                  <a:pt x="38" y="72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28" y="78"/>
                  <a:pt x="28" y="78"/>
                  <a:pt x="28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12" y="111"/>
                  <a:pt x="12" y="111"/>
                  <a:pt x="12" y="111"/>
                </a:cubicBezTo>
                <a:cubicBezTo>
                  <a:pt x="14" y="72"/>
                  <a:pt x="14" y="72"/>
                  <a:pt x="14" y="72"/>
                </a:cubicBezTo>
                <a:cubicBezTo>
                  <a:pt x="13" y="56"/>
                  <a:pt x="13" y="56"/>
                  <a:pt x="13" y="56"/>
                </a:cubicBezTo>
                <a:cubicBezTo>
                  <a:pt x="4" y="68"/>
                  <a:pt x="4" y="68"/>
                  <a:pt x="4" y="68"/>
                </a:cubicBezTo>
                <a:cubicBezTo>
                  <a:pt x="0" y="65"/>
                  <a:pt x="0" y="65"/>
                  <a:pt x="0" y="65"/>
                </a:cubicBezTo>
                <a:cubicBezTo>
                  <a:pt x="12" y="37"/>
                  <a:pt x="12" y="37"/>
                  <a:pt x="12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7" y="45"/>
                  <a:pt x="27" y="45"/>
                  <a:pt x="27" y="45"/>
                </a:cubicBezTo>
                <a:cubicBezTo>
                  <a:pt x="34" y="37"/>
                  <a:pt x="34" y="37"/>
                  <a:pt x="34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2" y="31"/>
                  <a:pt x="42" y="31"/>
                  <a:pt x="42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5" y="32"/>
                  <a:pt x="55" y="32"/>
                  <a:pt x="55" y="32"/>
                </a:cubicBezTo>
                <a:cubicBezTo>
                  <a:pt x="56" y="35"/>
                  <a:pt x="56" y="35"/>
                  <a:pt x="56" y="35"/>
                </a:cubicBezTo>
                <a:cubicBezTo>
                  <a:pt x="53" y="57"/>
                  <a:pt x="53" y="57"/>
                  <a:pt x="53" y="57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7"/>
                  <a:pt x="63" y="57"/>
                  <a:pt x="63" y="57"/>
                </a:cubicBezTo>
                <a:cubicBezTo>
                  <a:pt x="60" y="35"/>
                  <a:pt x="60" y="35"/>
                  <a:pt x="60" y="35"/>
                </a:cubicBezTo>
                <a:cubicBezTo>
                  <a:pt x="62" y="32"/>
                  <a:pt x="62" y="32"/>
                  <a:pt x="62" y="32"/>
                </a:cubicBezTo>
                <a:cubicBezTo>
                  <a:pt x="61" y="31"/>
                  <a:pt x="61" y="31"/>
                  <a:pt x="61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77" y="37"/>
                  <a:pt x="77" y="37"/>
                  <a:pt x="77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90" y="45"/>
                  <a:pt x="90" y="45"/>
                  <a:pt x="90" y="45"/>
                </a:cubicBezTo>
                <a:cubicBezTo>
                  <a:pt x="97" y="37"/>
                  <a:pt x="97" y="37"/>
                  <a:pt x="97" y="37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1" y="67"/>
                  <a:pt x="111" y="67"/>
                  <a:pt x="111" y="67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92" y="78"/>
                  <a:pt x="92" y="78"/>
                  <a:pt x="92" y="78"/>
                </a:cubicBezTo>
                <a:cubicBezTo>
                  <a:pt x="88" y="78"/>
                  <a:pt x="88" y="78"/>
                  <a:pt x="88" y="78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77" y="72"/>
                  <a:pt x="77" y="72"/>
                  <a:pt x="77" y="72"/>
                </a:cubicBezTo>
                <a:cubicBezTo>
                  <a:pt x="77" y="69"/>
                  <a:pt x="77" y="69"/>
                  <a:pt x="77" y="69"/>
                </a:cubicBezTo>
                <a:cubicBezTo>
                  <a:pt x="73" y="72"/>
                  <a:pt x="73" y="72"/>
                  <a:pt x="73" y="72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61" y="79"/>
                  <a:pt x="61" y="79"/>
                  <a:pt x="61" y="79"/>
                </a:cubicBezTo>
                <a:cubicBezTo>
                  <a:pt x="56" y="79"/>
                  <a:pt x="56" y="79"/>
                  <a:pt x="56" y="79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4" y="72"/>
                  <a:pt x="44" y="72"/>
                  <a:pt x="44" y="72"/>
                </a:cubicBezTo>
                <a:cubicBezTo>
                  <a:pt x="38" y="68"/>
                  <a:pt x="38" y="68"/>
                  <a:pt x="38" y="68"/>
                </a:cubicBezTo>
                <a:close/>
                <a:moveTo>
                  <a:pt x="27" y="13"/>
                </a:moveTo>
                <a:cubicBezTo>
                  <a:pt x="21" y="13"/>
                  <a:pt x="16" y="18"/>
                  <a:pt x="16" y="24"/>
                </a:cubicBezTo>
                <a:cubicBezTo>
                  <a:pt x="16" y="30"/>
                  <a:pt x="21" y="35"/>
                  <a:pt x="27" y="35"/>
                </a:cubicBezTo>
                <a:cubicBezTo>
                  <a:pt x="33" y="35"/>
                  <a:pt x="37" y="30"/>
                  <a:pt x="37" y="24"/>
                </a:cubicBezTo>
                <a:cubicBezTo>
                  <a:pt x="37" y="18"/>
                  <a:pt x="33" y="13"/>
                  <a:pt x="27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8" name="任意多边形 47"/>
          <p:cNvSpPr/>
          <p:nvPr userDrawn="1"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9" name="任意多边形 48"/>
          <p:cNvSpPr/>
          <p:nvPr userDrawn="1"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0" name="任意多边形 49"/>
          <p:cNvSpPr/>
          <p:nvPr userDrawn="1"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1" name="任意多边形 50"/>
          <p:cNvSpPr/>
          <p:nvPr userDrawn="1"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任意多边形 8"/>
          <p:cNvSpPr/>
          <p:nvPr userDrawn="1"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 flipH="1">
            <a:off x="-2" y="4248901"/>
            <a:ext cx="5606888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9C5B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任意多边形 11"/>
          <p:cNvSpPr/>
          <p:nvPr userDrawn="1"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任意多边形 12"/>
          <p:cNvSpPr/>
          <p:nvPr userDrawn="1"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任意多边形 13"/>
          <p:cNvSpPr/>
          <p:nvPr userDrawn="1"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5" name="任意多边形 14"/>
          <p:cNvSpPr/>
          <p:nvPr userDrawn="1"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3" name="Freeform 21"/>
          <p:cNvSpPr>
            <a:spLocks noEditPoints="1"/>
          </p:cNvSpPr>
          <p:nvPr userDrawn="1"/>
        </p:nvSpPr>
        <p:spPr bwMode="auto">
          <a:xfrm>
            <a:off x="1267534" y="4415451"/>
            <a:ext cx="341165" cy="343730"/>
          </a:xfrm>
          <a:custGeom>
            <a:avLst/>
            <a:gdLst>
              <a:gd name="T0" fmla="*/ 27 w 109"/>
              <a:gd name="T1" fmla="*/ 45 h 110"/>
              <a:gd name="T2" fmla="*/ 30 w 109"/>
              <a:gd name="T3" fmla="*/ 40 h 110"/>
              <a:gd name="T4" fmla="*/ 49 w 109"/>
              <a:gd name="T5" fmla="*/ 49 h 110"/>
              <a:gd name="T6" fmla="*/ 49 w 109"/>
              <a:gd name="T7" fmla="*/ 49 h 110"/>
              <a:gd name="T8" fmla="*/ 55 w 109"/>
              <a:gd name="T9" fmla="*/ 47 h 110"/>
              <a:gd name="T10" fmla="*/ 60 w 109"/>
              <a:gd name="T11" fmla="*/ 49 h 110"/>
              <a:gd name="T12" fmla="*/ 82 w 109"/>
              <a:gd name="T13" fmla="*/ 31 h 110"/>
              <a:gd name="T14" fmla="*/ 84 w 109"/>
              <a:gd name="T15" fmla="*/ 33 h 110"/>
              <a:gd name="T16" fmla="*/ 62 w 109"/>
              <a:gd name="T17" fmla="*/ 51 h 110"/>
              <a:gd name="T18" fmla="*/ 63 w 109"/>
              <a:gd name="T19" fmla="*/ 55 h 110"/>
              <a:gd name="T20" fmla="*/ 63 w 109"/>
              <a:gd name="T21" fmla="*/ 56 h 110"/>
              <a:gd name="T22" fmla="*/ 68 w 109"/>
              <a:gd name="T23" fmla="*/ 58 h 110"/>
              <a:gd name="T24" fmla="*/ 66 w 109"/>
              <a:gd name="T25" fmla="*/ 63 h 110"/>
              <a:gd name="T26" fmla="*/ 61 w 109"/>
              <a:gd name="T27" fmla="*/ 61 h 110"/>
              <a:gd name="T28" fmla="*/ 61 w 109"/>
              <a:gd name="T29" fmla="*/ 61 h 110"/>
              <a:gd name="T30" fmla="*/ 55 w 109"/>
              <a:gd name="T31" fmla="*/ 63 h 110"/>
              <a:gd name="T32" fmla="*/ 49 w 109"/>
              <a:gd name="T33" fmla="*/ 61 h 110"/>
              <a:gd name="T34" fmla="*/ 43 w 109"/>
              <a:gd name="T35" fmla="*/ 66 h 110"/>
              <a:gd name="T36" fmla="*/ 42 w 109"/>
              <a:gd name="T37" fmla="*/ 64 h 110"/>
              <a:gd name="T38" fmla="*/ 48 w 109"/>
              <a:gd name="T39" fmla="*/ 59 h 110"/>
              <a:gd name="T40" fmla="*/ 46 w 109"/>
              <a:gd name="T41" fmla="*/ 55 h 110"/>
              <a:gd name="T42" fmla="*/ 46 w 109"/>
              <a:gd name="T43" fmla="*/ 54 h 110"/>
              <a:gd name="T44" fmla="*/ 27 w 109"/>
              <a:gd name="T45" fmla="*/ 45 h 110"/>
              <a:gd name="T46" fmla="*/ 55 w 109"/>
              <a:gd name="T47" fmla="*/ 0 h 110"/>
              <a:gd name="T48" fmla="*/ 16 w 109"/>
              <a:gd name="T49" fmla="*/ 16 h 110"/>
              <a:gd name="T50" fmla="*/ 0 w 109"/>
              <a:gd name="T51" fmla="*/ 55 h 110"/>
              <a:gd name="T52" fmla="*/ 16 w 109"/>
              <a:gd name="T53" fmla="*/ 94 h 110"/>
              <a:gd name="T54" fmla="*/ 55 w 109"/>
              <a:gd name="T55" fmla="*/ 110 h 110"/>
              <a:gd name="T56" fmla="*/ 93 w 109"/>
              <a:gd name="T57" fmla="*/ 94 h 110"/>
              <a:gd name="T58" fmla="*/ 109 w 109"/>
              <a:gd name="T59" fmla="*/ 55 h 110"/>
              <a:gd name="T60" fmla="*/ 93 w 109"/>
              <a:gd name="T61" fmla="*/ 16 h 110"/>
              <a:gd name="T62" fmla="*/ 55 w 109"/>
              <a:gd name="T63" fmla="*/ 0 h 110"/>
              <a:gd name="T64" fmla="*/ 87 w 109"/>
              <a:gd name="T65" fmla="*/ 22 h 110"/>
              <a:gd name="T66" fmla="*/ 59 w 109"/>
              <a:gd name="T67" fmla="*/ 9 h 110"/>
              <a:gd name="T68" fmla="*/ 59 w 109"/>
              <a:gd name="T69" fmla="*/ 15 h 110"/>
              <a:gd name="T70" fmla="*/ 50 w 109"/>
              <a:gd name="T71" fmla="*/ 15 h 110"/>
              <a:gd name="T72" fmla="*/ 50 w 109"/>
              <a:gd name="T73" fmla="*/ 9 h 110"/>
              <a:gd name="T74" fmla="*/ 22 w 109"/>
              <a:gd name="T75" fmla="*/ 22 h 110"/>
              <a:gd name="T76" fmla="*/ 8 w 109"/>
              <a:gd name="T77" fmla="*/ 51 h 110"/>
              <a:gd name="T78" fmla="*/ 15 w 109"/>
              <a:gd name="T79" fmla="*/ 51 h 110"/>
              <a:gd name="T80" fmla="*/ 15 w 109"/>
              <a:gd name="T81" fmla="*/ 59 h 110"/>
              <a:gd name="T82" fmla="*/ 8 w 109"/>
              <a:gd name="T83" fmla="*/ 59 h 110"/>
              <a:gd name="T84" fmla="*/ 22 w 109"/>
              <a:gd name="T85" fmla="*/ 88 h 110"/>
              <a:gd name="T86" fmla="*/ 50 w 109"/>
              <a:gd name="T87" fmla="*/ 101 h 110"/>
              <a:gd name="T88" fmla="*/ 50 w 109"/>
              <a:gd name="T89" fmla="*/ 95 h 110"/>
              <a:gd name="T90" fmla="*/ 59 w 109"/>
              <a:gd name="T91" fmla="*/ 95 h 110"/>
              <a:gd name="T92" fmla="*/ 59 w 109"/>
              <a:gd name="T93" fmla="*/ 101 h 110"/>
              <a:gd name="T94" fmla="*/ 87 w 109"/>
              <a:gd name="T95" fmla="*/ 88 h 110"/>
              <a:gd name="T96" fmla="*/ 101 w 109"/>
              <a:gd name="T97" fmla="*/ 59 h 110"/>
              <a:gd name="T98" fmla="*/ 94 w 109"/>
              <a:gd name="T99" fmla="*/ 59 h 110"/>
              <a:gd name="T100" fmla="*/ 94 w 109"/>
              <a:gd name="T101" fmla="*/ 51 h 110"/>
              <a:gd name="T102" fmla="*/ 101 w 109"/>
              <a:gd name="T103" fmla="*/ 51 h 110"/>
              <a:gd name="T104" fmla="*/ 87 w 109"/>
              <a:gd name="T105" fmla="*/ 22 h 110"/>
              <a:gd name="T106" fmla="*/ 55 w 109"/>
              <a:gd name="T107" fmla="*/ 50 h 110"/>
              <a:gd name="T108" fmla="*/ 50 w 109"/>
              <a:gd name="T109" fmla="*/ 55 h 110"/>
              <a:gd name="T110" fmla="*/ 55 w 109"/>
              <a:gd name="T111" fmla="*/ 60 h 110"/>
              <a:gd name="T112" fmla="*/ 59 w 109"/>
              <a:gd name="T113" fmla="*/ 55 h 110"/>
              <a:gd name="T114" fmla="*/ 55 w 109"/>
              <a:gd name="T115" fmla="*/ 5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9" h="110">
                <a:moveTo>
                  <a:pt x="27" y="45"/>
                </a:moveTo>
                <a:cubicBezTo>
                  <a:pt x="30" y="40"/>
                  <a:pt x="30" y="40"/>
                  <a:pt x="30" y="40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50" y="48"/>
                  <a:pt x="52" y="47"/>
                  <a:pt x="55" y="47"/>
                </a:cubicBezTo>
                <a:cubicBezTo>
                  <a:pt x="57" y="47"/>
                  <a:pt x="59" y="48"/>
                  <a:pt x="60" y="49"/>
                </a:cubicBezTo>
                <a:cubicBezTo>
                  <a:pt x="82" y="31"/>
                  <a:pt x="82" y="31"/>
                  <a:pt x="82" y="31"/>
                </a:cubicBezTo>
                <a:cubicBezTo>
                  <a:pt x="84" y="33"/>
                  <a:pt x="84" y="33"/>
                  <a:pt x="84" y="33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2"/>
                  <a:pt x="63" y="53"/>
                  <a:pt x="63" y="55"/>
                </a:cubicBezTo>
                <a:cubicBezTo>
                  <a:pt x="63" y="55"/>
                  <a:pt x="63" y="55"/>
                  <a:pt x="63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63"/>
                  <a:pt x="66" y="63"/>
                  <a:pt x="66" y="63"/>
                </a:cubicBezTo>
                <a:cubicBezTo>
                  <a:pt x="61" y="61"/>
                  <a:pt x="61" y="61"/>
                  <a:pt x="61" y="61"/>
                </a:cubicBezTo>
                <a:cubicBezTo>
                  <a:pt x="61" y="61"/>
                  <a:pt x="61" y="61"/>
                  <a:pt x="61" y="61"/>
                </a:cubicBezTo>
                <a:cubicBezTo>
                  <a:pt x="59" y="62"/>
                  <a:pt x="57" y="63"/>
                  <a:pt x="55" y="63"/>
                </a:cubicBezTo>
                <a:cubicBezTo>
                  <a:pt x="53" y="63"/>
                  <a:pt x="51" y="63"/>
                  <a:pt x="49" y="61"/>
                </a:cubicBezTo>
                <a:cubicBezTo>
                  <a:pt x="43" y="66"/>
                  <a:pt x="43" y="66"/>
                  <a:pt x="43" y="66"/>
                </a:cubicBezTo>
                <a:cubicBezTo>
                  <a:pt x="42" y="64"/>
                  <a:pt x="42" y="64"/>
                  <a:pt x="42" y="64"/>
                </a:cubicBezTo>
                <a:cubicBezTo>
                  <a:pt x="48" y="59"/>
                  <a:pt x="48" y="59"/>
                  <a:pt x="48" y="59"/>
                </a:cubicBezTo>
                <a:cubicBezTo>
                  <a:pt x="47" y="58"/>
                  <a:pt x="46" y="57"/>
                  <a:pt x="46" y="55"/>
                </a:cubicBezTo>
                <a:cubicBezTo>
                  <a:pt x="46" y="55"/>
                  <a:pt x="46" y="54"/>
                  <a:pt x="46" y="54"/>
                </a:cubicBezTo>
                <a:cubicBezTo>
                  <a:pt x="27" y="45"/>
                  <a:pt x="27" y="45"/>
                  <a:pt x="27" y="45"/>
                </a:cubicBezTo>
                <a:close/>
                <a:moveTo>
                  <a:pt x="55" y="0"/>
                </a:moveTo>
                <a:cubicBezTo>
                  <a:pt x="40" y="0"/>
                  <a:pt x="26" y="6"/>
                  <a:pt x="16" y="16"/>
                </a:cubicBezTo>
                <a:cubicBezTo>
                  <a:pt x="6" y="26"/>
                  <a:pt x="0" y="40"/>
                  <a:pt x="0" y="55"/>
                </a:cubicBezTo>
                <a:cubicBezTo>
                  <a:pt x="0" y="70"/>
                  <a:pt x="6" y="84"/>
                  <a:pt x="16" y="94"/>
                </a:cubicBezTo>
                <a:cubicBezTo>
                  <a:pt x="26" y="103"/>
                  <a:pt x="40" y="110"/>
                  <a:pt x="55" y="110"/>
                </a:cubicBezTo>
                <a:cubicBezTo>
                  <a:pt x="70" y="110"/>
                  <a:pt x="83" y="103"/>
                  <a:pt x="93" y="94"/>
                </a:cubicBezTo>
                <a:cubicBezTo>
                  <a:pt x="103" y="84"/>
                  <a:pt x="109" y="70"/>
                  <a:pt x="109" y="55"/>
                </a:cubicBezTo>
                <a:cubicBezTo>
                  <a:pt x="109" y="40"/>
                  <a:pt x="103" y="26"/>
                  <a:pt x="93" y="16"/>
                </a:cubicBezTo>
                <a:cubicBezTo>
                  <a:pt x="83" y="6"/>
                  <a:pt x="70" y="0"/>
                  <a:pt x="55" y="0"/>
                </a:cubicBezTo>
                <a:close/>
                <a:moveTo>
                  <a:pt x="87" y="22"/>
                </a:moveTo>
                <a:cubicBezTo>
                  <a:pt x="80" y="15"/>
                  <a:pt x="70" y="10"/>
                  <a:pt x="59" y="9"/>
                </a:cubicBezTo>
                <a:cubicBezTo>
                  <a:pt x="59" y="15"/>
                  <a:pt x="59" y="15"/>
                  <a:pt x="59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50" y="9"/>
                  <a:pt x="50" y="9"/>
                  <a:pt x="50" y="9"/>
                </a:cubicBezTo>
                <a:cubicBezTo>
                  <a:pt x="39" y="10"/>
                  <a:pt x="29" y="15"/>
                  <a:pt x="22" y="22"/>
                </a:cubicBezTo>
                <a:cubicBezTo>
                  <a:pt x="14" y="30"/>
                  <a:pt x="9" y="40"/>
                  <a:pt x="8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9"/>
                  <a:pt x="15" y="59"/>
                  <a:pt x="15" y="59"/>
                </a:cubicBezTo>
                <a:cubicBezTo>
                  <a:pt x="8" y="59"/>
                  <a:pt x="8" y="59"/>
                  <a:pt x="8" y="59"/>
                </a:cubicBezTo>
                <a:cubicBezTo>
                  <a:pt x="9" y="70"/>
                  <a:pt x="14" y="80"/>
                  <a:pt x="22" y="88"/>
                </a:cubicBezTo>
                <a:cubicBezTo>
                  <a:pt x="29" y="95"/>
                  <a:pt x="39" y="100"/>
                  <a:pt x="50" y="101"/>
                </a:cubicBezTo>
                <a:cubicBezTo>
                  <a:pt x="50" y="95"/>
                  <a:pt x="50" y="95"/>
                  <a:pt x="50" y="95"/>
                </a:cubicBezTo>
                <a:cubicBezTo>
                  <a:pt x="59" y="95"/>
                  <a:pt x="59" y="95"/>
                  <a:pt x="59" y="95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70" y="100"/>
                  <a:pt x="80" y="95"/>
                  <a:pt x="87" y="88"/>
                </a:cubicBezTo>
                <a:cubicBezTo>
                  <a:pt x="95" y="80"/>
                  <a:pt x="100" y="70"/>
                  <a:pt x="101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0" y="40"/>
                  <a:pt x="95" y="30"/>
                  <a:pt x="87" y="22"/>
                </a:cubicBezTo>
                <a:close/>
                <a:moveTo>
                  <a:pt x="55" y="50"/>
                </a:moveTo>
                <a:cubicBezTo>
                  <a:pt x="52" y="50"/>
                  <a:pt x="50" y="52"/>
                  <a:pt x="50" y="55"/>
                </a:cubicBezTo>
                <a:cubicBezTo>
                  <a:pt x="50" y="58"/>
                  <a:pt x="52" y="60"/>
                  <a:pt x="55" y="60"/>
                </a:cubicBezTo>
                <a:cubicBezTo>
                  <a:pt x="57" y="60"/>
                  <a:pt x="59" y="58"/>
                  <a:pt x="59" y="55"/>
                </a:cubicBezTo>
                <a:cubicBezTo>
                  <a:pt x="59" y="52"/>
                  <a:pt x="57" y="50"/>
                  <a:pt x="55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pic>
        <p:nvPicPr>
          <p:cNvPr id="54" name="图片 5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hdphoto" Target="../media/image2.wdp"/><Relationship Id="rId4" Type="http://schemas.openxmlformats.org/officeDocument/2006/relationships/image" Target="../media/image1.pn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emf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3" Type="http://schemas.openxmlformats.org/officeDocument/2006/relationships/image" Target="../media/image25.emf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50.png"/><Relationship Id="rId27" Type="http://schemas.openxmlformats.org/officeDocument/2006/relationships/image" Target="../media/image49.png"/><Relationship Id="rId26" Type="http://schemas.openxmlformats.org/officeDocument/2006/relationships/image" Target="../media/image48.emf"/><Relationship Id="rId25" Type="http://schemas.openxmlformats.org/officeDocument/2006/relationships/image" Target="../media/image47.emf"/><Relationship Id="rId24" Type="http://schemas.openxmlformats.org/officeDocument/2006/relationships/image" Target="../media/image46.emf"/><Relationship Id="rId23" Type="http://schemas.openxmlformats.org/officeDocument/2006/relationships/image" Target="../media/image45.emf"/><Relationship Id="rId22" Type="http://schemas.openxmlformats.org/officeDocument/2006/relationships/image" Target="../media/image44.emf"/><Relationship Id="rId21" Type="http://schemas.openxmlformats.org/officeDocument/2006/relationships/image" Target="../media/image43.png"/><Relationship Id="rId20" Type="http://schemas.openxmlformats.org/officeDocument/2006/relationships/image" Target="../media/image42.png"/><Relationship Id="rId2" Type="http://schemas.microsoft.com/office/2007/relationships/hdphoto" Target="../media/image2.wdp"/><Relationship Id="rId19" Type="http://schemas.openxmlformats.org/officeDocument/2006/relationships/image" Target="../media/image41.emf"/><Relationship Id="rId18" Type="http://schemas.openxmlformats.org/officeDocument/2006/relationships/image" Target="../media/image40.png"/><Relationship Id="rId17" Type="http://schemas.openxmlformats.org/officeDocument/2006/relationships/image" Target="../media/image39.png"/><Relationship Id="rId16" Type="http://schemas.openxmlformats.org/officeDocument/2006/relationships/image" Target="../media/image38.png"/><Relationship Id="rId15" Type="http://schemas.openxmlformats.org/officeDocument/2006/relationships/image" Target="../media/image37.png"/><Relationship Id="rId14" Type="http://schemas.openxmlformats.org/officeDocument/2006/relationships/image" Target="../media/image36.png"/><Relationship Id="rId13" Type="http://schemas.openxmlformats.org/officeDocument/2006/relationships/image" Target="../media/image35.png"/><Relationship Id="rId12" Type="http://schemas.openxmlformats.org/officeDocument/2006/relationships/image" Target="../media/image34.png"/><Relationship Id="rId11" Type="http://schemas.openxmlformats.org/officeDocument/2006/relationships/image" Target="../media/image33.emf"/><Relationship Id="rId10" Type="http://schemas.openxmlformats.org/officeDocument/2006/relationships/image" Target="../media/image32.emf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4.jpeg"/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image" Target="../media/image5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0571" y="-21065"/>
            <a:ext cx="9154571" cy="9237636"/>
          </a:xfrm>
          <a:prstGeom prst="rect">
            <a:avLst/>
          </a:prstGeom>
          <a:solidFill>
            <a:srgbClr val="2CA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1302648" y="3124150"/>
            <a:ext cx="6561107" cy="9193346"/>
          </a:xfrm>
          <a:prstGeom prst="rect">
            <a:avLst/>
          </a:prstGeom>
          <a:solidFill>
            <a:srgbClr val="16A086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5" name="TextBox 2703"/>
          <p:cNvSpPr txBox="1">
            <a:spLocks noChangeArrowheads="1"/>
          </p:cNvSpPr>
          <p:nvPr/>
        </p:nvSpPr>
        <p:spPr bwMode="auto">
          <a:xfrm>
            <a:off x="6162358" y="1114975"/>
            <a:ext cx="271880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600" spc="450" dirty="0" smtClean="0">
                <a:solidFill>
                  <a:prstClr val="white">
                    <a:alpha val="65000"/>
                  </a:prstClr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适用于</a:t>
            </a:r>
            <a:r>
              <a:rPr lang="zh-CN" altLang="en-US" sz="600" spc="450" dirty="0">
                <a:solidFill>
                  <a:prstClr val="white">
                    <a:alpha val="65000"/>
                  </a:prstClr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年</a:t>
            </a:r>
            <a:r>
              <a:rPr lang="zh-CN" altLang="en-US" sz="600" spc="450" dirty="0" smtClean="0">
                <a:solidFill>
                  <a:prstClr val="white">
                    <a:alpha val="65000"/>
                  </a:prstClr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中总结商务培训等相关行业类模板</a:t>
            </a:r>
            <a:endParaRPr lang="en-US" altLang="zh-CN" sz="600" spc="450" dirty="0">
              <a:solidFill>
                <a:prstClr val="white">
                  <a:alpha val="65000"/>
                </a:prstClr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96" name="TextBox 164"/>
          <p:cNvSpPr txBox="1">
            <a:spLocks noChangeArrowheads="1"/>
          </p:cNvSpPr>
          <p:nvPr/>
        </p:nvSpPr>
        <p:spPr bwMode="auto">
          <a:xfrm>
            <a:off x="5384107" y="209409"/>
            <a:ext cx="34631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en-US" altLang="zh-CN" sz="3600" b="1" spc="169" dirty="0">
                <a:solidFill>
                  <a:prstClr val="white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FPPOP3W12-B5" panose="040B0C00000000000000" pitchFamily="82" charset="-120"/>
                <a:ea typeface="DFPPOP3W12-B5" panose="040B0C00000000000000" pitchFamily="82" charset="-120"/>
                <a:cs typeface="MV Boli" panose="02000500030200090000" pitchFamily="2" charset="0"/>
              </a:rPr>
              <a:t>POWERPOINT</a:t>
            </a:r>
            <a:endParaRPr lang="zh-CN" altLang="en-US" sz="3600" b="1" spc="169" dirty="0">
              <a:solidFill>
                <a:prstClr val="whit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FPPOP3W12-B5" panose="040B0C00000000000000" pitchFamily="82" charset="-120"/>
              <a:ea typeface="DFPPOP3W12-B5" panose="040B0C00000000000000" pitchFamily="82" charset="-120"/>
              <a:cs typeface="MV Boli" panose="02000500030200090000" pitchFamily="2" charset="0"/>
            </a:endParaRPr>
          </a:p>
        </p:txBody>
      </p:sp>
      <p:sp>
        <p:nvSpPr>
          <p:cNvPr id="160" name="TextBox 164"/>
          <p:cNvSpPr txBox="1">
            <a:spLocks noChangeArrowheads="1"/>
          </p:cNvSpPr>
          <p:nvPr/>
        </p:nvSpPr>
        <p:spPr bwMode="auto">
          <a:xfrm>
            <a:off x="5385953" y="209507"/>
            <a:ext cx="34615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en-US" altLang="zh-CN" sz="3600" spc="169" dirty="0">
                <a:solidFill>
                  <a:srgbClr val="F78948"/>
                </a:solidFill>
                <a:latin typeface="DFPPOP3W12-B5" panose="040B0C00000000000000" pitchFamily="82" charset="-120"/>
                <a:ea typeface="DFPPOP3W12-B5" panose="040B0C00000000000000" pitchFamily="82" charset="-120"/>
                <a:cs typeface="MV Boli" panose="02000500030200090000" pitchFamily="2" charset="0"/>
              </a:rPr>
              <a:t>POWERPOINT</a:t>
            </a:r>
            <a:endParaRPr lang="zh-CN" altLang="en-US" sz="3600" spc="169" dirty="0">
              <a:solidFill>
                <a:srgbClr val="F78948"/>
              </a:solidFill>
              <a:latin typeface="DFPPOP3W12-B5" panose="040B0C00000000000000" pitchFamily="82" charset="-120"/>
              <a:ea typeface="DFPPOP3W12-B5" panose="040B0C00000000000000" pitchFamily="82" charset="-120"/>
              <a:cs typeface="MV Boli" panose="02000500030200090000" pitchFamily="2" charset="0"/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2292183" y="1018668"/>
            <a:ext cx="3121670" cy="2831091"/>
            <a:chOff x="2299095" y="1142679"/>
            <a:chExt cx="3541648" cy="3328314"/>
          </a:xfrm>
        </p:grpSpPr>
        <p:sp>
          <p:nvSpPr>
            <p:cNvPr id="180" name="矩形 21"/>
            <p:cNvSpPr/>
            <p:nvPr/>
          </p:nvSpPr>
          <p:spPr>
            <a:xfrm>
              <a:off x="2980484" y="1142679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1" name="矩形 21"/>
            <p:cNvSpPr/>
            <p:nvPr/>
          </p:nvSpPr>
          <p:spPr>
            <a:xfrm>
              <a:off x="3661873" y="1150175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2" name="矩形 21"/>
            <p:cNvSpPr/>
            <p:nvPr/>
          </p:nvSpPr>
          <p:spPr>
            <a:xfrm>
              <a:off x="4343262" y="1142679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3" name="矩形 21"/>
            <p:cNvSpPr/>
            <p:nvPr/>
          </p:nvSpPr>
          <p:spPr>
            <a:xfrm>
              <a:off x="5024651" y="1142679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4" name="矩形 21"/>
            <p:cNvSpPr/>
            <p:nvPr/>
          </p:nvSpPr>
          <p:spPr>
            <a:xfrm>
              <a:off x="5706040" y="1142679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5" name="矩形 21"/>
            <p:cNvSpPr/>
            <p:nvPr/>
          </p:nvSpPr>
          <p:spPr>
            <a:xfrm>
              <a:off x="2299095" y="1142679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59157" y="1339321"/>
            <a:ext cx="4015307" cy="2281168"/>
            <a:chOff x="1759157" y="1339321"/>
            <a:chExt cx="4015307" cy="2281168"/>
          </a:xfrm>
        </p:grpSpPr>
        <p:sp>
          <p:nvSpPr>
            <p:cNvPr id="187" name="矩形 21"/>
            <p:cNvSpPr/>
            <p:nvPr/>
          </p:nvSpPr>
          <p:spPr>
            <a:xfrm rot="5400000">
              <a:off x="3701118" y="-602640"/>
              <a:ext cx="131386" cy="4015307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solidFill>
              <a:srgbClr val="2CA7C6"/>
            </a:solidFill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8" name="矩形 21"/>
            <p:cNvSpPr/>
            <p:nvPr/>
          </p:nvSpPr>
          <p:spPr>
            <a:xfrm rot="5400000">
              <a:off x="3701118" y="-65194"/>
              <a:ext cx="131386" cy="4015307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9" name="矩形 21"/>
            <p:cNvSpPr/>
            <p:nvPr/>
          </p:nvSpPr>
          <p:spPr>
            <a:xfrm rot="5400000">
              <a:off x="3701118" y="472251"/>
              <a:ext cx="131386" cy="4015307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0" name="矩形 21"/>
            <p:cNvSpPr/>
            <p:nvPr/>
          </p:nvSpPr>
          <p:spPr>
            <a:xfrm rot="5400000">
              <a:off x="3701118" y="1009696"/>
              <a:ext cx="131386" cy="4015307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1" name="矩形 21"/>
            <p:cNvSpPr/>
            <p:nvPr/>
          </p:nvSpPr>
          <p:spPr>
            <a:xfrm rot="5400000">
              <a:off x="3701118" y="1547142"/>
              <a:ext cx="131386" cy="4015307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39644" y="3883491"/>
            <a:ext cx="3726429" cy="380457"/>
            <a:chOff x="2139644" y="3883491"/>
            <a:chExt cx="3726429" cy="380457"/>
          </a:xfrm>
        </p:grpSpPr>
        <p:sp>
          <p:nvSpPr>
            <p:cNvPr id="193" name="文本框 192"/>
            <p:cNvSpPr txBox="1"/>
            <p:nvPr/>
          </p:nvSpPr>
          <p:spPr>
            <a:xfrm>
              <a:off x="2139644" y="3883776"/>
              <a:ext cx="224610" cy="30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7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734001" y="3899668"/>
              <a:ext cx="239610" cy="30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8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3380171" y="3889073"/>
              <a:ext cx="172552" cy="30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9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3923997" y="3887504"/>
              <a:ext cx="451886" cy="30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10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4520788" y="3887417"/>
              <a:ext cx="463145" cy="376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11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5131258" y="3883491"/>
              <a:ext cx="493884" cy="376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12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5425843" y="3935832"/>
              <a:ext cx="440230" cy="21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0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/</a:t>
              </a:r>
              <a:r>
                <a:rPr lang="zh-CN" altLang="en-US" sz="10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月</a:t>
              </a:r>
              <a:endParaRPr lang="zh-CN" altLang="en-US" sz="9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sp>
        <p:nvSpPr>
          <p:cNvPr id="208" name="TextBox 26"/>
          <p:cNvSpPr txBox="1">
            <a:spLocks noChangeArrowheads="1"/>
          </p:cNvSpPr>
          <p:nvPr/>
        </p:nvSpPr>
        <p:spPr bwMode="auto">
          <a:xfrm>
            <a:off x="2374107" y="2096429"/>
            <a:ext cx="644456" cy="3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defRPr>
            </a:lvl1pPr>
          </a:lstStyle>
          <a:p>
            <a:pPr defTabSz="685800"/>
            <a:r>
              <a:rPr lang="en-US" altLang="zh-CN" dirty="0" smtClean="0">
                <a:solidFill>
                  <a:prstClr val="white"/>
                </a:solidFill>
              </a:rPr>
              <a:t>60</a:t>
            </a:r>
            <a:r>
              <a:rPr lang="en-US" altLang="zh-CN" dirty="0">
                <a:solidFill>
                  <a:prstClr val="white"/>
                </a:solidFill>
              </a:rPr>
              <a:t>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09" name="TextBox 26"/>
          <p:cNvSpPr txBox="1">
            <a:spLocks noChangeArrowheads="1"/>
          </p:cNvSpPr>
          <p:nvPr/>
        </p:nvSpPr>
        <p:spPr bwMode="auto">
          <a:xfrm>
            <a:off x="3590863" y="1577235"/>
            <a:ext cx="606811" cy="3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defRPr>
            </a:lvl1pPr>
          </a:lstStyle>
          <a:p>
            <a:pPr defTabSz="685800"/>
            <a:r>
              <a:rPr lang="en-US" altLang="zh-CN" dirty="0" smtClean="0">
                <a:solidFill>
                  <a:prstClr val="white"/>
                </a:solidFill>
              </a:rPr>
              <a:t>80</a:t>
            </a:r>
            <a:r>
              <a:rPr lang="en-US" altLang="zh-CN" dirty="0">
                <a:solidFill>
                  <a:prstClr val="white"/>
                </a:solidFill>
              </a:rPr>
              <a:t>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10" name="TextBox 26"/>
          <p:cNvSpPr txBox="1">
            <a:spLocks noChangeArrowheads="1"/>
          </p:cNvSpPr>
          <p:nvPr/>
        </p:nvSpPr>
        <p:spPr bwMode="auto">
          <a:xfrm>
            <a:off x="3475876" y="2641237"/>
            <a:ext cx="612972" cy="3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defRPr>
            </a:lvl1pPr>
          </a:lstStyle>
          <a:p>
            <a:pPr defTabSz="685800"/>
            <a:r>
              <a:rPr lang="en-US" altLang="zh-CN" dirty="0" smtClean="0">
                <a:solidFill>
                  <a:prstClr val="white"/>
                </a:solidFill>
              </a:rPr>
              <a:t>50</a:t>
            </a:r>
            <a:r>
              <a:rPr lang="en-US" altLang="zh-CN" dirty="0">
                <a:solidFill>
                  <a:prstClr val="white"/>
                </a:solidFill>
              </a:rPr>
              <a:t>%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69224" y="533140"/>
            <a:ext cx="182510" cy="3310012"/>
            <a:chOff x="1669224" y="533140"/>
            <a:chExt cx="182510" cy="3310012"/>
          </a:xfrm>
        </p:grpSpPr>
        <p:sp>
          <p:nvSpPr>
            <p:cNvPr id="178" name="矩形 21"/>
            <p:cNvSpPr/>
            <p:nvPr/>
          </p:nvSpPr>
          <p:spPr>
            <a:xfrm>
              <a:off x="1718433" y="760247"/>
              <a:ext cx="133301" cy="3082905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1" name="等腰三角形 210"/>
            <p:cNvSpPr/>
            <p:nvPr/>
          </p:nvSpPr>
          <p:spPr>
            <a:xfrm>
              <a:off x="1669224" y="533140"/>
              <a:ext cx="92794" cy="196775"/>
            </a:xfrm>
            <a:prstGeom prst="triangl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66195" y="3828133"/>
            <a:ext cx="4715676" cy="207881"/>
            <a:chOff x="1766195" y="3828133"/>
            <a:chExt cx="4715676" cy="207881"/>
          </a:xfrm>
        </p:grpSpPr>
        <p:sp>
          <p:nvSpPr>
            <p:cNvPr id="192" name="矩形 21"/>
            <p:cNvSpPr/>
            <p:nvPr/>
          </p:nvSpPr>
          <p:spPr>
            <a:xfrm rot="5400000">
              <a:off x="3931643" y="1709081"/>
              <a:ext cx="161485" cy="4492381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2" name="等腰三角形 211"/>
            <p:cNvSpPr/>
            <p:nvPr/>
          </p:nvSpPr>
          <p:spPr>
            <a:xfrm rot="5400000">
              <a:off x="6337087" y="3776142"/>
              <a:ext cx="92794" cy="196775"/>
            </a:xfrm>
            <a:prstGeom prst="triangl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13" name="TextBox 26"/>
          <p:cNvSpPr txBox="1">
            <a:spLocks noChangeArrowheads="1"/>
          </p:cNvSpPr>
          <p:nvPr/>
        </p:nvSpPr>
        <p:spPr bwMode="auto">
          <a:xfrm>
            <a:off x="1810324" y="3178143"/>
            <a:ext cx="680218" cy="3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white"/>
                </a:solidFill>
              </a:rPr>
              <a:t>2</a:t>
            </a:r>
            <a:r>
              <a:rPr lang="en-US" altLang="zh-CN" dirty="0" smtClean="0">
                <a:solidFill>
                  <a:prstClr val="white"/>
                </a:solidFill>
              </a:rPr>
              <a:t>0</a:t>
            </a:r>
            <a:r>
              <a:rPr lang="en-US" altLang="zh-CN" dirty="0">
                <a:solidFill>
                  <a:prstClr val="white"/>
                </a:solidFill>
              </a:rPr>
              <a:t>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14" name="TextBox 26"/>
          <p:cNvSpPr txBox="1">
            <a:spLocks noChangeArrowheads="1"/>
          </p:cNvSpPr>
          <p:nvPr/>
        </p:nvSpPr>
        <p:spPr bwMode="auto">
          <a:xfrm>
            <a:off x="4706746" y="2082203"/>
            <a:ext cx="648764" cy="3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defRPr>
            </a:lvl1pPr>
          </a:lstStyle>
          <a:p>
            <a:pPr defTabSz="685800"/>
            <a:r>
              <a:rPr lang="en-US" altLang="zh-CN" dirty="0" smtClean="0">
                <a:solidFill>
                  <a:prstClr val="white"/>
                </a:solidFill>
              </a:rPr>
              <a:t>70</a:t>
            </a:r>
            <a:r>
              <a:rPr lang="en-US" altLang="zh-CN" dirty="0">
                <a:solidFill>
                  <a:prstClr val="white"/>
                </a:solidFill>
              </a:rPr>
              <a:t>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15" name="AutoShape 23"/>
          <p:cNvSpPr>
            <a:spLocks noChangeAspect="1" noChangeArrowheads="1" noTextEdit="1"/>
          </p:cNvSpPr>
          <p:nvPr/>
        </p:nvSpPr>
        <p:spPr bwMode="auto">
          <a:xfrm>
            <a:off x="4159471" y="2296869"/>
            <a:ext cx="377798" cy="3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219" name="组合 218"/>
          <p:cNvGrpSpPr/>
          <p:nvPr/>
        </p:nvGrpSpPr>
        <p:grpSpPr>
          <a:xfrm>
            <a:off x="5533999" y="3916638"/>
            <a:ext cx="3440080" cy="577720"/>
            <a:chOff x="5332896" y="3600156"/>
            <a:chExt cx="3545968" cy="595502"/>
          </a:xfrm>
          <a:effectLst>
            <a:outerShdw blurRad="101600" dist="76200" dir="1008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332896" y="3600156"/>
              <a:ext cx="647700" cy="53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9"/>
            <p:cNvSpPr>
              <a:spLocks noEditPoints="1"/>
            </p:cNvSpPr>
            <p:nvPr/>
          </p:nvSpPr>
          <p:spPr bwMode="auto">
            <a:xfrm>
              <a:off x="5656747" y="3861065"/>
              <a:ext cx="419045" cy="323473"/>
            </a:xfrm>
            <a:custGeom>
              <a:avLst/>
              <a:gdLst>
                <a:gd name="T0" fmla="*/ 11 w 33"/>
                <a:gd name="T1" fmla="*/ 25 h 25"/>
                <a:gd name="T2" fmla="*/ 15 w 33"/>
                <a:gd name="T3" fmla="*/ 25 h 25"/>
                <a:gd name="T4" fmla="*/ 16 w 33"/>
                <a:gd name="T5" fmla="*/ 24 h 25"/>
                <a:gd name="T6" fmla="*/ 16 w 33"/>
                <a:gd name="T7" fmla="*/ 16 h 25"/>
                <a:gd name="T8" fmla="*/ 13 w 33"/>
                <a:gd name="T9" fmla="*/ 15 h 25"/>
                <a:gd name="T10" fmla="*/ 10 w 33"/>
                <a:gd name="T11" fmla="*/ 17 h 25"/>
                <a:gd name="T12" fmla="*/ 10 w 33"/>
                <a:gd name="T13" fmla="*/ 24 h 25"/>
                <a:gd name="T14" fmla="*/ 11 w 33"/>
                <a:gd name="T15" fmla="*/ 25 h 25"/>
                <a:gd name="T16" fmla="*/ 0 w 33"/>
                <a:gd name="T17" fmla="*/ 16 h 25"/>
                <a:gd name="T18" fmla="*/ 13 w 33"/>
                <a:gd name="T19" fmla="*/ 9 h 25"/>
                <a:gd name="T20" fmla="*/ 13 w 33"/>
                <a:gd name="T21" fmla="*/ 9 h 25"/>
                <a:gd name="T22" fmla="*/ 14 w 33"/>
                <a:gd name="T23" fmla="*/ 9 h 25"/>
                <a:gd name="T24" fmla="*/ 18 w 33"/>
                <a:gd name="T25" fmla="*/ 11 h 25"/>
                <a:gd name="T26" fmla="*/ 28 w 33"/>
                <a:gd name="T27" fmla="*/ 3 h 25"/>
                <a:gd name="T28" fmla="*/ 26 w 33"/>
                <a:gd name="T29" fmla="*/ 1 h 25"/>
                <a:gd name="T30" fmla="*/ 30 w 33"/>
                <a:gd name="T31" fmla="*/ 0 h 25"/>
                <a:gd name="T32" fmla="*/ 33 w 33"/>
                <a:gd name="T33" fmla="*/ 0 h 25"/>
                <a:gd name="T34" fmla="*/ 32 w 33"/>
                <a:gd name="T35" fmla="*/ 3 h 25"/>
                <a:gd name="T36" fmla="*/ 31 w 33"/>
                <a:gd name="T37" fmla="*/ 6 h 25"/>
                <a:gd name="T38" fmla="*/ 30 w 33"/>
                <a:gd name="T39" fmla="*/ 5 h 25"/>
                <a:gd name="T40" fmla="*/ 19 w 33"/>
                <a:gd name="T41" fmla="*/ 14 h 25"/>
                <a:gd name="T42" fmla="*/ 18 w 33"/>
                <a:gd name="T43" fmla="*/ 15 h 25"/>
                <a:gd name="T44" fmla="*/ 17 w 33"/>
                <a:gd name="T45" fmla="*/ 14 h 25"/>
                <a:gd name="T46" fmla="*/ 13 w 33"/>
                <a:gd name="T47" fmla="*/ 12 h 25"/>
                <a:gd name="T48" fmla="*/ 2 w 33"/>
                <a:gd name="T49" fmla="*/ 19 h 25"/>
                <a:gd name="T50" fmla="*/ 0 w 33"/>
                <a:gd name="T51" fmla="*/ 16 h 25"/>
                <a:gd name="T52" fmla="*/ 3 w 33"/>
                <a:gd name="T53" fmla="*/ 25 h 25"/>
                <a:gd name="T54" fmla="*/ 7 w 33"/>
                <a:gd name="T55" fmla="*/ 25 h 25"/>
                <a:gd name="T56" fmla="*/ 8 w 33"/>
                <a:gd name="T57" fmla="*/ 24 h 25"/>
                <a:gd name="T58" fmla="*/ 8 w 33"/>
                <a:gd name="T59" fmla="*/ 18 h 25"/>
                <a:gd name="T60" fmla="*/ 2 w 33"/>
                <a:gd name="T61" fmla="*/ 21 h 25"/>
                <a:gd name="T62" fmla="*/ 2 w 33"/>
                <a:gd name="T63" fmla="*/ 24 h 25"/>
                <a:gd name="T64" fmla="*/ 3 w 33"/>
                <a:gd name="T65" fmla="*/ 25 h 25"/>
                <a:gd name="T66" fmla="*/ 19 w 33"/>
                <a:gd name="T67" fmla="*/ 25 h 25"/>
                <a:gd name="T68" fmla="*/ 23 w 33"/>
                <a:gd name="T69" fmla="*/ 25 h 25"/>
                <a:gd name="T70" fmla="*/ 24 w 33"/>
                <a:gd name="T71" fmla="*/ 24 h 25"/>
                <a:gd name="T72" fmla="*/ 24 w 33"/>
                <a:gd name="T73" fmla="*/ 13 h 25"/>
                <a:gd name="T74" fmla="*/ 24 w 33"/>
                <a:gd name="T75" fmla="*/ 13 h 25"/>
                <a:gd name="T76" fmla="*/ 18 w 33"/>
                <a:gd name="T77" fmla="*/ 18 h 25"/>
                <a:gd name="T78" fmla="*/ 18 w 33"/>
                <a:gd name="T79" fmla="*/ 17 h 25"/>
                <a:gd name="T80" fmla="*/ 18 w 33"/>
                <a:gd name="T81" fmla="*/ 24 h 25"/>
                <a:gd name="T82" fmla="*/ 19 w 33"/>
                <a:gd name="T83" fmla="*/ 25 h 25"/>
                <a:gd name="T84" fmla="*/ 27 w 33"/>
                <a:gd name="T85" fmla="*/ 25 h 25"/>
                <a:gd name="T86" fmla="*/ 31 w 33"/>
                <a:gd name="T87" fmla="*/ 25 h 25"/>
                <a:gd name="T88" fmla="*/ 32 w 33"/>
                <a:gd name="T89" fmla="*/ 24 h 25"/>
                <a:gd name="T90" fmla="*/ 32 w 33"/>
                <a:gd name="T91" fmla="*/ 11 h 25"/>
                <a:gd name="T92" fmla="*/ 29 w 33"/>
                <a:gd name="T93" fmla="*/ 8 h 25"/>
                <a:gd name="T94" fmla="*/ 26 w 33"/>
                <a:gd name="T95" fmla="*/ 11 h 25"/>
                <a:gd name="T96" fmla="*/ 26 w 33"/>
                <a:gd name="T97" fmla="*/ 24 h 25"/>
                <a:gd name="T98" fmla="*/ 27 w 33"/>
                <a:gd name="T9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25">
                  <a:moveTo>
                    <a:pt x="11" y="25"/>
                  </a:moveTo>
                  <a:cubicBezTo>
                    <a:pt x="12" y="25"/>
                    <a:pt x="14" y="25"/>
                    <a:pt x="15" y="25"/>
                  </a:cubicBezTo>
                  <a:cubicBezTo>
                    <a:pt x="16" y="25"/>
                    <a:pt x="16" y="25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5"/>
                    <a:pt x="11" y="25"/>
                    <a:pt x="11" y="25"/>
                  </a:cubicBezTo>
                  <a:close/>
                  <a:moveTo>
                    <a:pt x="0" y="16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6"/>
                    <a:pt x="0" y="16"/>
                    <a:pt x="0" y="16"/>
                  </a:cubicBezTo>
                  <a:close/>
                  <a:moveTo>
                    <a:pt x="3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8" y="25"/>
                    <a:pt x="8" y="2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3" y="25"/>
                    <a:pt x="3" y="25"/>
                  </a:cubicBezTo>
                  <a:close/>
                  <a:moveTo>
                    <a:pt x="19" y="25"/>
                  </a:moveTo>
                  <a:cubicBezTo>
                    <a:pt x="20" y="25"/>
                    <a:pt x="22" y="25"/>
                    <a:pt x="23" y="25"/>
                  </a:cubicBezTo>
                  <a:cubicBezTo>
                    <a:pt x="23" y="25"/>
                    <a:pt x="24" y="25"/>
                    <a:pt x="24" y="24"/>
                  </a:cubicBezTo>
                  <a:cubicBezTo>
                    <a:pt x="24" y="21"/>
                    <a:pt x="24" y="17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5"/>
                    <a:pt x="19" y="25"/>
                    <a:pt x="19" y="25"/>
                  </a:cubicBezTo>
                  <a:close/>
                  <a:moveTo>
                    <a:pt x="27" y="25"/>
                  </a:move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2" y="25"/>
                    <a:pt x="32" y="24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7" y="25"/>
                    <a:pt x="2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AutoShape 11"/>
            <p:cNvSpPr>
              <a:spLocks noChangeAspect="1" noChangeArrowheads="1" noTextEdit="1"/>
            </p:cNvSpPr>
            <p:nvPr/>
          </p:nvSpPr>
          <p:spPr bwMode="auto">
            <a:xfrm>
              <a:off x="7495234" y="3641885"/>
              <a:ext cx="438151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7"/>
            <p:cNvSpPr>
              <a:spLocks noEditPoints="1"/>
            </p:cNvSpPr>
            <p:nvPr/>
          </p:nvSpPr>
          <p:spPr bwMode="auto">
            <a:xfrm>
              <a:off x="6742360" y="3825102"/>
              <a:ext cx="356502" cy="370556"/>
            </a:xfrm>
            <a:custGeom>
              <a:avLst/>
              <a:gdLst>
                <a:gd name="T0" fmla="*/ 45 w 115"/>
                <a:gd name="T1" fmla="*/ 14 h 120"/>
                <a:gd name="T2" fmla="*/ 72 w 115"/>
                <a:gd name="T3" fmla="*/ 14 h 120"/>
                <a:gd name="T4" fmla="*/ 90 w 115"/>
                <a:gd name="T5" fmla="*/ 13 h 120"/>
                <a:gd name="T6" fmla="*/ 90 w 115"/>
                <a:gd name="T7" fmla="*/ 35 h 120"/>
                <a:gd name="T8" fmla="*/ 90 w 115"/>
                <a:gd name="T9" fmla="*/ 13 h 120"/>
                <a:gd name="T10" fmla="*/ 38 w 115"/>
                <a:gd name="T11" fmla="*/ 72 h 120"/>
                <a:gd name="T12" fmla="*/ 40 w 115"/>
                <a:gd name="T13" fmla="*/ 111 h 120"/>
                <a:gd name="T14" fmla="*/ 28 w 115"/>
                <a:gd name="T15" fmla="*/ 78 h 120"/>
                <a:gd name="T16" fmla="*/ 22 w 115"/>
                <a:gd name="T17" fmla="*/ 111 h 120"/>
                <a:gd name="T18" fmla="*/ 14 w 115"/>
                <a:gd name="T19" fmla="*/ 72 h 120"/>
                <a:gd name="T20" fmla="*/ 4 w 115"/>
                <a:gd name="T21" fmla="*/ 68 h 120"/>
                <a:gd name="T22" fmla="*/ 12 w 115"/>
                <a:gd name="T23" fmla="*/ 37 h 120"/>
                <a:gd name="T24" fmla="*/ 27 w 115"/>
                <a:gd name="T25" fmla="*/ 45 h 120"/>
                <a:gd name="T26" fmla="*/ 39 w 115"/>
                <a:gd name="T27" fmla="*/ 37 h 120"/>
                <a:gd name="T28" fmla="*/ 56 w 115"/>
                <a:gd name="T29" fmla="*/ 31 h 120"/>
                <a:gd name="T30" fmla="*/ 56 w 115"/>
                <a:gd name="T31" fmla="*/ 35 h 120"/>
                <a:gd name="T32" fmla="*/ 58 w 115"/>
                <a:gd name="T33" fmla="*/ 62 h 120"/>
                <a:gd name="T34" fmla="*/ 58 w 115"/>
                <a:gd name="T35" fmla="*/ 62 h 120"/>
                <a:gd name="T36" fmla="*/ 59 w 115"/>
                <a:gd name="T37" fmla="*/ 62 h 120"/>
                <a:gd name="T38" fmla="*/ 60 w 115"/>
                <a:gd name="T39" fmla="*/ 35 h 120"/>
                <a:gd name="T40" fmla="*/ 61 w 115"/>
                <a:gd name="T41" fmla="*/ 31 h 120"/>
                <a:gd name="T42" fmla="*/ 77 w 115"/>
                <a:gd name="T43" fmla="*/ 37 h 120"/>
                <a:gd name="T44" fmla="*/ 90 w 115"/>
                <a:gd name="T45" fmla="*/ 45 h 120"/>
                <a:gd name="T46" fmla="*/ 104 w 115"/>
                <a:gd name="T47" fmla="*/ 37 h 120"/>
                <a:gd name="T48" fmla="*/ 111 w 115"/>
                <a:gd name="T49" fmla="*/ 67 h 120"/>
                <a:gd name="T50" fmla="*/ 102 w 115"/>
                <a:gd name="T51" fmla="*/ 72 h 120"/>
                <a:gd name="T52" fmla="*/ 104 w 115"/>
                <a:gd name="T53" fmla="*/ 111 h 120"/>
                <a:gd name="T54" fmla="*/ 92 w 115"/>
                <a:gd name="T55" fmla="*/ 78 h 120"/>
                <a:gd name="T56" fmla="*/ 86 w 115"/>
                <a:gd name="T57" fmla="*/ 111 h 120"/>
                <a:gd name="T58" fmla="*/ 77 w 115"/>
                <a:gd name="T59" fmla="*/ 72 h 120"/>
                <a:gd name="T60" fmla="*/ 73 w 115"/>
                <a:gd name="T61" fmla="*/ 72 h 120"/>
                <a:gd name="T62" fmla="*/ 63 w 115"/>
                <a:gd name="T63" fmla="*/ 120 h 120"/>
                <a:gd name="T64" fmla="*/ 56 w 115"/>
                <a:gd name="T65" fmla="*/ 79 h 120"/>
                <a:gd name="T66" fmla="*/ 41 w 115"/>
                <a:gd name="T67" fmla="*/ 120 h 120"/>
                <a:gd name="T68" fmla="*/ 38 w 115"/>
                <a:gd name="T69" fmla="*/ 68 h 120"/>
                <a:gd name="T70" fmla="*/ 16 w 115"/>
                <a:gd name="T71" fmla="*/ 24 h 120"/>
                <a:gd name="T72" fmla="*/ 37 w 115"/>
                <a:gd name="T73" fmla="*/ 2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120">
                  <a:moveTo>
                    <a:pt x="59" y="0"/>
                  </a:moveTo>
                  <a:cubicBezTo>
                    <a:pt x="51" y="0"/>
                    <a:pt x="45" y="6"/>
                    <a:pt x="45" y="14"/>
                  </a:cubicBezTo>
                  <a:cubicBezTo>
                    <a:pt x="45" y="21"/>
                    <a:pt x="51" y="27"/>
                    <a:pt x="59" y="27"/>
                  </a:cubicBezTo>
                  <a:cubicBezTo>
                    <a:pt x="66" y="27"/>
                    <a:pt x="72" y="21"/>
                    <a:pt x="72" y="14"/>
                  </a:cubicBezTo>
                  <a:cubicBezTo>
                    <a:pt x="72" y="6"/>
                    <a:pt x="66" y="0"/>
                    <a:pt x="59" y="0"/>
                  </a:cubicBezTo>
                  <a:close/>
                  <a:moveTo>
                    <a:pt x="90" y="13"/>
                  </a:moveTo>
                  <a:cubicBezTo>
                    <a:pt x="84" y="13"/>
                    <a:pt x="79" y="18"/>
                    <a:pt x="79" y="24"/>
                  </a:cubicBezTo>
                  <a:cubicBezTo>
                    <a:pt x="79" y="30"/>
                    <a:pt x="84" y="35"/>
                    <a:pt x="90" y="35"/>
                  </a:cubicBezTo>
                  <a:cubicBezTo>
                    <a:pt x="96" y="35"/>
                    <a:pt x="101" y="30"/>
                    <a:pt x="101" y="24"/>
                  </a:cubicBezTo>
                  <a:cubicBezTo>
                    <a:pt x="101" y="18"/>
                    <a:pt x="96" y="13"/>
                    <a:pt x="90" y="13"/>
                  </a:cubicBezTo>
                  <a:close/>
                  <a:moveTo>
                    <a:pt x="38" y="68"/>
                  </a:moveTo>
                  <a:cubicBezTo>
                    <a:pt x="38" y="72"/>
                    <a:pt x="38" y="72"/>
                    <a:pt x="3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1" y="67"/>
                    <a:pt x="111" y="67"/>
                    <a:pt x="111" y="6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4" y="120"/>
                    <a:pt x="54" y="120"/>
                    <a:pt x="54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8" y="68"/>
                    <a:pt x="38" y="68"/>
                    <a:pt x="38" y="68"/>
                  </a:cubicBezTo>
                  <a:close/>
                  <a:moveTo>
                    <a:pt x="27" y="13"/>
                  </a:moveTo>
                  <a:cubicBezTo>
                    <a:pt x="21" y="13"/>
                    <a:pt x="16" y="18"/>
                    <a:pt x="16" y="24"/>
                  </a:cubicBezTo>
                  <a:cubicBezTo>
                    <a:pt x="16" y="30"/>
                    <a:pt x="21" y="35"/>
                    <a:pt x="27" y="35"/>
                  </a:cubicBezTo>
                  <a:cubicBezTo>
                    <a:pt x="33" y="35"/>
                    <a:pt x="37" y="30"/>
                    <a:pt x="37" y="24"/>
                  </a:cubicBezTo>
                  <a:cubicBezTo>
                    <a:pt x="37" y="18"/>
                    <a:pt x="33" y="13"/>
                    <a:pt x="27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21"/>
            <p:cNvSpPr>
              <a:spLocks noEditPoints="1"/>
            </p:cNvSpPr>
            <p:nvPr/>
          </p:nvSpPr>
          <p:spPr bwMode="auto">
            <a:xfrm>
              <a:off x="7682801" y="3840431"/>
              <a:ext cx="351666" cy="354310"/>
            </a:xfrm>
            <a:custGeom>
              <a:avLst/>
              <a:gdLst>
                <a:gd name="T0" fmla="*/ 27 w 109"/>
                <a:gd name="T1" fmla="*/ 45 h 110"/>
                <a:gd name="T2" fmla="*/ 30 w 109"/>
                <a:gd name="T3" fmla="*/ 40 h 110"/>
                <a:gd name="T4" fmla="*/ 49 w 109"/>
                <a:gd name="T5" fmla="*/ 49 h 110"/>
                <a:gd name="T6" fmla="*/ 49 w 109"/>
                <a:gd name="T7" fmla="*/ 49 h 110"/>
                <a:gd name="T8" fmla="*/ 55 w 109"/>
                <a:gd name="T9" fmla="*/ 47 h 110"/>
                <a:gd name="T10" fmla="*/ 60 w 109"/>
                <a:gd name="T11" fmla="*/ 49 h 110"/>
                <a:gd name="T12" fmla="*/ 82 w 109"/>
                <a:gd name="T13" fmla="*/ 31 h 110"/>
                <a:gd name="T14" fmla="*/ 84 w 109"/>
                <a:gd name="T15" fmla="*/ 33 h 110"/>
                <a:gd name="T16" fmla="*/ 62 w 109"/>
                <a:gd name="T17" fmla="*/ 51 h 110"/>
                <a:gd name="T18" fmla="*/ 63 w 109"/>
                <a:gd name="T19" fmla="*/ 55 h 110"/>
                <a:gd name="T20" fmla="*/ 63 w 109"/>
                <a:gd name="T21" fmla="*/ 56 h 110"/>
                <a:gd name="T22" fmla="*/ 68 w 109"/>
                <a:gd name="T23" fmla="*/ 58 h 110"/>
                <a:gd name="T24" fmla="*/ 66 w 109"/>
                <a:gd name="T25" fmla="*/ 63 h 110"/>
                <a:gd name="T26" fmla="*/ 61 w 109"/>
                <a:gd name="T27" fmla="*/ 61 h 110"/>
                <a:gd name="T28" fmla="*/ 61 w 109"/>
                <a:gd name="T29" fmla="*/ 61 h 110"/>
                <a:gd name="T30" fmla="*/ 55 w 109"/>
                <a:gd name="T31" fmla="*/ 63 h 110"/>
                <a:gd name="T32" fmla="*/ 49 w 109"/>
                <a:gd name="T33" fmla="*/ 61 h 110"/>
                <a:gd name="T34" fmla="*/ 43 w 109"/>
                <a:gd name="T35" fmla="*/ 66 h 110"/>
                <a:gd name="T36" fmla="*/ 42 w 109"/>
                <a:gd name="T37" fmla="*/ 64 h 110"/>
                <a:gd name="T38" fmla="*/ 48 w 109"/>
                <a:gd name="T39" fmla="*/ 59 h 110"/>
                <a:gd name="T40" fmla="*/ 46 w 109"/>
                <a:gd name="T41" fmla="*/ 55 h 110"/>
                <a:gd name="T42" fmla="*/ 46 w 109"/>
                <a:gd name="T43" fmla="*/ 54 h 110"/>
                <a:gd name="T44" fmla="*/ 27 w 109"/>
                <a:gd name="T45" fmla="*/ 45 h 110"/>
                <a:gd name="T46" fmla="*/ 55 w 109"/>
                <a:gd name="T47" fmla="*/ 0 h 110"/>
                <a:gd name="T48" fmla="*/ 16 w 109"/>
                <a:gd name="T49" fmla="*/ 16 h 110"/>
                <a:gd name="T50" fmla="*/ 0 w 109"/>
                <a:gd name="T51" fmla="*/ 55 h 110"/>
                <a:gd name="T52" fmla="*/ 16 w 109"/>
                <a:gd name="T53" fmla="*/ 94 h 110"/>
                <a:gd name="T54" fmla="*/ 55 w 109"/>
                <a:gd name="T55" fmla="*/ 110 h 110"/>
                <a:gd name="T56" fmla="*/ 93 w 109"/>
                <a:gd name="T57" fmla="*/ 94 h 110"/>
                <a:gd name="T58" fmla="*/ 109 w 109"/>
                <a:gd name="T59" fmla="*/ 55 h 110"/>
                <a:gd name="T60" fmla="*/ 93 w 109"/>
                <a:gd name="T61" fmla="*/ 16 h 110"/>
                <a:gd name="T62" fmla="*/ 55 w 109"/>
                <a:gd name="T63" fmla="*/ 0 h 110"/>
                <a:gd name="T64" fmla="*/ 87 w 109"/>
                <a:gd name="T65" fmla="*/ 22 h 110"/>
                <a:gd name="T66" fmla="*/ 59 w 109"/>
                <a:gd name="T67" fmla="*/ 9 h 110"/>
                <a:gd name="T68" fmla="*/ 59 w 109"/>
                <a:gd name="T69" fmla="*/ 15 h 110"/>
                <a:gd name="T70" fmla="*/ 50 w 109"/>
                <a:gd name="T71" fmla="*/ 15 h 110"/>
                <a:gd name="T72" fmla="*/ 50 w 109"/>
                <a:gd name="T73" fmla="*/ 9 h 110"/>
                <a:gd name="T74" fmla="*/ 22 w 109"/>
                <a:gd name="T75" fmla="*/ 22 h 110"/>
                <a:gd name="T76" fmla="*/ 8 w 109"/>
                <a:gd name="T77" fmla="*/ 51 h 110"/>
                <a:gd name="T78" fmla="*/ 15 w 109"/>
                <a:gd name="T79" fmla="*/ 51 h 110"/>
                <a:gd name="T80" fmla="*/ 15 w 109"/>
                <a:gd name="T81" fmla="*/ 59 h 110"/>
                <a:gd name="T82" fmla="*/ 8 w 109"/>
                <a:gd name="T83" fmla="*/ 59 h 110"/>
                <a:gd name="T84" fmla="*/ 22 w 109"/>
                <a:gd name="T85" fmla="*/ 88 h 110"/>
                <a:gd name="T86" fmla="*/ 50 w 109"/>
                <a:gd name="T87" fmla="*/ 101 h 110"/>
                <a:gd name="T88" fmla="*/ 50 w 109"/>
                <a:gd name="T89" fmla="*/ 95 h 110"/>
                <a:gd name="T90" fmla="*/ 59 w 109"/>
                <a:gd name="T91" fmla="*/ 95 h 110"/>
                <a:gd name="T92" fmla="*/ 59 w 109"/>
                <a:gd name="T93" fmla="*/ 101 h 110"/>
                <a:gd name="T94" fmla="*/ 87 w 109"/>
                <a:gd name="T95" fmla="*/ 88 h 110"/>
                <a:gd name="T96" fmla="*/ 101 w 109"/>
                <a:gd name="T97" fmla="*/ 59 h 110"/>
                <a:gd name="T98" fmla="*/ 94 w 109"/>
                <a:gd name="T99" fmla="*/ 59 h 110"/>
                <a:gd name="T100" fmla="*/ 94 w 109"/>
                <a:gd name="T101" fmla="*/ 51 h 110"/>
                <a:gd name="T102" fmla="*/ 101 w 109"/>
                <a:gd name="T103" fmla="*/ 51 h 110"/>
                <a:gd name="T104" fmla="*/ 87 w 109"/>
                <a:gd name="T105" fmla="*/ 22 h 110"/>
                <a:gd name="T106" fmla="*/ 55 w 109"/>
                <a:gd name="T107" fmla="*/ 50 h 110"/>
                <a:gd name="T108" fmla="*/ 50 w 109"/>
                <a:gd name="T109" fmla="*/ 55 h 110"/>
                <a:gd name="T110" fmla="*/ 55 w 109"/>
                <a:gd name="T111" fmla="*/ 60 h 110"/>
                <a:gd name="T112" fmla="*/ 59 w 109"/>
                <a:gd name="T113" fmla="*/ 55 h 110"/>
                <a:gd name="T114" fmla="*/ 55 w 109"/>
                <a:gd name="T115" fmla="*/ 5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" h="110">
                  <a:moveTo>
                    <a:pt x="27" y="45"/>
                  </a:moveTo>
                  <a:cubicBezTo>
                    <a:pt x="30" y="40"/>
                    <a:pt x="30" y="40"/>
                    <a:pt x="30" y="4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0" y="48"/>
                    <a:pt x="52" y="47"/>
                    <a:pt x="55" y="47"/>
                  </a:cubicBezTo>
                  <a:cubicBezTo>
                    <a:pt x="57" y="47"/>
                    <a:pt x="59" y="48"/>
                    <a:pt x="60" y="49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52"/>
                    <a:pt x="63" y="53"/>
                    <a:pt x="63" y="55"/>
                  </a:cubicBezTo>
                  <a:cubicBezTo>
                    <a:pt x="63" y="55"/>
                    <a:pt x="63" y="55"/>
                    <a:pt x="63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59" y="62"/>
                    <a:pt x="57" y="63"/>
                    <a:pt x="55" y="63"/>
                  </a:cubicBezTo>
                  <a:cubicBezTo>
                    <a:pt x="53" y="63"/>
                    <a:pt x="51" y="63"/>
                    <a:pt x="49" y="61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7" y="58"/>
                    <a:pt x="46" y="57"/>
                    <a:pt x="46" y="55"/>
                  </a:cubicBezTo>
                  <a:cubicBezTo>
                    <a:pt x="46" y="55"/>
                    <a:pt x="46" y="54"/>
                    <a:pt x="46" y="54"/>
                  </a:cubicBezTo>
                  <a:cubicBezTo>
                    <a:pt x="27" y="45"/>
                    <a:pt x="27" y="45"/>
                    <a:pt x="27" y="45"/>
                  </a:cubicBezTo>
                  <a:close/>
                  <a:moveTo>
                    <a:pt x="55" y="0"/>
                  </a:moveTo>
                  <a:cubicBezTo>
                    <a:pt x="40" y="0"/>
                    <a:pt x="26" y="6"/>
                    <a:pt x="16" y="16"/>
                  </a:cubicBezTo>
                  <a:cubicBezTo>
                    <a:pt x="6" y="26"/>
                    <a:pt x="0" y="40"/>
                    <a:pt x="0" y="55"/>
                  </a:cubicBezTo>
                  <a:cubicBezTo>
                    <a:pt x="0" y="70"/>
                    <a:pt x="6" y="84"/>
                    <a:pt x="16" y="94"/>
                  </a:cubicBezTo>
                  <a:cubicBezTo>
                    <a:pt x="26" y="103"/>
                    <a:pt x="40" y="110"/>
                    <a:pt x="55" y="110"/>
                  </a:cubicBezTo>
                  <a:cubicBezTo>
                    <a:pt x="70" y="110"/>
                    <a:pt x="83" y="103"/>
                    <a:pt x="93" y="94"/>
                  </a:cubicBezTo>
                  <a:cubicBezTo>
                    <a:pt x="103" y="84"/>
                    <a:pt x="109" y="70"/>
                    <a:pt x="109" y="55"/>
                  </a:cubicBezTo>
                  <a:cubicBezTo>
                    <a:pt x="109" y="40"/>
                    <a:pt x="103" y="26"/>
                    <a:pt x="93" y="16"/>
                  </a:cubicBezTo>
                  <a:cubicBezTo>
                    <a:pt x="83" y="6"/>
                    <a:pt x="70" y="0"/>
                    <a:pt x="55" y="0"/>
                  </a:cubicBezTo>
                  <a:close/>
                  <a:moveTo>
                    <a:pt x="87" y="22"/>
                  </a:moveTo>
                  <a:cubicBezTo>
                    <a:pt x="80" y="15"/>
                    <a:pt x="70" y="10"/>
                    <a:pt x="59" y="9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39" y="10"/>
                    <a:pt x="29" y="15"/>
                    <a:pt x="22" y="22"/>
                  </a:cubicBezTo>
                  <a:cubicBezTo>
                    <a:pt x="14" y="30"/>
                    <a:pt x="9" y="40"/>
                    <a:pt x="8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9" y="70"/>
                    <a:pt x="14" y="80"/>
                    <a:pt x="22" y="88"/>
                  </a:cubicBezTo>
                  <a:cubicBezTo>
                    <a:pt x="29" y="95"/>
                    <a:pt x="39" y="100"/>
                    <a:pt x="50" y="101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70" y="100"/>
                    <a:pt x="80" y="95"/>
                    <a:pt x="87" y="88"/>
                  </a:cubicBezTo>
                  <a:cubicBezTo>
                    <a:pt x="95" y="80"/>
                    <a:pt x="100" y="70"/>
                    <a:pt x="101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40"/>
                    <a:pt x="95" y="30"/>
                    <a:pt x="87" y="22"/>
                  </a:cubicBezTo>
                  <a:close/>
                  <a:moveTo>
                    <a:pt x="55" y="50"/>
                  </a:moveTo>
                  <a:cubicBezTo>
                    <a:pt x="52" y="50"/>
                    <a:pt x="50" y="52"/>
                    <a:pt x="50" y="55"/>
                  </a:cubicBezTo>
                  <a:cubicBezTo>
                    <a:pt x="50" y="58"/>
                    <a:pt x="52" y="60"/>
                    <a:pt x="55" y="60"/>
                  </a:cubicBezTo>
                  <a:cubicBezTo>
                    <a:pt x="57" y="60"/>
                    <a:pt x="59" y="58"/>
                    <a:pt x="59" y="55"/>
                  </a:cubicBezTo>
                  <a:cubicBezTo>
                    <a:pt x="59" y="52"/>
                    <a:pt x="57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Freeform 25"/>
            <p:cNvSpPr>
              <a:spLocks noEditPoints="1"/>
            </p:cNvSpPr>
            <p:nvPr/>
          </p:nvSpPr>
          <p:spPr bwMode="auto">
            <a:xfrm>
              <a:off x="8556710" y="3848097"/>
              <a:ext cx="322154" cy="338983"/>
            </a:xfrm>
            <a:custGeom>
              <a:avLst/>
              <a:gdLst>
                <a:gd name="T0" fmla="*/ 36 w 110"/>
                <a:gd name="T1" fmla="*/ 12 h 116"/>
                <a:gd name="T2" fmla="*/ 55 w 110"/>
                <a:gd name="T3" fmla="*/ 51 h 116"/>
                <a:gd name="T4" fmla="*/ 71 w 110"/>
                <a:gd name="T5" fmla="*/ 36 h 116"/>
                <a:gd name="T6" fmla="*/ 55 w 110"/>
                <a:gd name="T7" fmla="*/ 12 h 116"/>
                <a:gd name="T8" fmla="*/ 89 w 110"/>
                <a:gd name="T9" fmla="*/ 12 h 116"/>
                <a:gd name="T10" fmla="*/ 93 w 110"/>
                <a:gd name="T11" fmla="*/ 33 h 116"/>
                <a:gd name="T12" fmla="*/ 79 w 110"/>
                <a:gd name="T13" fmla="*/ 38 h 116"/>
                <a:gd name="T14" fmla="*/ 85 w 110"/>
                <a:gd name="T15" fmla="*/ 17 h 116"/>
                <a:gd name="T16" fmla="*/ 65 w 110"/>
                <a:gd name="T17" fmla="*/ 58 h 116"/>
                <a:gd name="T18" fmla="*/ 63 w 110"/>
                <a:gd name="T19" fmla="*/ 64 h 116"/>
                <a:gd name="T20" fmla="*/ 81 w 110"/>
                <a:gd name="T21" fmla="*/ 79 h 116"/>
                <a:gd name="T22" fmla="*/ 85 w 110"/>
                <a:gd name="T23" fmla="*/ 86 h 116"/>
                <a:gd name="T24" fmla="*/ 26 w 110"/>
                <a:gd name="T25" fmla="*/ 116 h 116"/>
                <a:gd name="T26" fmla="*/ 30 w 110"/>
                <a:gd name="T27" fmla="*/ 86 h 116"/>
                <a:gd name="T28" fmla="*/ 43 w 110"/>
                <a:gd name="T29" fmla="*/ 79 h 116"/>
                <a:gd name="T30" fmla="*/ 45 w 110"/>
                <a:gd name="T31" fmla="*/ 64 h 116"/>
                <a:gd name="T32" fmla="*/ 38 w 110"/>
                <a:gd name="T33" fmla="*/ 52 h 116"/>
                <a:gd name="T34" fmla="*/ 31 w 110"/>
                <a:gd name="T35" fmla="*/ 55 h 116"/>
                <a:gd name="T36" fmla="*/ 12 w 110"/>
                <a:gd name="T37" fmla="*/ 38 h 116"/>
                <a:gd name="T38" fmla="*/ 3 w 110"/>
                <a:gd name="T39" fmla="*/ 5 h 116"/>
                <a:gd name="T40" fmla="*/ 23 w 110"/>
                <a:gd name="T41" fmla="*/ 5 h 116"/>
                <a:gd name="T42" fmla="*/ 88 w 110"/>
                <a:gd name="T43" fmla="*/ 0 h 116"/>
                <a:gd name="T44" fmla="*/ 107 w 110"/>
                <a:gd name="T45" fmla="*/ 5 h 116"/>
                <a:gd name="T46" fmla="*/ 98 w 110"/>
                <a:gd name="T47" fmla="*/ 38 h 116"/>
                <a:gd name="T48" fmla="*/ 79 w 110"/>
                <a:gd name="T49" fmla="*/ 55 h 116"/>
                <a:gd name="T50" fmla="*/ 72 w 110"/>
                <a:gd name="T51" fmla="*/ 52 h 116"/>
                <a:gd name="T52" fmla="*/ 21 w 110"/>
                <a:gd name="T53" fmla="*/ 12 h 116"/>
                <a:gd name="T54" fmla="*/ 17 w 110"/>
                <a:gd name="T55" fmla="*/ 33 h 116"/>
                <a:gd name="T56" fmla="*/ 31 w 110"/>
                <a:gd name="T57" fmla="*/ 38 h 116"/>
                <a:gd name="T58" fmla="*/ 25 w 110"/>
                <a:gd name="T59" fmla="*/ 17 h 116"/>
                <a:gd name="T60" fmla="*/ 36 w 110"/>
                <a:gd name="T61" fmla="*/ 109 h 116"/>
                <a:gd name="T62" fmla="*/ 76 w 110"/>
                <a:gd name="T63" fmla="*/ 9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16">
                  <a:moveTo>
                    <a:pt x="55" y="12"/>
                  </a:moveTo>
                  <a:cubicBezTo>
                    <a:pt x="36" y="12"/>
                    <a:pt x="36" y="12"/>
                    <a:pt x="36" y="12"/>
                  </a:cubicBezTo>
                  <a:cubicBezTo>
                    <a:pt x="36" y="19"/>
                    <a:pt x="37" y="28"/>
                    <a:pt x="40" y="36"/>
                  </a:cubicBezTo>
                  <a:cubicBezTo>
                    <a:pt x="43" y="44"/>
                    <a:pt x="47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3" y="51"/>
                    <a:pt x="68" y="44"/>
                    <a:pt x="71" y="36"/>
                  </a:cubicBezTo>
                  <a:cubicBezTo>
                    <a:pt x="73" y="28"/>
                    <a:pt x="74" y="19"/>
                    <a:pt x="75" y="12"/>
                  </a:cubicBezTo>
                  <a:cubicBezTo>
                    <a:pt x="55" y="12"/>
                    <a:pt x="55" y="12"/>
                    <a:pt x="55" y="12"/>
                  </a:cubicBezTo>
                  <a:close/>
                  <a:moveTo>
                    <a:pt x="85" y="17"/>
                  </a:moveTo>
                  <a:cubicBezTo>
                    <a:pt x="89" y="12"/>
                    <a:pt x="89" y="12"/>
                    <a:pt x="89" y="12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1" y="22"/>
                    <a:pt x="98" y="28"/>
                    <a:pt x="93" y="33"/>
                  </a:cubicBezTo>
                  <a:cubicBezTo>
                    <a:pt x="89" y="38"/>
                    <a:pt x="83" y="41"/>
                    <a:pt x="77" y="43"/>
                  </a:cubicBezTo>
                  <a:cubicBezTo>
                    <a:pt x="78" y="41"/>
                    <a:pt x="78" y="40"/>
                    <a:pt x="79" y="38"/>
                  </a:cubicBezTo>
                  <a:cubicBezTo>
                    <a:pt x="81" y="31"/>
                    <a:pt x="83" y="23"/>
                    <a:pt x="83" y="16"/>
                  </a:cubicBezTo>
                  <a:cubicBezTo>
                    <a:pt x="85" y="17"/>
                    <a:pt x="85" y="17"/>
                    <a:pt x="85" y="17"/>
                  </a:cubicBezTo>
                  <a:close/>
                  <a:moveTo>
                    <a:pt x="72" y="52"/>
                  </a:moveTo>
                  <a:cubicBezTo>
                    <a:pt x="70" y="54"/>
                    <a:pt x="68" y="56"/>
                    <a:pt x="65" y="58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4" y="70"/>
                    <a:pt x="66" y="75"/>
                    <a:pt x="68" y="79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86"/>
                    <a:pt x="81" y="86"/>
                    <a:pt x="81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116"/>
                    <a:pt x="85" y="116"/>
                    <a:pt x="85" y="116"/>
                  </a:cubicBezTo>
                  <a:cubicBezTo>
                    <a:pt x="26" y="116"/>
                    <a:pt x="26" y="116"/>
                    <a:pt x="26" y="11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5" y="75"/>
                    <a:pt x="47" y="70"/>
                    <a:pt x="47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3" y="56"/>
                    <a:pt x="40" y="54"/>
                    <a:pt x="38" y="52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25" y="47"/>
                    <a:pt x="18" y="44"/>
                    <a:pt x="12" y="38"/>
                  </a:cubicBezTo>
                  <a:cubicBezTo>
                    <a:pt x="6" y="32"/>
                    <a:pt x="2" y="22"/>
                    <a:pt x="0" y="9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09" y="22"/>
                    <a:pt x="104" y="32"/>
                    <a:pt x="98" y="38"/>
                  </a:cubicBezTo>
                  <a:cubicBezTo>
                    <a:pt x="92" y="44"/>
                    <a:pt x="85" y="47"/>
                    <a:pt x="78" y="50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2" y="52"/>
                    <a:pt x="72" y="52"/>
                    <a:pt x="72" y="52"/>
                  </a:cubicBezTo>
                  <a:close/>
                  <a:moveTo>
                    <a:pt x="25" y="17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22"/>
                    <a:pt x="12" y="28"/>
                    <a:pt x="17" y="33"/>
                  </a:cubicBezTo>
                  <a:cubicBezTo>
                    <a:pt x="22" y="38"/>
                    <a:pt x="27" y="41"/>
                    <a:pt x="33" y="43"/>
                  </a:cubicBezTo>
                  <a:cubicBezTo>
                    <a:pt x="32" y="41"/>
                    <a:pt x="32" y="40"/>
                    <a:pt x="31" y="38"/>
                  </a:cubicBezTo>
                  <a:cubicBezTo>
                    <a:pt x="29" y="31"/>
                    <a:pt x="28" y="23"/>
                    <a:pt x="27" y="16"/>
                  </a:cubicBezTo>
                  <a:cubicBezTo>
                    <a:pt x="25" y="17"/>
                    <a:pt x="25" y="17"/>
                    <a:pt x="25" y="17"/>
                  </a:cubicBezTo>
                  <a:close/>
                  <a:moveTo>
                    <a:pt x="36" y="91"/>
                  </a:moveTo>
                  <a:cubicBezTo>
                    <a:pt x="36" y="109"/>
                    <a:pt x="36" y="109"/>
                    <a:pt x="36" y="109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91"/>
                    <a:pt x="76" y="91"/>
                    <a:pt x="76" y="91"/>
                  </a:cubicBezTo>
                  <a:lnTo>
                    <a:pt x="36" y="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1666452" y="532327"/>
            <a:ext cx="182510" cy="3310012"/>
            <a:chOff x="1669224" y="533140"/>
            <a:chExt cx="182510" cy="3310012"/>
          </a:xfrm>
        </p:grpSpPr>
        <p:sp>
          <p:nvSpPr>
            <p:cNvPr id="120" name="矩形 21"/>
            <p:cNvSpPr/>
            <p:nvPr/>
          </p:nvSpPr>
          <p:spPr>
            <a:xfrm>
              <a:off x="1718433" y="761060"/>
              <a:ext cx="133301" cy="3082092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1" name="等腰三角形 120"/>
            <p:cNvSpPr/>
            <p:nvPr/>
          </p:nvSpPr>
          <p:spPr>
            <a:xfrm>
              <a:off x="1669224" y="533140"/>
              <a:ext cx="92794" cy="196775"/>
            </a:xfrm>
            <a:prstGeom prst="triangl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766196" y="3829332"/>
            <a:ext cx="4715676" cy="207881"/>
            <a:chOff x="1766195" y="3828133"/>
            <a:chExt cx="4715676" cy="207881"/>
          </a:xfrm>
        </p:grpSpPr>
        <p:sp>
          <p:nvSpPr>
            <p:cNvPr id="123" name="矩形 21"/>
            <p:cNvSpPr/>
            <p:nvPr/>
          </p:nvSpPr>
          <p:spPr>
            <a:xfrm rot="5400000">
              <a:off x="3931643" y="1709081"/>
              <a:ext cx="161485" cy="4492381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4" name="等腰三角形 123"/>
            <p:cNvSpPr/>
            <p:nvPr/>
          </p:nvSpPr>
          <p:spPr>
            <a:xfrm rot="5400000">
              <a:off x="6337087" y="3776142"/>
              <a:ext cx="92794" cy="196775"/>
            </a:xfrm>
            <a:prstGeom prst="triangl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2314575" y="2409825"/>
            <a:ext cx="574675" cy="1079500"/>
          </a:xfrm>
          <a:custGeom>
            <a:avLst/>
            <a:gdLst>
              <a:gd name="connsiteX0" fmla="*/ 0 w 574675"/>
              <a:gd name="connsiteY0" fmla="*/ 1079500 h 1079500"/>
              <a:gd name="connsiteX1" fmla="*/ 574675 w 574675"/>
              <a:gd name="connsiteY1" fmla="*/ 0 h 1079500"/>
              <a:gd name="connsiteX2" fmla="*/ 574675 w 574675"/>
              <a:gd name="connsiteY2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675" h="1079500">
                <a:moveTo>
                  <a:pt x="0" y="1079500"/>
                </a:moveTo>
                <a:lnTo>
                  <a:pt x="574675" y="0"/>
                </a:lnTo>
                <a:lnTo>
                  <a:pt x="57467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2911475" y="2406650"/>
            <a:ext cx="577850" cy="292100"/>
          </a:xfrm>
          <a:custGeom>
            <a:avLst/>
            <a:gdLst>
              <a:gd name="connsiteX0" fmla="*/ 0 w 577850"/>
              <a:gd name="connsiteY0" fmla="*/ 0 h 292100"/>
              <a:gd name="connsiteX1" fmla="*/ 577850 w 577850"/>
              <a:gd name="connsiteY1" fmla="*/ 292100 h 292100"/>
              <a:gd name="connsiteX2" fmla="*/ 577850 w 57785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850" h="292100">
                <a:moveTo>
                  <a:pt x="0" y="0"/>
                </a:moveTo>
                <a:lnTo>
                  <a:pt x="577850" y="292100"/>
                </a:lnTo>
                <a:lnTo>
                  <a:pt x="577850" y="29210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3502025" y="1889125"/>
            <a:ext cx="596900" cy="800100"/>
          </a:xfrm>
          <a:custGeom>
            <a:avLst/>
            <a:gdLst>
              <a:gd name="connsiteX0" fmla="*/ 0 w 596900"/>
              <a:gd name="connsiteY0" fmla="*/ 800100 h 800100"/>
              <a:gd name="connsiteX1" fmla="*/ 596900 w 596900"/>
              <a:gd name="connsiteY1" fmla="*/ 0 h 800100"/>
              <a:gd name="connsiteX2" fmla="*/ 596900 w 596900"/>
              <a:gd name="connsiteY2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900" h="800100">
                <a:moveTo>
                  <a:pt x="0" y="800100"/>
                </a:moveTo>
                <a:lnTo>
                  <a:pt x="596900" y="0"/>
                </a:lnTo>
                <a:lnTo>
                  <a:pt x="59690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4098925" y="1876425"/>
            <a:ext cx="593725" cy="269875"/>
          </a:xfrm>
          <a:custGeom>
            <a:avLst/>
            <a:gdLst>
              <a:gd name="connsiteX0" fmla="*/ 0 w 593725"/>
              <a:gd name="connsiteY0" fmla="*/ 0 h 269875"/>
              <a:gd name="connsiteX1" fmla="*/ 593725 w 593725"/>
              <a:gd name="connsiteY1" fmla="*/ 269875 h 269875"/>
              <a:gd name="connsiteX2" fmla="*/ 593725 w 5937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3725" h="269875">
                <a:moveTo>
                  <a:pt x="0" y="0"/>
                </a:moveTo>
                <a:lnTo>
                  <a:pt x="593725" y="269875"/>
                </a:lnTo>
                <a:lnTo>
                  <a:pt x="593725" y="269875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02175" y="1186945"/>
            <a:ext cx="722628" cy="933955"/>
            <a:chOff x="4702175" y="1186945"/>
            <a:chExt cx="722628" cy="933955"/>
          </a:xfrm>
        </p:grpSpPr>
        <p:sp>
          <p:nvSpPr>
            <p:cNvPr id="206" name="等腰三角形 205"/>
            <p:cNvSpPr/>
            <p:nvPr/>
          </p:nvSpPr>
          <p:spPr>
            <a:xfrm rot="2185442">
              <a:off x="5295163" y="1186945"/>
              <a:ext cx="129640" cy="187984"/>
            </a:xfrm>
            <a:prstGeom prst="triangle">
              <a:avLst>
                <a:gd name="adj" fmla="val 5125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702175" y="1298575"/>
              <a:ext cx="635000" cy="822325"/>
            </a:xfrm>
            <a:custGeom>
              <a:avLst/>
              <a:gdLst>
                <a:gd name="connsiteX0" fmla="*/ 0 w 635000"/>
                <a:gd name="connsiteY0" fmla="*/ 822325 h 822325"/>
                <a:gd name="connsiteX1" fmla="*/ 635000 w 635000"/>
                <a:gd name="connsiteY1" fmla="*/ 0 h 822325"/>
                <a:gd name="connsiteX2" fmla="*/ 635000 w 635000"/>
                <a:gd name="connsiteY2" fmla="*/ 0 h 82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00" h="822325">
                  <a:moveTo>
                    <a:pt x="0" y="822325"/>
                  </a:moveTo>
                  <a:lnTo>
                    <a:pt x="635000" y="0"/>
                  </a:lnTo>
                  <a:lnTo>
                    <a:pt x="63500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02" name="椭圆 201"/>
          <p:cNvSpPr/>
          <p:nvPr/>
        </p:nvSpPr>
        <p:spPr>
          <a:xfrm>
            <a:off x="2251949" y="3452638"/>
            <a:ext cx="88843" cy="88843"/>
          </a:xfrm>
          <a:prstGeom prst="ellipse">
            <a:avLst/>
          </a:prstGeom>
          <a:solidFill>
            <a:srgbClr val="D0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2856510" y="2367469"/>
            <a:ext cx="88843" cy="88843"/>
          </a:xfrm>
          <a:prstGeom prst="ellipse">
            <a:avLst/>
          </a:prstGeom>
          <a:solidFill>
            <a:srgbClr val="D0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3443366" y="2637225"/>
            <a:ext cx="88843" cy="88843"/>
          </a:xfrm>
          <a:prstGeom prst="ellipse">
            <a:avLst/>
          </a:prstGeom>
          <a:solidFill>
            <a:srgbClr val="D0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04" name="椭圆 203"/>
          <p:cNvSpPr/>
          <p:nvPr/>
        </p:nvSpPr>
        <p:spPr>
          <a:xfrm>
            <a:off x="4053821" y="1842872"/>
            <a:ext cx="88843" cy="88843"/>
          </a:xfrm>
          <a:prstGeom prst="ellipse">
            <a:avLst/>
          </a:prstGeom>
          <a:solidFill>
            <a:srgbClr val="D0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4657318" y="2096500"/>
            <a:ext cx="88843" cy="88843"/>
          </a:xfrm>
          <a:prstGeom prst="ellipse">
            <a:avLst/>
          </a:prstGeom>
          <a:solidFill>
            <a:srgbClr val="D0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80" name="AutoShape 3"/>
          <p:cNvSpPr>
            <a:spLocks noChangeAspect="1" noChangeArrowheads="1" noTextEdit="1"/>
          </p:cNvSpPr>
          <p:nvPr/>
        </p:nvSpPr>
        <p:spPr bwMode="auto">
          <a:xfrm>
            <a:off x="5625638" y="2830308"/>
            <a:ext cx="628359" cy="52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1" name="Freeform 9"/>
          <p:cNvSpPr>
            <a:spLocks noEditPoints="1"/>
          </p:cNvSpPr>
          <p:nvPr/>
        </p:nvSpPr>
        <p:spPr bwMode="auto">
          <a:xfrm>
            <a:off x="5848179" y="4168557"/>
            <a:ext cx="406532" cy="313814"/>
          </a:xfrm>
          <a:custGeom>
            <a:avLst/>
            <a:gdLst>
              <a:gd name="T0" fmla="*/ 11 w 33"/>
              <a:gd name="T1" fmla="*/ 25 h 25"/>
              <a:gd name="T2" fmla="*/ 15 w 33"/>
              <a:gd name="T3" fmla="*/ 25 h 25"/>
              <a:gd name="T4" fmla="*/ 16 w 33"/>
              <a:gd name="T5" fmla="*/ 24 h 25"/>
              <a:gd name="T6" fmla="*/ 16 w 33"/>
              <a:gd name="T7" fmla="*/ 16 h 25"/>
              <a:gd name="T8" fmla="*/ 13 w 33"/>
              <a:gd name="T9" fmla="*/ 15 h 25"/>
              <a:gd name="T10" fmla="*/ 10 w 33"/>
              <a:gd name="T11" fmla="*/ 17 h 25"/>
              <a:gd name="T12" fmla="*/ 10 w 33"/>
              <a:gd name="T13" fmla="*/ 24 h 25"/>
              <a:gd name="T14" fmla="*/ 11 w 33"/>
              <a:gd name="T15" fmla="*/ 25 h 25"/>
              <a:gd name="T16" fmla="*/ 0 w 33"/>
              <a:gd name="T17" fmla="*/ 16 h 25"/>
              <a:gd name="T18" fmla="*/ 13 w 33"/>
              <a:gd name="T19" fmla="*/ 9 h 25"/>
              <a:gd name="T20" fmla="*/ 13 w 33"/>
              <a:gd name="T21" fmla="*/ 9 h 25"/>
              <a:gd name="T22" fmla="*/ 14 w 33"/>
              <a:gd name="T23" fmla="*/ 9 h 25"/>
              <a:gd name="T24" fmla="*/ 18 w 33"/>
              <a:gd name="T25" fmla="*/ 11 h 25"/>
              <a:gd name="T26" fmla="*/ 28 w 33"/>
              <a:gd name="T27" fmla="*/ 3 h 25"/>
              <a:gd name="T28" fmla="*/ 26 w 33"/>
              <a:gd name="T29" fmla="*/ 1 h 25"/>
              <a:gd name="T30" fmla="*/ 30 w 33"/>
              <a:gd name="T31" fmla="*/ 0 h 25"/>
              <a:gd name="T32" fmla="*/ 33 w 33"/>
              <a:gd name="T33" fmla="*/ 0 h 25"/>
              <a:gd name="T34" fmla="*/ 32 w 33"/>
              <a:gd name="T35" fmla="*/ 3 h 25"/>
              <a:gd name="T36" fmla="*/ 31 w 33"/>
              <a:gd name="T37" fmla="*/ 6 h 25"/>
              <a:gd name="T38" fmla="*/ 30 w 33"/>
              <a:gd name="T39" fmla="*/ 5 h 25"/>
              <a:gd name="T40" fmla="*/ 19 w 33"/>
              <a:gd name="T41" fmla="*/ 14 h 25"/>
              <a:gd name="T42" fmla="*/ 18 w 33"/>
              <a:gd name="T43" fmla="*/ 15 h 25"/>
              <a:gd name="T44" fmla="*/ 17 w 33"/>
              <a:gd name="T45" fmla="*/ 14 h 25"/>
              <a:gd name="T46" fmla="*/ 13 w 33"/>
              <a:gd name="T47" fmla="*/ 12 h 25"/>
              <a:gd name="T48" fmla="*/ 2 w 33"/>
              <a:gd name="T49" fmla="*/ 19 h 25"/>
              <a:gd name="T50" fmla="*/ 0 w 33"/>
              <a:gd name="T51" fmla="*/ 16 h 25"/>
              <a:gd name="T52" fmla="*/ 3 w 33"/>
              <a:gd name="T53" fmla="*/ 25 h 25"/>
              <a:gd name="T54" fmla="*/ 7 w 33"/>
              <a:gd name="T55" fmla="*/ 25 h 25"/>
              <a:gd name="T56" fmla="*/ 8 w 33"/>
              <a:gd name="T57" fmla="*/ 24 h 25"/>
              <a:gd name="T58" fmla="*/ 8 w 33"/>
              <a:gd name="T59" fmla="*/ 18 h 25"/>
              <a:gd name="T60" fmla="*/ 2 w 33"/>
              <a:gd name="T61" fmla="*/ 21 h 25"/>
              <a:gd name="T62" fmla="*/ 2 w 33"/>
              <a:gd name="T63" fmla="*/ 24 h 25"/>
              <a:gd name="T64" fmla="*/ 3 w 33"/>
              <a:gd name="T65" fmla="*/ 25 h 25"/>
              <a:gd name="T66" fmla="*/ 19 w 33"/>
              <a:gd name="T67" fmla="*/ 25 h 25"/>
              <a:gd name="T68" fmla="*/ 23 w 33"/>
              <a:gd name="T69" fmla="*/ 25 h 25"/>
              <a:gd name="T70" fmla="*/ 24 w 33"/>
              <a:gd name="T71" fmla="*/ 24 h 25"/>
              <a:gd name="T72" fmla="*/ 24 w 33"/>
              <a:gd name="T73" fmla="*/ 13 h 25"/>
              <a:gd name="T74" fmla="*/ 24 w 33"/>
              <a:gd name="T75" fmla="*/ 13 h 25"/>
              <a:gd name="T76" fmla="*/ 18 w 33"/>
              <a:gd name="T77" fmla="*/ 18 h 25"/>
              <a:gd name="T78" fmla="*/ 18 w 33"/>
              <a:gd name="T79" fmla="*/ 17 h 25"/>
              <a:gd name="T80" fmla="*/ 18 w 33"/>
              <a:gd name="T81" fmla="*/ 24 h 25"/>
              <a:gd name="T82" fmla="*/ 19 w 33"/>
              <a:gd name="T83" fmla="*/ 25 h 25"/>
              <a:gd name="T84" fmla="*/ 27 w 33"/>
              <a:gd name="T85" fmla="*/ 25 h 25"/>
              <a:gd name="T86" fmla="*/ 31 w 33"/>
              <a:gd name="T87" fmla="*/ 25 h 25"/>
              <a:gd name="T88" fmla="*/ 32 w 33"/>
              <a:gd name="T89" fmla="*/ 24 h 25"/>
              <a:gd name="T90" fmla="*/ 32 w 33"/>
              <a:gd name="T91" fmla="*/ 11 h 25"/>
              <a:gd name="T92" fmla="*/ 29 w 33"/>
              <a:gd name="T93" fmla="*/ 8 h 25"/>
              <a:gd name="T94" fmla="*/ 26 w 33"/>
              <a:gd name="T95" fmla="*/ 11 h 25"/>
              <a:gd name="T96" fmla="*/ 26 w 33"/>
              <a:gd name="T97" fmla="*/ 24 h 25"/>
              <a:gd name="T98" fmla="*/ 27 w 33"/>
              <a:gd name="T9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3" h="25">
                <a:moveTo>
                  <a:pt x="11" y="25"/>
                </a:moveTo>
                <a:cubicBezTo>
                  <a:pt x="12" y="25"/>
                  <a:pt x="14" y="25"/>
                  <a:pt x="15" y="25"/>
                </a:cubicBezTo>
                <a:cubicBezTo>
                  <a:pt x="16" y="25"/>
                  <a:pt x="16" y="25"/>
                  <a:pt x="16" y="24"/>
                </a:cubicBezTo>
                <a:cubicBezTo>
                  <a:pt x="16" y="16"/>
                  <a:pt x="16" y="16"/>
                  <a:pt x="16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5"/>
                  <a:pt x="11" y="25"/>
                  <a:pt x="11" y="25"/>
                </a:cubicBezTo>
                <a:close/>
                <a:moveTo>
                  <a:pt x="0" y="16"/>
                </a:move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8" y="11"/>
                  <a:pt x="18" y="11"/>
                  <a:pt x="18" y="11"/>
                </a:cubicBezTo>
                <a:cubicBezTo>
                  <a:pt x="28" y="3"/>
                  <a:pt x="28" y="3"/>
                  <a:pt x="28" y="3"/>
                </a:cubicBezTo>
                <a:cubicBezTo>
                  <a:pt x="26" y="1"/>
                  <a:pt x="26" y="1"/>
                  <a:pt x="26" y="1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6"/>
                  <a:pt x="31" y="6"/>
                  <a:pt x="31" y="6"/>
                </a:cubicBezTo>
                <a:cubicBezTo>
                  <a:pt x="30" y="5"/>
                  <a:pt x="30" y="5"/>
                  <a:pt x="30" y="5"/>
                </a:cubicBezTo>
                <a:cubicBezTo>
                  <a:pt x="19" y="14"/>
                  <a:pt x="19" y="14"/>
                  <a:pt x="19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4"/>
                  <a:pt x="17" y="14"/>
                  <a:pt x="17" y="14"/>
                </a:cubicBezTo>
                <a:cubicBezTo>
                  <a:pt x="13" y="12"/>
                  <a:pt x="13" y="12"/>
                  <a:pt x="13" y="12"/>
                </a:cubicBezTo>
                <a:cubicBezTo>
                  <a:pt x="2" y="19"/>
                  <a:pt x="2" y="19"/>
                  <a:pt x="2" y="19"/>
                </a:cubicBezTo>
                <a:cubicBezTo>
                  <a:pt x="0" y="16"/>
                  <a:pt x="0" y="16"/>
                  <a:pt x="0" y="16"/>
                </a:cubicBezTo>
                <a:close/>
                <a:moveTo>
                  <a:pt x="3" y="25"/>
                </a:moveTo>
                <a:cubicBezTo>
                  <a:pt x="7" y="25"/>
                  <a:pt x="7" y="25"/>
                  <a:pt x="7" y="25"/>
                </a:cubicBezTo>
                <a:cubicBezTo>
                  <a:pt x="8" y="25"/>
                  <a:pt x="8" y="25"/>
                  <a:pt x="8" y="24"/>
                </a:cubicBezTo>
                <a:cubicBezTo>
                  <a:pt x="8" y="18"/>
                  <a:pt x="8" y="18"/>
                  <a:pt x="8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5"/>
                  <a:pt x="3" y="25"/>
                  <a:pt x="3" y="25"/>
                </a:cubicBezTo>
                <a:close/>
                <a:moveTo>
                  <a:pt x="19" y="25"/>
                </a:moveTo>
                <a:cubicBezTo>
                  <a:pt x="20" y="25"/>
                  <a:pt x="22" y="25"/>
                  <a:pt x="23" y="25"/>
                </a:cubicBezTo>
                <a:cubicBezTo>
                  <a:pt x="23" y="25"/>
                  <a:pt x="24" y="25"/>
                  <a:pt x="24" y="24"/>
                </a:cubicBezTo>
                <a:cubicBezTo>
                  <a:pt x="24" y="21"/>
                  <a:pt x="24" y="17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5"/>
                  <a:pt x="19" y="25"/>
                  <a:pt x="19" y="25"/>
                </a:cubicBezTo>
                <a:close/>
                <a:moveTo>
                  <a:pt x="27" y="25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2" y="25"/>
                  <a:pt x="32" y="24"/>
                </a:cubicBezTo>
                <a:cubicBezTo>
                  <a:pt x="32" y="11"/>
                  <a:pt x="32" y="11"/>
                  <a:pt x="32" y="11"/>
                </a:cubicBezTo>
                <a:cubicBezTo>
                  <a:pt x="29" y="8"/>
                  <a:pt x="29" y="8"/>
                  <a:pt x="29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5"/>
                  <a:pt x="27" y="25"/>
                  <a:pt x="27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3" name="Freeform 17"/>
          <p:cNvSpPr>
            <a:spLocks noEditPoints="1"/>
          </p:cNvSpPr>
          <p:nvPr/>
        </p:nvSpPr>
        <p:spPr bwMode="auto">
          <a:xfrm>
            <a:off x="6901374" y="4132119"/>
            <a:ext cx="345856" cy="359491"/>
          </a:xfrm>
          <a:custGeom>
            <a:avLst/>
            <a:gdLst>
              <a:gd name="T0" fmla="*/ 45 w 115"/>
              <a:gd name="T1" fmla="*/ 14 h 120"/>
              <a:gd name="T2" fmla="*/ 72 w 115"/>
              <a:gd name="T3" fmla="*/ 14 h 120"/>
              <a:gd name="T4" fmla="*/ 90 w 115"/>
              <a:gd name="T5" fmla="*/ 13 h 120"/>
              <a:gd name="T6" fmla="*/ 90 w 115"/>
              <a:gd name="T7" fmla="*/ 35 h 120"/>
              <a:gd name="T8" fmla="*/ 90 w 115"/>
              <a:gd name="T9" fmla="*/ 13 h 120"/>
              <a:gd name="T10" fmla="*/ 38 w 115"/>
              <a:gd name="T11" fmla="*/ 72 h 120"/>
              <a:gd name="T12" fmla="*/ 40 w 115"/>
              <a:gd name="T13" fmla="*/ 111 h 120"/>
              <a:gd name="T14" fmla="*/ 28 w 115"/>
              <a:gd name="T15" fmla="*/ 78 h 120"/>
              <a:gd name="T16" fmla="*/ 22 w 115"/>
              <a:gd name="T17" fmla="*/ 111 h 120"/>
              <a:gd name="T18" fmla="*/ 14 w 115"/>
              <a:gd name="T19" fmla="*/ 72 h 120"/>
              <a:gd name="T20" fmla="*/ 4 w 115"/>
              <a:gd name="T21" fmla="*/ 68 h 120"/>
              <a:gd name="T22" fmla="*/ 12 w 115"/>
              <a:gd name="T23" fmla="*/ 37 h 120"/>
              <a:gd name="T24" fmla="*/ 27 w 115"/>
              <a:gd name="T25" fmla="*/ 45 h 120"/>
              <a:gd name="T26" fmla="*/ 39 w 115"/>
              <a:gd name="T27" fmla="*/ 37 h 120"/>
              <a:gd name="T28" fmla="*/ 56 w 115"/>
              <a:gd name="T29" fmla="*/ 31 h 120"/>
              <a:gd name="T30" fmla="*/ 56 w 115"/>
              <a:gd name="T31" fmla="*/ 35 h 120"/>
              <a:gd name="T32" fmla="*/ 58 w 115"/>
              <a:gd name="T33" fmla="*/ 62 h 120"/>
              <a:gd name="T34" fmla="*/ 58 w 115"/>
              <a:gd name="T35" fmla="*/ 62 h 120"/>
              <a:gd name="T36" fmla="*/ 59 w 115"/>
              <a:gd name="T37" fmla="*/ 62 h 120"/>
              <a:gd name="T38" fmla="*/ 60 w 115"/>
              <a:gd name="T39" fmla="*/ 35 h 120"/>
              <a:gd name="T40" fmla="*/ 61 w 115"/>
              <a:gd name="T41" fmla="*/ 31 h 120"/>
              <a:gd name="T42" fmla="*/ 77 w 115"/>
              <a:gd name="T43" fmla="*/ 37 h 120"/>
              <a:gd name="T44" fmla="*/ 90 w 115"/>
              <a:gd name="T45" fmla="*/ 45 h 120"/>
              <a:gd name="T46" fmla="*/ 104 w 115"/>
              <a:gd name="T47" fmla="*/ 37 h 120"/>
              <a:gd name="T48" fmla="*/ 111 w 115"/>
              <a:gd name="T49" fmla="*/ 67 h 120"/>
              <a:gd name="T50" fmla="*/ 102 w 115"/>
              <a:gd name="T51" fmla="*/ 72 h 120"/>
              <a:gd name="T52" fmla="*/ 104 w 115"/>
              <a:gd name="T53" fmla="*/ 111 h 120"/>
              <a:gd name="T54" fmla="*/ 92 w 115"/>
              <a:gd name="T55" fmla="*/ 78 h 120"/>
              <a:gd name="T56" fmla="*/ 86 w 115"/>
              <a:gd name="T57" fmla="*/ 111 h 120"/>
              <a:gd name="T58" fmla="*/ 77 w 115"/>
              <a:gd name="T59" fmla="*/ 72 h 120"/>
              <a:gd name="T60" fmla="*/ 73 w 115"/>
              <a:gd name="T61" fmla="*/ 72 h 120"/>
              <a:gd name="T62" fmla="*/ 63 w 115"/>
              <a:gd name="T63" fmla="*/ 120 h 120"/>
              <a:gd name="T64" fmla="*/ 56 w 115"/>
              <a:gd name="T65" fmla="*/ 79 h 120"/>
              <a:gd name="T66" fmla="*/ 41 w 115"/>
              <a:gd name="T67" fmla="*/ 120 h 120"/>
              <a:gd name="T68" fmla="*/ 38 w 115"/>
              <a:gd name="T69" fmla="*/ 68 h 120"/>
              <a:gd name="T70" fmla="*/ 16 w 115"/>
              <a:gd name="T71" fmla="*/ 24 h 120"/>
              <a:gd name="T72" fmla="*/ 37 w 115"/>
              <a:gd name="T73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20">
                <a:moveTo>
                  <a:pt x="59" y="0"/>
                </a:moveTo>
                <a:cubicBezTo>
                  <a:pt x="51" y="0"/>
                  <a:pt x="45" y="6"/>
                  <a:pt x="45" y="14"/>
                </a:cubicBezTo>
                <a:cubicBezTo>
                  <a:pt x="45" y="21"/>
                  <a:pt x="51" y="27"/>
                  <a:pt x="59" y="27"/>
                </a:cubicBezTo>
                <a:cubicBezTo>
                  <a:pt x="66" y="27"/>
                  <a:pt x="72" y="21"/>
                  <a:pt x="72" y="14"/>
                </a:cubicBezTo>
                <a:cubicBezTo>
                  <a:pt x="72" y="6"/>
                  <a:pt x="66" y="0"/>
                  <a:pt x="59" y="0"/>
                </a:cubicBezTo>
                <a:close/>
                <a:moveTo>
                  <a:pt x="90" y="13"/>
                </a:moveTo>
                <a:cubicBezTo>
                  <a:pt x="84" y="13"/>
                  <a:pt x="79" y="18"/>
                  <a:pt x="79" y="24"/>
                </a:cubicBezTo>
                <a:cubicBezTo>
                  <a:pt x="79" y="30"/>
                  <a:pt x="84" y="35"/>
                  <a:pt x="90" y="35"/>
                </a:cubicBezTo>
                <a:cubicBezTo>
                  <a:pt x="96" y="35"/>
                  <a:pt x="101" y="30"/>
                  <a:pt x="101" y="24"/>
                </a:cubicBezTo>
                <a:cubicBezTo>
                  <a:pt x="101" y="18"/>
                  <a:pt x="96" y="13"/>
                  <a:pt x="90" y="13"/>
                </a:cubicBezTo>
                <a:close/>
                <a:moveTo>
                  <a:pt x="38" y="68"/>
                </a:moveTo>
                <a:cubicBezTo>
                  <a:pt x="38" y="72"/>
                  <a:pt x="38" y="72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28" y="78"/>
                  <a:pt x="28" y="78"/>
                  <a:pt x="28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12" y="111"/>
                  <a:pt x="12" y="111"/>
                  <a:pt x="12" y="111"/>
                </a:cubicBezTo>
                <a:cubicBezTo>
                  <a:pt x="14" y="72"/>
                  <a:pt x="14" y="72"/>
                  <a:pt x="14" y="72"/>
                </a:cubicBezTo>
                <a:cubicBezTo>
                  <a:pt x="13" y="56"/>
                  <a:pt x="13" y="56"/>
                  <a:pt x="13" y="56"/>
                </a:cubicBezTo>
                <a:cubicBezTo>
                  <a:pt x="4" y="68"/>
                  <a:pt x="4" y="68"/>
                  <a:pt x="4" y="68"/>
                </a:cubicBezTo>
                <a:cubicBezTo>
                  <a:pt x="0" y="65"/>
                  <a:pt x="0" y="65"/>
                  <a:pt x="0" y="65"/>
                </a:cubicBezTo>
                <a:cubicBezTo>
                  <a:pt x="12" y="37"/>
                  <a:pt x="12" y="37"/>
                  <a:pt x="12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7" y="45"/>
                  <a:pt x="27" y="45"/>
                  <a:pt x="27" y="45"/>
                </a:cubicBezTo>
                <a:cubicBezTo>
                  <a:pt x="34" y="37"/>
                  <a:pt x="34" y="37"/>
                  <a:pt x="34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2" y="31"/>
                  <a:pt x="42" y="31"/>
                  <a:pt x="42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5" y="32"/>
                  <a:pt x="55" y="32"/>
                  <a:pt x="55" y="32"/>
                </a:cubicBezTo>
                <a:cubicBezTo>
                  <a:pt x="56" y="35"/>
                  <a:pt x="56" y="35"/>
                  <a:pt x="56" y="35"/>
                </a:cubicBezTo>
                <a:cubicBezTo>
                  <a:pt x="53" y="57"/>
                  <a:pt x="53" y="57"/>
                  <a:pt x="53" y="57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7"/>
                  <a:pt x="63" y="57"/>
                  <a:pt x="63" y="57"/>
                </a:cubicBezTo>
                <a:cubicBezTo>
                  <a:pt x="60" y="35"/>
                  <a:pt x="60" y="35"/>
                  <a:pt x="60" y="35"/>
                </a:cubicBezTo>
                <a:cubicBezTo>
                  <a:pt x="62" y="32"/>
                  <a:pt x="62" y="32"/>
                  <a:pt x="62" y="32"/>
                </a:cubicBezTo>
                <a:cubicBezTo>
                  <a:pt x="61" y="31"/>
                  <a:pt x="61" y="31"/>
                  <a:pt x="61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77" y="37"/>
                  <a:pt x="77" y="37"/>
                  <a:pt x="77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90" y="45"/>
                  <a:pt x="90" y="45"/>
                  <a:pt x="90" y="45"/>
                </a:cubicBezTo>
                <a:cubicBezTo>
                  <a:pt x="97" y="37"/>
                  <a:pt x="97" y="37"/>
                  <a:pt x="97" y="37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1" y="67"/>
                  <a:pt x="111" y="67"/>
                  <a:pt x="111" y="67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92" y="78"/>
                  <a:pt x="92" y="78"/>
                  <a:pt x="92" y="78"/>
                </a:cubicBezTo>
                <a:cubicBezTo>
                  <a:pt x="88" y="78"/>
                  <a:pt x="88" y="78"/>
                  <a:pt x="88" y="78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77" y="72"/>
                  <a:pt x="77" y="72"/>
                  <a:pt x="77" y="72"/>
                </a:cubicBezTo>
                <a:cubicBezTo>
                  <a:pt x="77" y="69"/>
                  <a:pt x="77" y="69"/>
                  <a:pt x="77" y="69"/>
                </a:cubicBezTo>
                <a:cubicBezTo>
                  <a:pt x="73" y="72"/>
                  <a:pt x="73" y="72"/>
                  <a:pt x="73" y="72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61" y="79"/>
                  <a:pt x="61" y="79"/>
                  <a:pt x="61" y="79"/>
                </a:cubicBezTo>
                <a:cubicBezTo>
                  <a:pt x="56" y="79"/>
                  <a:pt x="56" y="79"/>
                  <a:pt x="56" y="79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4" y="72"/>
                  <a:pt x="44" y="72"/>
                  <a:pt x="44" y="72"/>
                </a:cubicBezTo>
                <a:cubicBezTo>
                  <a:pt x="38" y="68"/>
                  <a:pt x="38" y="68"/>
                  <a:pt x="38" y="68"/>
                </a:cubicBezTo>
                <a:close/>
                <a:moveTo>
                  <a:pt x="27" y="13"/>
                </a:moveTo>
                <a:cubicBezTo>
                  <a:pt x="21" y="13"/>
                  <a:pt x="16" y="18"/>
                  <a:pt x="16" y="24"/>
                </a:cubicBezTo>
                <a:cubicBezTo>
                  <a:pt x="16" y="30"/>
                  <a:pt x="21" y="35"/>
                  <a:pt x="27" y="35"/>
                </a:cubicBezTo>
                <a:cubicBezTo>
                  <a:pt x="33" y="35"/>
                  <a:pt x="37" y="30"/>
                  <a:pt x="37" y="24"/>
                </a:cubicBezTo>
                <a:cubicBezTo>
                  <a:pt x="37" y="18"/>
                  <a:pt x="33" y="13"/>
                  <a:pt x="27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4" name="Freeform 21"/>
          <p:cNvSpPr>
            <a:spLocks noEditPoints="1"/>
          </p:cNvSpPr>
          <p:nvPr/>
        </p:nvSpPr>
        <p:spPr bwMode="auto">
          <a:xfrm>
            <a:off x="7812863" y="4149193"/>
            <a:ext cx="341165" cy="343730"/>
          </a:xfrm>
          <a:custGeom>
            <a:avLst/>
            <a:gdLst>
              <a:gd name="T0" fmla="*/ 27 w 109"/>
              <a:gd name="T1" fmla="*/ 45 h 110"/>
              <a:gd name="T2" fmla="*/ 30 w 109"/>
              <a:gd name="T3" fmla="*/ 40 h 110"/>
              <a:gd name="T4" fmla="*/ 49 w 109"/>
              <a:gd name="T5" fmla="*/ 49 h 110"/>
              <a:gd name="T6" fmla="*/ 49 w 109"/>
              <a:gd name="T7" fmla="*/ 49 h 110"/>
              <a:gd name="T8" fmla="*/ 55 w 109"/>
              <a:gd name="T9" fmla="*/ 47 h 110"/>
              <a:gd name="T10" fmla="*/ 60 w 109"/>
              <a:gd name="T11" fmla="*/ 49 h 110"/>
              <a:gd name="T12" fmla="*/ 82 w 109"/>
              <a:gd name="T13" fmla="*/ 31 h 110"/>
              <a:gd name="T14" fmla="*/ 84 w 109"/>
              <a:gd name="T15" fmla="*/ 33 h 110"/>
              <a:gd name="T16" fmla="*/ 62 w 109"/>
              <a:gd name="T17" fmla="*/ 51 h 110"/>
              <a:gd name="T18" fmla="*/ 63 w 109"/>
              <a:gd name="T19" fmla="*/ 55 h 110"/>
              <a:gd name="T20" fmla="*/ 63 w 109"/>
              <a:gd name="T21" fmla="*/ 56 h 110"/>
              <a:gd name="T22" fmla="*/ 68 w 109"/>
              <a:gd name="T23" fmla="*/ 58 h 110"/>
              <a:gd name="T24" fmla="*/ 66 w 109"/>
              <a:gd name="T25" fmla="*/ 63 h 110"/>
              <a:gd name="T26" fmla="*/ 61 w 109"/>
              <a:gd name="T27" fmla="*/ 61 h 110"/>
              <a:gd name="T28" fmla="*/ 61 w 109"/>
              <a:gd name="T29" fmla="*/ 61 h 110"/>
              <a:gd name="T30" fmla="*/ 55 w 109"/>
              <a:gd name="T31" fmla="*/ 63 h 110"/>
              <a:gd name="T32" fmla="*/ 49 w 109"/>
              <a:gd name="T33" fmla="*/ 61 h 110"/>
              <a:gd name="T34" fmla="*/ 43 w 109"/>
              <a:gd name="T35" fmla="*/ 66 h 110"/>
              <a:gd name="T36" fmla="*/ 42 w 109"/>
              <a:gd name="T37" fmla="*/ 64 h 110"/>
              <a:gd name="T38" fmla="*/ 48 w 109"/>
              <a:gd name="T39" fmla="*/ 59 h 110"/>
              <a:gd name="T40" fmla="*/ 46 w 109"/>
              <a:gd name="T41" fmla="*/ 55 h 110"/>
              <a:gd name="T42" fmla="*/ 46 w 109"/>
              <a:gd name="T43" fmla="*/ 54 h 110"/>
              <a:gd name="T44" fmla="*/ 27 w 109"/>
              <a:gd name="T45" fmla="*/ 45 h 110"/>
              <a:gd name="T46" fmla="*/ 55 w 109"/>
              <a:gd name="T47" fmla="*/ 0 h 110"/>
              <a:gd name="T48" fmla="*/ 16 w 109"/>
              <a:gd name="T49" fmla="*/ 16 h 110"/>
              <a:gd name="T50" fmla="*/ 0 w 109"/>
              <a:gd name="T51" fmla="*/ 55 h 110"/>
              <a:gd name="T52" fmla="*/ 16 w 109"/>
              <a:gd name="T53" fmla="*/ 94 h 110"/>
              <a:gd name="T54" fmla="*/ 55 w 109"/>
              <a:gd name="T55" fmla="*/ 110 h 110"/>
              <a:gd name="T56" fmla="*/ 93 w 109"/>
              <a:gd name="T57" fmla="*/ 94 h 110"/>
              <a:gd name="T58" fmla="*/ 109 w 109"/>
              <a:gd name="T59" fmla="*/ 55 h 110"/>
              <a:gd name="T60" fmla="*/ 93 w 109"/>
              <a:gd name="T61" fmla="*/ 16 h 110"/>
              <a:gd name="T62" fmla="*/ 55 w 109"/>
              <a:gd name="T63" fmla="*/ 0 h 110"/>
              <a:gd name="T64" fmla="*/ 87 w 109"/>
              <a:gd name="T65" fmla="*/ 22 h 110"/>
              <a:gd name="T66" fmla="*/ 59 w 109"/>
              <a:gd name="T67" fmla="*/ 9 h 110"/>
              <a:gd name="T68" fmla="*/ 59 w 109"/>
              <a:gd name="T69" fmla="*/ 15 h 110"/>
              <a:gd name="T70" fmla="*/ 50 w 109"/>
              <a:gd name="T71" fmla="*/ 15 h 110"/>
              <a:gd name="T72" fmla="*/ 50 w 109"/>
              <a:gd name="T73" fmla="*/ 9 h 110"/>
              <a:gd name="T74" fmla="*/ 22 w 109"/>
              <a:gd name="T75" fmla="*/ 22 h 110"/>
              <a:gd name="T76" fmla="*/ 8 w 109"/>
              <a:gd name="T77" fmla="*/ 51 h 110"/>
              <a:gd name="T78" fmla="*/ 15 w 109"/>
              <a:gd name="T79" fmla="*/ 51 h 110"/>
              <a:gd name="T80" fmla="*/ 15 w 109"/>
              <a:gd name="T81" fmla="*/ 59 h 110"/>
              <a:gd name="T82" fmla="*/ 8 w 109"/>
              <a:gd name="T83" fmla="*/ 59 h 110"/>
              <a:gd name="T84" fmla="*/ 22 w 109"/>
              <a:gd name="T85" fmla="*/ 88 h 110"/>
              <a:gd name="T86" fmla="*/ 50 w 109"/>
              <a:gd name="T87" fmla="*/ 101 h 110"/>
              <a:gd name="T88" fmla="*/ 50 w 109"/>
              <a:gd name="T89" fmla="*/ 95 h 110"/>
              <a:gd name="T90" fmla="*/ 59 w 109"/>
              <a:gd name="T91" fmla="*/ 95 h 110"/>
              <a:gd name="T92" fmla="*/ 59 w 109"/>
              <a:gd name="T93" fmla="*/ 101 h 110"/>
              <a:gd name="T94" fmla="*/ 87 w 109"/>
              <a:gd name="T95" fmla="*/ 88 h 110"/>
              <a:gd name="T96" fmla="*/ 101 w 109"/>
              <a:gd name="T97" fmla="*/ 59 h 110"/>
              <a:gd name="T98" fmla="*/ 94 w 109"/>
              <a:gd name="T99" fmla="*/ 59 h 110"/>
              <a:gd name="T100" fmla="*/ 94 w 109"/>
              <a:gd name="T101" fmla="*/ 51 h 110"/>
              <a:gd name="T102" fmla="*/ 101 w 109"/>
              <a:gd name="T103" fmla="*/ 51 h 110"/>
              <a:gd name="T104" fmla="*/ 87 w 109"/>
              <a:gd name="T105" fmla="*/ 22 h 110"/>
              <a:gd name="T106" fmla="*/ 55 w 109"/>
              <a:gd name="T107" fmla="*/ 50 h 110"/>
              <a:gd name="T108" fmla="*/ 50 w 109"/>
              <a:gd name="T109" fmla="*/ 55 h 110"/>
              <a:gd name="T110" fmla="*/ 55 w 109"/>
              <a:gd name="T111" fmla="*/ 60 h 110"/>
              <a:gd name="T112" fmla="*/ 59 w 109"/>
              <a:gd name="T113" fmla="*/ 55 h 110"/>
              <a:gd name="T114" fmla="*/ 55 w 109"/>
              <a:gd name="T115" fmla="*/ 5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9" h="110">
                <a:moveTo>
                  <a:pt x="27" y="45"/>
                </a:moveTo>
                <a:cubicBezTo>
                  <a:pt x="30" y="40"/>
                  <a:pt x="30" y="40"/>
                  <a:pt x="30" y="40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50" y="48"/>
                  <a:pt x="52" y="47"/>
                  <a:pt x="55" y="47"/>
                </a:cubicBezTo>
                <a:cubicBezTo>
                  <a:pt x="57" y="47"/>
                  <a:pt x="59" y="48"/>
                  <a:pt x="60" y="49"/>
                </a:cubicBezTo>
                <a:cubicBezTo>
                  <a:pt x="82" y="31"/>
                  <a:pt x="82" y="31"/>
                  <a:pt x="82" y="31"/>
                </a:cubicBezTo>
                <a:cubicBezTo>
                  <a:pt x="84" y="33"/>
                  <a:pt x="84" y="33"/>
                  <a:pt x="84" y="33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2"/>
                  <a:pt x="63" y="53"/>
                  <a:pt x="63" y="55"/>
                </a:cubicBezTo>
                <a:cubicBezTo>
                  <a:pt x="63" y="55"/>
                  <a:pt x="63" y="55"/>
                  <a:pt x="63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63"/>
                  <a:pt x="66" y="63"/>
                  <a:pt x="66" y="63"/>
                </a:cubicBezTo>
                <a:cubicBezTo>
                  <a:pt x="61" y="61"/>
                  <a:pt x="61" y="61"/>
                  <a:pt x="61" y="61"/>
                </a:cubicBezTo>
                <a:cubicBezTo>
                  <a:pt x="61" y="61"/>
                  <a:pt x="61" y="61"/>
                  <a:pt x="61" y="61"/>
                </a:cubicBezTo>
                <a:cubicBezTo>
                  <a:pt x="59" y="62"/>
                  <a:pt x="57" y="63"/>
                  <a:pt x="55" y="63"/>
                </a:cubicBezTo>
                <a:cubicBezTo>
                  <a:pt x="53" y="63"/>
                  <a:pt x="51" y="63"/>
                  <a:pt x="49" y="61"/>
                </a:cubicBezTo>
                <a:cubicBezTo>
                  <a:pt x="43" y="66"/>
                  <a:pt x="43" y="66"/>
                  <a:pt x="43" y="66"/>
                </a:cubicBezTo>
                <a:cubicBezTo>
                  <a:pt x="42" y="64"/>
                  <a:pt x="42" y="64"/>
                  <a:pt x="42" y="64"/>
                </a:cubicBezTo>
                <a:cubicBezTo>
                  <a:pt x="48" y="59"/>
                  <a:pt x="48" y="59"/>
                  <a:pt x="48" y="59"/>
                </a:cubicBezTo>
                <a:cubicBezTo>
                  <a:pt x="47" y="58"/>
                  <a:pt x="46" y="57"/>
                  <a:pt x="46" y="55"/>
                </a:cubicBezTo>
                <a:cubicBezTo>
                  <a:pt x="46" y="55"/>
                  <a:pt x="46" y="54"/>
                  <a:pt x="46" y="54"/>
                </a:cubicBezTo>
                <a:cubicBezTo>
                  <a:pt x="27" y="45"/>
                  <a:pt x="27" y="45"/>
                  <a:pt x="27" y="45"/>
                </a:cubicBezTo>
                <a:close/>
                <a:moveTo>
                  <a:pt x="55" y="0"/>
                </a:moveTo>
                <a:cubicBezTo>
                  <a:pt x="40" y="0"/>
                  <a:pt x="26" y="6"/>
                  <a:pt x="16" y="16"/>
                </a:cubicBezTo>
                <a:cubicBezTo>
                  <a:pt x="6" y="26"/>
                  <a:pt x="0" y="40"/>
                  <a:pt x="0" y="55"/>
                </a:cubicBezTo>
                <a:cubicBezTo>
                  <a:pt x="0" y="70"/>
                  <a:pt x="6" y="84"/>
                  <a:pt x="16" y="94"/>
                </a:cubicBezTo>
                <a:cubicBezTo>
                  <a:pt x="26" y="103"/>
                  <a:pt x="40" y="110"/>
                  <a:pt x="55" y="110"/>
                </a:cubicBezTo>
                <a:cubicBezTo>
                  <a:pt x="70" y="110"/>
                  <a:pt x="83" y="103"/>
                  <a:pt x="93" y="94"/>
                </a:cubicBezTo>
                <a:cubicBezTo>
                  <a:pt x="103" y="84"/>
                  <a:pt x="109" y="70"/>
                  <a:pt x="109" y="55"/>
                </a:cubicBezTo>
                <a:cubicBezTo>
                  <a:pt x="109" y="40"/>
                  <a:pt x="103" y="26"/>
                  <a:pt x="93" y="16"/>
                </a:cubicBezTo>
                <a:cubicBezTo>
                  <a:pt x="83" y="6"/>
                  <a:pt x="70" y="0"/>
                  <a:pt x="55" y="0"/>
                </a:cubicBezTo>
                <a:close/>
                <a:moveTo>
                  <a:pt x="87" y="22"/>
                </a:moveTo>
                <a:cubicBezTo>
                  <a:pt x="80" y="15"/>
                  <a:pt x="70" y="10"/>
                  <a:pt x="59" y="9"/>
                </a:cubicBezTo>
                <a:cubicBezTo>
                  <a:pt x="59" y="15"/>
                  <a:pt x="59" y="15"/>
                  <a:pt x="59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50" y="9"/>
                  <a:pt x="50" y="9"/>
                  <a:pt x="50" y="9"/>
                </a:cubicBezTo>
                <a:cubicBezTo>
                  <a:pt x="39" y="10"/>
                  <a:pt x="29" y="15"/>
                  <a:pt x="22" y="22"/>
                </a:cubicBezTo>
                <a:cubicBezTo>
                  <a:pt x="14" y="30"/>
                  <a:pt x="9" y="40"/>
                  <a:pt x="8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9"/>
                  <a:pt x="15" y="59"/>
                  <a:pt x="15" y="59"/>
                </a:cubicBezTo>
                <a:cubicBezTo>
                  <a:pt x="8" y="59"/>
                  <a:pt x="8" y="59"/>
                  <a:pt x="8" y="59"/>
                </a:cubicBezTo>
                <a:cubicBezTo>
                  <a:pt x="9" y="70"/>
                  <a:pt x="14" y="80"/>
                  <a:pt x="22" y="88"/>
                </a:cubicBezTo>
                <a:cubicBezTo>
                  <a:pt x="29" y="95"/>
                  <a:pt x="39" y="100"/>
                  <a:pt x="50" y="101"/>
                </a:cubicBezTo>
                <a:cubicBezTo>
                  <a:pt x="50" y="95"/>
                  <a:pt x="50" y="95"/>
                  <a:pt x="50" y="95"/>
                </a:cubicBezTo>
                <a:cubicBezTo>
                  <a:pt x="59" y="95"/>
                  <a:pt x="59" y="95"/>
                  <a:pt x="59" y="95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70" y="100"/>
                  <a:pt x="80" y="95"/>
                  <a:pt x="87" y="88"/>
                </a:cubicBezTo>
                <a:cubicBezTo>
                  <a:pt x="95" y="80"/>
                  <a:pt x="100" y="70"/>
                  <a:pt x="101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0" y="40"/>
                  <a:pt x="95" y="30"/>
                  <a:pt x="87" y="22"/>
                </a:cubicBezTo>
                <a:close/>
                <a:moveTo>
                  <a:pt x="55" y="50"/>
                </a:moveTo>
                <a:cubicBezTo>
                  <a:pt x="52" y="50"/>
                  <a:pt x="50" y="52"/>
                  <a:pt x="50" y="55"/>
                </a:cubicBezTo>
                <a:cubicBezTo>
                  <a:pt x="50" y="58"/>
                  <a:pt x="52" y="60"/>
                  <a:pt x="55" y="60"/>
                </a:cubicBezTo>
                <a:cubicBezTo>
                  <a:pt x="57" y="60"/>
                  <a:pt x="59" y="58"/>
                  <a:pt x="59" y="55"/>
                </a:cubicBezTo>
                <a:cubicBezTo>
                  <a:pt x="59" y="52"/>
                  <a:pt x="57" y="50"/>
                  <a:pt x="55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6" name="Freeform 25"/>
          <p:cNvSpPr>
            <a:spLocks noEditPoints="1"/>
          </p:cNvSpPr>
          <p:nvPr/>
        </p:nvSpPr>
        <p:spPr bwMode="auto">
          <a:xfrm>
            <a:off x="8661027" y="4158913"/>
            <a:ext cx="312534" cy="328861"/>
          </a:xfrm>
          <a:custGeom>
            <a:avLst/>
            <a:gdLst>
              <a:gd name="T0" fmla="*/ 36 w 110"/>
              <a:gd name="T1" fmla="*/ 12 h 116"/>
              <a:gd name="T2" fmla="*/ 55 w 110"/>
              <a:gd name="T3" fmla="*/ 51 h 116"/>
              <a:gd name="T4" fmla="*/ 71 w 110"/>
              <a:gd name="T5" fmla="*/ 36 h 116"/>
              <a:gd name="T6" fmla="*/ 55 w 110"/>
              <a:gd name="T7" fmla="*/ 12 h 116"/>
              <a:gd name="T8" fmla="*/ 89 w 110"/>
              <a:gd name="T9" fmla="*/ 12 h 116"/>
              <a:gd name="T10" fmla="*/ 93 w 110"/>
              <a:gd name="T11" fmla="*/ 33 h 116"/>
              <a:gd name="T12" fmla="*/ 79 w 110"/>
              <a:gd name="T13" fmla="*/ 38 h 116"/>
              <a:gd name="T14" fmla="*/ 85 w 110"/>
              <a:gd name="T15" fmla="*/ 17 h 116"/>
              <a:gd name="T16" fmla="*/ 65 w 110"/>
              <a:gd name="T17" fmla="*/ 58 h 116"/>
              <a:gd name="T18" fmla="*/ 63 w 110"/>
              <a:gd name="T19" fmla="*/ 64 h 116"/>
              <a:gd name="T20" fmla="*/ 81 w 110"/>
              <a:gd name="T21" fmla="*/ 79 h 116"/>
              <a:gd name="T22" fmla="*/ 85 w 110"/>
              <a:gd name="T23" fmla="*/ 86 h 116"/>
              <a:gd name="T24" fmla="*/ 26 w 110"/>
              <a:gd name="T25" fmla="*/ 116 h 116"/>
              <a:gd name="T26" fmla="*/ 30 w 110"/>
              <a:gd name="T27" fmla="*/ 86 h 116"/>
              <a:gd name="T28" fmla="*/ 43 w 110"/>
              <a:gd name="T29" fmla="*/ 79 h 116"/>
              <a:gd name="T30" fmla="*/ 45 w 110"/>
              <a:gd name="T31" fmla="*/ 64 h 116"/>
              <a:gd name="T32" fmla="*/ 38 w 110"/>
              <a:gd name="T33" fmla="*/ 52 h 116"/>
              <a:gd name="T34" fmla="*/ 31 w 110"/>
              <a:gd name="T35" fmla="*/ 55 h 116"/>
              <a:gd name="T36" fmla="*/ 12 w 110"/>
              <a:gd name="T37" fmla="*/ 38 h 116"/>
              <a:gd name="T38" fmla="*/ 3 w 110"/>
              <a:gd name="T39" fmla="*/ 5 h 116"/>
              <a:gd name="T40" fmla="*/ 23 w 110"/>
              <a:gd name="T41" fmla="*/ 5 h 116"/>
              <a:gd name="T42" fmla="*/ 88 w 110"/>
              <a:gd name="T43" fmla="*/ 0 h 116"/>
              <a:gd name="T44" fmla="*/ 107 w 110"/>
              <a:gd name="T45" fmla="*/ 5 h 116"/>
              <a:gd name="T46" fmla="*/ 98 w 110"/>
              <a:gd name="T47" fmla="*/ 38 h 116"/>
              <a:gd name="T48" fmla="*/ 79 w 110"/>
              <a:gd name="T49" fmla="*/ 55 h 116"/>
              <a:gd name="T50" fmla="*/ 72 w 110"/>
              <a:gd name="T51" fmla="*/ 52 h 116"/>
              <a:gd name="T52" fmla="*/ 21 w 110"/>
              <a:gd name="T53" fmla="*/ 12 h 116"/>
              <a:gd name="T54" fmla="*/ 17 w 110"/>
              <a:gd name="T55" fmla="*/ 33 h 116"/>
              <a:gd name="T56" fmla="*/ 31 w 110"/>
              <a:gd name="T57" fmla="*/ 38 h 116"/>
              <a:gd name="T58" fmla="*/ 25 w 110"/>
              <a:gd name="T59" fmla="*/ 17 h 116"/>
              <a:gd name="T60" fmla="*/ 36 w 110"/>
              <a:gd name="T61" fmla="*/ 109 h 116"/>
              <a:gd name="T62" fmla="*/ 76 w 110"/>
              <a:gd name="T63" fmla="*/ 9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0" h="116">
                <a:moveTo>
                  <a:pt x="55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9"/>
                  <a:pt x="37" y="28"/>
                  <a:pt x="40" y="36"/>
                </a:cubicBezTo>
                <a:cubicBezTo>
                  <a:pt x="43" y="44"/>
                  <a:pt x="47" y="51"/>
                  <a:pt x="55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63" y="51"/>
                  <a:pt x="68" y="44"/>
                  <a:pt x="71" y="36"/>
                </a:cubicBezTo>
                <a:cubicBezTo>
                  <a:pt x="73" y="28"/>
                  <a:pt x="74" y="19"/>
                  <a:pt x="75" y="12"/>
                </a:cubicBezTo>
                <a:cubicBezTo>
                  <a:pt x="55" y="12"/>
                  <a:pt x="55" y="12"/>
                  <a:pt x="55" y="12"/>
                </a:cubicBezTo>
                <a:close/>
                <a:moveTo>
                  <a:pt x="85" y="17"/>
                </a:moveTo>
                <a:cubicBezTo>
                  <a:pt x="89" y="12"/>
                  <a:pt x="89" y="12"/>
                  <a:pt x="89" y="12"/>
                </a:cubicBezTo>
                <a:cubicBezTo>
                  <a:pt x="103" y="12"/>
                  <a:pt x="103" y="12"/>
                  <a:pt x="103" y="12"/>
                </a:cubicBezTo>
                <a:cubicBezTo>
                  <a:pt x="101" y="22"/>
                  <a:pt x="98" y="28"/>
                  <a:pt x="93" y="33"/>
                </a:cubicBezTo>
                <a:cubicBezTo>
                  <a:pt x="89" y="38"/>
                  <a:pt x="83" y="41"/>
                  <a:pt x="77" y="43"/>
                </a:cubicBezTo>
                <a:cubicBezTo>
                  <a:pt x="78" y="41"/>
                  <a:pt x="78" y="40"/>
                  <a:pt x="79" y="38"/>
                </a:cubicBezTo>
                <a:cubicBezTo>
                  <a:pt x="81" y="31"/>
                  <a:pt x="83" y="23"/>
                  <a:pt x="83" y="16"/>
                </a:cubicBezTo>
                <a:cubicBezTo>
                  <a:pt x="85" y="17"/>
                  <a:pt x="85" y="17"/>
                  <a:pt x="85" y="17"/>
                </a:cubicBezTo>
                <a:close/>
                <a:moveTo>
                  <a:pt x="72" y="52"/>
                </a:moveTo>
                <a:cubicBezTo>
                  <a:pt x="70" y="54"/>
                  <a:pt x="68" y="56"/>
                  <a:pt x="65" y="58"/>
                </a:cubicBezTo>
                <a:cubicBezTo>
                  <a:pt x="65" y="64"/>
                  <a:pt x="65" y="64"/>
                  <a:pt x="65" y="64"/>
                </a:cubicBezTo>
                <a:cubicBezTo>
                  <a:pt x="63" y="64"/>
                  <a:pt x="63" y="64"/>
                  <a:pt x="63" y="64"/>
                </a:cubicBezTo>
                <a:cubicBezTo>
                  <a:pt x="64" y="70"/>
                  <a:pt x="66" y="75"/>
                  <a:pt x="68" y="79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6"/>
                  <a:pt x="81" y="86"/>
                  <a:pt x="81" y="86"/>
                </a:cubicBezTo>
                <a:cubicBezTo>
                  <a:pt x="85" y="86"/>
                  <a:pt x="85" y="86"/>
                  <a:pt x="85" y="86"/>
                </a:cubicBezTo>
                <a:cubicBezTo>
                  <a:pt x="85" y="116"/>
                  <a:pt x="85" y="116"/>
                  <a:pt x="85" y="116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26" y="86"/>
                  <a:pt x="26" y="86"/>
                  <a:pt x="26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79"/>
                  <a:pt x="30" y="79"/>
                  <a:pt x="30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45" y="75"/>
                  <a:pt x="47" y="70"/>
                  <a:pt x="47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58"/>
                  <a:pt x="45" y="58"/>
                  <a:pt x="45" y="58"/>
                </a:cubicBezTo>
                <a:cubicBezTo>
                  <a:pt x="43" y="56"/>
                  <a:pt x="40" y="54"/>
                  <a:pt x="38" y="52"/>
                </a:cubicBezTo>
                <a:cubicBezTo>
                  <a:pt x="37" y="57"/>
                  <a:pt x="37" y="57"/>
                  <a:pt x="37" y="57"/>
                </a:cubicBezTo>
                <a:cubicBezTo>
                  <a:pt x="31" y="55"/>
                  <a:pt x="31" y="55"/>
                  <a:pt x="31" y="55"/>
                </a:cubicBezTo>
                <a:cubicBezTo>
                  <a:pt x="32" y="50"/>
                  <a:pt x="32" y="50"/>
                  <a:pt x="32" y="50"/>
                </a:cubicBezTo>
                <a:cubicBezTo>
                  <a:pt x="25" y="47"/>
                  <a:pt x="18" y="44"/>
                  <a:pt x="12" y="38"/>
                </a:cubicBezTo>
                <a:cubicBezTo>
                  <a:pt x="6" y="32"/>
                  <a:pt x="2" y="22"/>
                  <a:pt x="0" y="9"/>
                </a:cubicBezTo>
                <a:cubicBezTo>
                  <a:pt x="3" y="5"/>
                  <a:pt x="3" y="5"/>
                  <a:pt x="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5"/>
                  <a:pt x="88" y="5"/>
                  <a:pt x="88" y="5"/>
                </a:cubicBezTo>
                <a:cubicBezTo>
                  <a:pt x="107" y="5"/>
                  <a:pt x="107" y="5"/>
                  <a:pt x="107" y="5"/>
                </a:cubicBezTo>
                <a:cubicBezTo>
                  <a:pt x="110" y="9"/>
                  <a:pt x="110" y="9"/>
                  <a:pt x="110" y="9"/>
                </a:cubicBezTo>
                <a:cubicBezTo>
                  <a:pt x="109" y="22"/>
                  <a:pt x="104" y="32"/>
                  <a:pt x="98" y="38"/>
                </a:cubicBezTo>
                <a:cubicBezTo>
                  <a:pt x="92" y="44"/>
                  <a:pt x="85" y="47"/>
                  <a:pt x="78" y="50"/>
                </a:cubicBezTo>
                <a:cubicBezTo>
                  <a:pt x="79" y="55"/>
                  <a:pt x="79" y="55"/>
                  <a:pt x="79" y="55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2"/>
                  <a:pt x="72" y="52"/>
                  <a:pt x="72" y="52"/>
                </a:cubicBezTo>
                <a:close/>
                <a:moveTo>
                  <a:pt x="25" y="17"/>
                </a:moveTo>
                <a:cubicBezTo>
                  <a:pt x="21" y="12"/>
                  <a:pt x="21" y="12"/>
                  <a:pt x="21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9" y="22"/>
                  <a:pt x="12" y="28"/>
                  <a:pt x="17" y="33"/>
                </a:cubicBezTo>
                <a:cubicBezTo>
                  <a:pt x="22" y="38"/>
                  <a:pt x="27" y="41"/>
                  <a:pt x="33" y="43"/>
                </a:cubicBezTo>
                <a:cubicBezTo>
                  <a:pt x="32" y="41"/>
                  <a:pt x="32" y="40"/>
                  <a:pt x="31" y="38"/>
                </a:cubicBezTo>
                <a:cubicBezTo>
                  <a:pt x="29" y="31"/>
                  <a:pt x="28" y="23"/>
                  <a:pt x="27" y="16"/>
                </a:cubicBezTo>
                <a:cubicBezTo>
                  <a:pt x="25" y="17"/>
                  <a:pt x="25" y="17"/>
                  <a:pt x="25" y="17"/>
                </a:cubicBezTo>
                <a:close/>
                <a:moveTo>
                  <a:pt x="36" y="91"/>
                </a:moveTo>
                <a:cubicBezTo>
                  <a:pt x="36" y="109"/>
                  <a:pt x="36" y="109"/>
                  <a:pt x="36" y="109"/>
                </a:cubicBezTo>
                <a:cubicBezTo>
                  <a:pt x="76" y="109"/>
                  <a:pt x="76" y="109"/>
                  <a:pt x="76" y="109"/>
                </a:cubicBezTo>
                <a:cubicBezTo>
                  <a:pt x="76" y="91"/>
                  <a:pt x="76" y="91"/>
                  <a:pt x="76" y="91"/>
                </a:cubicBezTo>
                <a:lnTo>
                  <a:pt x="36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1366742" y="3182393"/>
            <a:ext cx="6444620" cy="9193344"/>
          </a:xfrm>
          <a:prstGeom prst="rect">
            <a:avLst/>
          </a:prstGeom>
          <a:solidFill>
            <a:srgbClr val="9C5BB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1454375" y="3270026"/>
            <a:ext cx="6269355" cy="9193343"/>
          </a:xfrm>
          <a:prstGeom prst="rect">
            <a:avLst/>
          </a:prstGeom>
          <a:solidFill>
            <a:srgbClr val="E84C3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0571" y="4916621"/>
            <a:ext cx="9190446" cy="6084754"/>
          </a:xfrm>
          <a:prstGeom prst="rect">
            <a:avLst/>
          </a:prstGeom>
          <a:solidFill>
            <a:srgbClr val="F7894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7906" y="1532861"/>
            <a:ext cx="3558285" cy="3567056"/>
            <a:chOff x="1098114" y="1481653"/>
            <a:chExt cx="3166434" cy="3174237"/>
          </a:xfrm>
          <a:effectLst/>
        </p:grpSpPr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114" y="1482377"/>
              <a:ext cx="3165262" cy="3173513"/>
            </a:xfrm>
            <a:prstGeom prst="rect">
              <a:avLst/>
            </a:prstGeom>
            <a:effectLst>
              <a:outerShdw blurRad="190500" dist="190500" dir="10800000" algn="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85" y="1481653"/>
              <a:ext cx="3165263" cy="3173513"/>
            </a:xfrm>
            <a:prstGeom prst="rect">
              <a:avLst/>
            </a:prstGeom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2" name="任意多边形 81"/>
          <p:cNvSpPr/>
          <p:nvPr/>
        </p:nvSpPr>
        <p:spPr>
          <a:xfrm>
            <a:off x="8335163" y="1799430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7195278" y="1373258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9" name="任意多边形 88"/>
          <p:cNvSpPr/>
          <p:nvPr/>
        </p:nvSpPr>
        <p:spPr>
          <a:xfrm>
            <a:off x="7656066" y="447594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noFill/>
          <a:ln>
            <a:solidFill>
              <a:schemeClr val="bg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6256323" y="1120456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43" dur="500" fill="hold"/>
                                        <p:tgtEl>
                                          <p:spTgt spid="1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7" presetClass="emph" presetSubtype="0" fill="remove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25" autoRev="1" fill="remove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125" autoRev="1" fill="remove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125" autoRev="1" fill="remove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25" autoRev="1" fill="remove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7" presetClass="emph" presetSubtype="0" fill="remove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125" autoRev="1" fill="remove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125" autoRev="1" fill="remove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125" autoRev="1" fill="remove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125" autoRev="1" fill="remove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7" presetClass="emph" presetSubtype="0" fill="remove" grpId="1" nodeType="withEffect">
                                  <p:stCondLst>
                                    <p:cond delay="4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125" autoRev="1" fill="remov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3" dur="125" autoRev="1" fill="remov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125" autoRev="1" fill="remov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25" autoRev="1" fill="remov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7" presetClass="emph" presetSubtype="0" fill="remove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25" autoRev="1" fill="remove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1" dur="125" autoRev="1" fill="remove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" dur="125" autoRev="1" fill="remove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25" autoRev="1" fill="remove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7" presetClass="emph" presetSubtype="0" fill="remove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125" autoRev="1" fill="remove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9" dur="125" autoRev="1" fill="remove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0" dur="125" autoRev="1" fill="remove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25" autoRev="1" fill="remove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49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54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58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66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5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2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2" presetClass="path" presetSubtype="0" accel="50000" decel="5000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1.66667E-6 1.35802E-6 L 0.4493 -0.01389 " pathEditMode="relative" rAng="0" ptsTypes="AA">
                                      <p:cBhvr>
                                        <p:cTn id="186" dur="250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65" y="-71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2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2.77778E-7 -7.40741E-7 L 0.26979 0.03951 " pathEditMode="relative" rAng="0" ptsTypes="AA">
                                      <p:cBhvr>
                                        <p:cTn id="191" dur="250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1975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42" presetClass="path" presetSubtype="0" accel="50000" decel="50000" fill="hold" grpId="1" nodeType="withEffect">
                                  <p:stCondLst>
                                    <p:cond delay="5250"/>
                                  </p:stCondLst>
                                  <p:childTnLst>
                                    <p:animMotion origin="layout" path="M 2.5E-6 -4.19753E-6 L 0.18142 -0.18086 " pathEditMode="relative" rAng="0" ptsTypes="AA">
                                      <p:cBhvr>
                                        <p:cTn id="196" dur="25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9043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42" presetClass="path" presetSubtype="0" accel="50000" decel="50000" fill="hold" grpId="1" nodeType="withEffect">
                                  <p:stCondLst>
                                    <p:cond delay="5750"/>
                                  </p:stCondLst>
                                  <p:childTnLst>
                                    <p:animMotion origin="layout" path="M -3.88889E-6 -9.87654E-7 L 0.06025 -0.20278 " pathEditMode="relative" rAng="0" ptsTypes="AA">
                                      <p:cBhvr>
                                        <p:cTn id="201" dur="2500" spd="-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" y="-10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4" grpId="0" animBg="1"/>
      <p:bldP spid="96" grpId="0"/>
      <p:bldP spid="160" grpId="0" bldLvl="0" animBg="1"/>
      <p:bldP spid="208" grpId="0"/>
      <p:bldP spid="209" grpId="0"/>
      <p:bldP spid="210" grpId="0"/>
      <p:bldP spid="213" grpId="0"/>
      <p:bldP spid="214" grpId="0"/>
      <p:bldP spid="15" grpId="0" animBg="1"/>
      <p:bldP spid="16" grpId="0" animBg="1"/>
      <p:bldP spid="17" grpId="0" animBg="1"/>
      <p:bldP spid="19" grpId="0" animBg="1"/>
      <p:bldP spid="202" grpId="0" animBg="1"/>
      <p:bldP spid="202" grpId="1" animBg="1"/>
      <p:bldP spid="201" grpId="0" animBg="1"/>
      <p:bldP spid="201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81" grpId="0" animBg="1"/>
      <p:bldP spid="83" grpId="0" animBg="1"/>
      <p:bldP spid="84" grpId="0" animBg="1"/>
      <p:bldP spid="86" grpId="0" animBg="1"/>
      <p:bldP spid="113" grpId="0" animBg="1"/>
      <p:bldP spid="112" grpId="0" animBg="1"/>
      <p:bldP spid="3" grpId="0" animBg="1"/>
      <p:bldP spid="82" grpId="0" animBg="1"/>
      <p:bldP spid="82" grpId="1" animBg="1"/>
      <p:bldP spid="87" grpId="0" animBg="1"/>
      <p:bldP spid="87" grpId="1" animBg="1"/>
      <p:bldP spid="89" grpId="0" animBg="1"/>
      <p:bldP spid="89" grpId="1" animBg="1"/>
      <p:bldP spid="91" grpId="0" animBg="1"/>
      <p:bldP spid="9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829059" y="1181199"/>
            <a:ext cx="7314941" cy="3336072"/>
            <a:chOff x="1829058" y="1159729"/>
            <a:chExt cx="7314941" cy="3336072"/>
          </a:xfrm>
        </p:grpSpPr>
        <p:sp>
          <p:nvSpPr>
            <p:cNvPr id="40" name="矩形 39"/>
            <p:cNvSpPr/>
            <p:nvPr/>
          </p:nvSpPr>
          <p:spPr>
            <a:xfrm>
              <a:off x="1829058" y="1159729"/>
              <a:ext cx="7314941" cy="3336072"/>
            </a:xfrm>
            <a:prstGeom prst="rect">
              <a:avLst/>
            </a:prstGeom>
            <a:solidFill>
              <a:srgbClr val="F78948"/>
            </a:solidFill>
            <a:ln>
              <a:noFill/>
            </a:ln>
            <a:effectLst>
              <a:outerShdw blurRad="190500" dist="1016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1" name="TextBox 93"/>
            <p:cNvSpPr txBox="1"/>
            <p:nvPr/>
          </p:nvSpPr>
          <p:spPr bwMode="auto">
            <a:xfrm>
              <a:off x="4200877" y="2480751"/>
              <a:ext cx="3176711" cy="58477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>
                <a:defRPr/>
              </a:pPr>
              <a:r>
                <a:rPr lang="zh-CN" altLang="en-US" sz="3200" b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点击添加</a:t>
              </a:r>
              <a:r>
                <a:rPr lang="zh-CN" altLang="en-US" sz="32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标</a:t>
              </a:r>
              <a:r>
                <a:rPr lang="zh-CN" altLang="en-US" sz="3200" b="0" dirty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题</a:t>
              </a:r>
              <a:endParaRPr lang="zh-CN" altLang="en-US" sz="32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42" name="TextBox 93"/>
            <p:cNvSpPr txBox="1"/>
            <p:nvPr/>
          </p:nvSpPr>
          <p:spPr bwMode="auto">
            <a:xfrm>
              <a:off x="3313107" y="2401117"/>
              <a:ext cx="812298" cy="769441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>
                <a:defRPr/>
              </a:pPr>
              <a:r>
                <a:rPr lang="en-US" altLang="zh-CN" sz="44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1</a:t>
              </a:r>
              <a:endParaRPr lang="zh-CN" altLang="en-US" sz="4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 rot="16200000" flipV="1">
            <a:off x="5108497" y="-2101410"/>
            <a:ext cx="752891" cy="7318113"/>
          </a:xfrm>
          <a:prstGeom prst="rect">
            <a:avLst/>
          </a:prstGeom>
          <a:solidFill>
            <a:srgbClr val="E84C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25887" y="1333822"/>
            <a:ext cx="7318113" cy="3183449"/>
            <a:chOff x="1825880" y="911465"/>
            <a:chExt cx="7318113" cy="3183449"/>
          </a:xfrm>
        </p:grpSpPr>
        <p:sp>
          <p:nvSpPr>
            <p:cNvPr id="17" name="矩形 16"/>
            <p:cNvSpPr/>
            <p:nvPr/>
          </p:nvSpPr>
          <p:spPr>
            <a:xfrm rot="16200000" flipV="1">
              <a:off x="3893212" y="-1155867"/>
              <a:ext cx="3183449" cy="7318113"/>
            </a:xfrm>
            <a:prstGeom prst="rect">
              <a:avLst/>
            </a:prstGeom>
            <a:solidFill>
              <a:srgbClr val="E84C3D"/>
            </a:solidFill>
            <a:ln>
              <a:noFill/>
            </a:ln>
            <a:effectLst>
              <a:outerShdw blurRad="101600" dist="76200" dir="96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313107" y="2092657"/>
              <a:ext cx="4064481" cy="769441"/>
              <a:chOff x="3313107" y="2092657"/>
              <a:chExt cx="4064481" cy="769441"/>
            </a:xfrm>
          </p:grpSpPr>
          <p:sp>
            <p:nvSpPr>
              <p:cNvPr id="23" name="TextBox 93"/>
              <p:cNvSpPr txBox="1"/>
              <p:nvPr/>
            </p:nvSpPr>
            <p:spPr bwMode="auto">
              <a:xfrm>
                <a:off x="4200877" y="2172291"/>
                <a:ext cx="3176711" cy="584775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3200" b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</a:t>
                </a:r>
                <a:r>
                  <a:rPr lang="zh-CN" altLang="en-US" sz="3200" b="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标</a:t>
                </a:r>
                <a:r>
                  <a:rPr lang="zh-CN" altLang="en-US" sz="3200" b="0" dirty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题</a:t>
                </a:r>
                <a:endParaRPr lang="zh-CN" altLang="en-US" sz="32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24" name="TextBox 93"/>
              <p:cNvSpPr txBox="1"/>
              <p:nvPr/>
            </p:nvSpPr>
            <p:spPr bwMode="auto">
              <a:xfrm>
                <a:off x="3313107" y="2092657"/>
                <a:ext cx="812298" cy="769441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en-US" altLang="zh-CN" sz="4400" b="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2</a:t>
                </a:r>
                <a:endParaRPr lang="en-US" altLang="zh-CN" sz="44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</p:grpSp>
      </p:grpSp>
      <p:sp>
        <p:nvSpPr>
          <p:cNvPr id="21" name="TextBox 164"/>
          <p:cNvSpPr txBox="1">
            <a:spLocks noChangeArrowheads="1"/>
          </p:cNvSpPr>
          <p:nvPr/>
        </p:nvSpPr>
        <p:spPr bwMode="auto">
          <a:xfrm>
            <a:off x="177817" y="193342"/>
            <a:ext cx="1151342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spc="169" dirty="0">
                <a:solidFill>
                  <a:prstClr val="white"/>
                </a:solidFill>
                <a:latin typeface="Segoe Print" panose="02000600000000000000" pitchFamily="2" charset="0"/>
                <a:ea typeface="汉仪细中圆简" panose="02010609000101010101" pitchFamily="49" charset="-122"/>
                <a:cs typeface="MV Boli" panose="02000500030200090000" pitchFamily="2" charset="0"/>
              </a:rPr>
              <a:t>目录</a:t>
            </a:r>
            <a:endParaRPr lang="zh-CN" altLang="en-US" sz="3600" spc="169" dirty="0">
              <a:solidFill>
                <a:prstClr val="white"/>
              </a:solidFill>
              <a:latin typeface="Segoe Print" panose="02000600000000000000" pitchFamily="2" charset="0"/>
              <a:ea typeface="汉仪细中圆简" panose="02010609000101010101" pitchFamily="49" charset="-122"/>
              <a:cs typeface="MV Boli" panose="02000500030200090000" pitchFamily="2" charset="0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-454387" y="-101455"/>
            <a:ext cx="2826206" cy="5652412"/>
          </a:xfrm>
          <a:custGeom>
            <a:avLst/>
            <a:gdLst>
              <a:gd name="connsiteX0" fmla="*/ 0 w 2482581"/>
              <a:gd name="connsiteY0" fmla="*/ 0 h 4770782"/>
              <a:gd name="connsiteX1" fmla="*/ 2482581 w 2482581"/>
              <a:gd name="connsiteY1" fmla="*/ 0 h 4770782"/>
              <a:gd name="connsiteX2" fmla="*/ 2482581 w 2482581"/>
              <a:gd name="connsiteY2" fmla="*/ 4770782 h 4770782"/>
              <a:gd name="connsiteX3" fmla="*/ 0 w 2482581"/>
              <a:gd name="connsiteY3" fmla="*/ 4770782 h 477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581" h="4770782">
                <a:moveTo>
                  <a:pt x="0" y="0"/>
                </a:moveTo>
                <a:lnTo>
                  <a:pt x="2482581" y="0"/>
                </a:lnTo>
                <a:lnTo>
                  <a:pt x="2482581" y="4770782"/>
                </a:lnTo>
                <a:lnTo>
                  <a:pt x="0" y="4770782"/>
                </a:lnTo>
                <a:close/>
              </a:path>
            </a:pathLst>
          </a:custGeom>
          <a:effectLst>
            <a:outerShdw blurRad="190500" dist="2286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45" name="矩形 44"/>
          <p:cNvSpPr/>
          <p:nvPr/>
        </p:nvSpPr>
        <p:spPr>
          <a:xfrm rot="16200000" flipV="1">
            <a:off x="5283759" y="-2276676"/>
            <a:ext cx="402367" cy="7318115"/>
          </a:xfrm>
          <a:prstGeom prst="rect">
            <a:avLst/>
          </a:prstGeom>
          <a:solidFill>
            <a:srgbClr val="9C5BB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 rot="16200000" flipV="1">
            <a:off x="5409487" y="-2402413"/>
            <a:ext cx="150907" cy="7318116"/>
          </a:xfrm>
          <a:prstGeom prst="rect">
            <a:avLst/>
          </a:prstGeom>
          <a:solidFill>
            <a:srgbClr val="16A08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-457058" y="-101455"/>
            <a:ext cx="2826206" cy="5652412"/>
          </a:xfrm>
          <a:custGeom>
            <a:avLst/>
            <a:gdLst>
              <a:gd name="connsiteX0" fmla="*/ 0 w 2482581"/>
              <a:gd name="connsiteY0" fmla="*/ 0 h 4770782"/>
              <a:gd name="connsiteX1" fmla="*/ 2482581 w 2482581"/>
              <a:gd name="connsiteY1" fmla="*/ 0 h 4770782"/>
              <a:gd name="connsiteX2" fmla="*/ 2482581 w 2482581"/>
              <a:gd name="connsiteY2" fmla="*/ 4770782 h 4770782"/>
              <a:gd name="connsiteX3" fmla="*/ 0 w 2482581"/>
              <a:gd name="connsiteY3" fmla="*/ 4770782 h 477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581" h="4770782">
                <a:moveTo>
                  <a:pt x="0" y="0"/>
                </a:moveTo>
                <a:lnTo>
                  <a:pt x="2482581" y="0"/>
                </a:lnTo>
                <a:lnTo>
                  <a:pt x="2482581" y="4770782"/>
                </a:lnTo>
                <a:lnTo>
                  <a:pt x="0" y="4770782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1" name="任意多边形 30"/>
          <p:cNvSpPr/>
          <p:nvPr/>
        </p:nvSpPr>
        <p:spPr>
          <a:xfrm flipH="1">
            <a:off x="-2" y="4248901"/>
            <a:ext cx="5606888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9C5B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0" y="4249005"/>
            <a:ext cx="535470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E84C3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TextBox 93"/>
          <p:cNvSpPr txBox="1"/>
          <p:nvPr/>
        </p:nvSpPr>
        <p:spPr bwMode="auto">
          <a:xfrm>
            <a:off x="1394836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29" name="Freeform 17"/>
          <p:cNvSpPr>
            <a:spLocks noEditPoints="1"/>
          </p:cNvSpPr>
          <p:nvPr/>
        </p:nvSpPr>
        <p:spPr bwMode="auto">
          <a:xfrm>
            <a:off x="1394836" y="4375300"/>
            <a:ext cx="345856" cy="359491"/>
          </a:xfrm>
          <a:custGeom>
            <a:avLst/>
            <a:gdLst>
              <a:gd name="T0" fmla="*/ 45 w 115"/>
              <a:gd name="T1" fmla="*/ 14 h 120"/>
              <a:gd name="T2" fmla="*/ 72 w 115"/>
              <a:gd name="T3" fmla="*/ 14 h 120"/>
              <a:gd name="T4" fmla="*/ 90 w 115"/>
              <a:gd name="T5" fmla="*/ 13 h 120"/>
              <a:gd name="T6" fmla="*/ 90 w 115"/>
              <a:gd name="T7" fmla="*/ 35 h 120"/>
              <a:gd name="T8" fmla="*/ 90 w 115"/>
              <a:gd name="T9" fmla="*/ 13 h 120"/>
              <a:gd name="T10" fmla="*/ 38 w 115"/>
              <a:gd name="T11" fmla="*/ 72 h 120"/>
              <a:gd name="T12" fmla="*/ 40 w 115"/>
              <a:gd name="T13" fmla="*/ 111 h 120"/>
              <a:gd name="T14" fmla="*/ 28 w 115"/>
              <a:gd name="T15" fmla="*/ 78 h 120"/>
              <a:gd name="T16" fmla="*/ 22 w 115"/>
              <a:gd name="T17" fmla="*/ 111 h 120"/>
              <a:gd name="T18" fmla="*/ 14 w 115"/>
              <a:gd name="T19" fmla="*/ 72 h 120"/>
              <a:gd name="T20" fmla="*/ 4 w 115"/>
              <a:gd name="T21" fmla="*/ 68 h 120"/>
              <a:gd name="T22" fmla="*/ 12 w 115"/>
              <a:gd name="T23" fmla="*/ 37 h 120"/>
              <a:gd name="T24" fmla="*/ 27 w 115"/>
              <a:gd name="T25" fmla="*/ 45 h 120"/>
              <a:gd name="T26" fmla="*/ 39 w 115"/>
              <a:gd name="T27" fmla="*/ 37 h 120"/>
              <a:gd name="T28" fmla="*/ 56 w 115"/>
              <a:gd name="T29" fmla="*/ 31 h 120"/>
              <a:gd name="T30" fmla="*/ 56 w 115"/>
              <a:gd name="T31" fmla="*/ 35 h 120"/>
              <a:gd name="T32" fmla="*/ 58 w 115"/>
              <a:gd name="T33" fmla="*/ 62 h 120"/>
              <a:gd name="T34" fmla="*/ 58 w 115"/>
              <a:gd name="T35" fmla="*/ 62 h 120"/>
              <a:gd name="T36" fmla="*/ 59 w 115"/>
              <a:gd name="T37" fmla="*/ 62 h 120"/>
              <a:gd name="T38" fmla="*/ 60 w 115"/>
              <a:gd name="T39" fmla="*/ 35 h 120"/>
              <a:gd name="T40" fmla="*/ 61 w 115"/>
              <a:gd name="T41" fmla="*/ 31 h 120"/>
              <a:gd name="T42" fmla="*/ 77 w 115"/>
              <a:gd name="T43" fmla="*/ 37 h 120"/>
              <a:gd name="T44" fmla="*/ 90 w 115"/>
              <a:gd name="T45" fmla="*/ 45 h 120"/>
              <a:gd name="T46" fmla="*/ 104 w 115"/>
              <a:gd name="T47" fmla="*/ 37 h 120"/>
              <a:gd name="T48" fmla="*/ 111 w 115"/>
              <a:gd name="T49" fmla="*/ 67 h 120"/>
              <a:gd name="T50" fmla="*/ 102 w 115"/>
              <a:gd name="T51" fmla="*/ 72 h 120"/>
              <a:gd name="T52" fmla="*/ 104 w 115"/>
              <a:gd name="T53" fmla="*/ 111 h 120"/>
              <a:gd name="T54" fmla="*/ 92 w 115"/>
              <a:gd name="T55" fmla="*/ 78 h 120"/>
              <a:gd name="T56" fmla="*/ 86 w 115"/>
              <a:gd name="T57" fmla="*/ 111 h 120"/>
              <a:gd name="T58" fmla="*/ 77 w 115"/>
              <a:gd name="T59" fmla="*/ 72 h 120"/>
              <a:gd name="T60" fmla="*/ 73 w 115"/>
              <a:gd name="T61" fmla="*/ 72 h 120"/>
              <a:gd name="T62" fmla="*/ 63 w 115"/>
              <a:gd name="T63" fmla="*/ 120 h 120"/>
              <a:gd name="T64" fmla="*/ 56 w 115"/>
              <a:gd name="T65" fmla="*/ 79 h 120"/>
              <a:gd name="T66" fmla="*/ 41 w 115"/>
              <a:gd name="T67" fmla="*/ 120 h 120"/>
              <a:gd name="T68" fmla="*/ 38 w 115"/>
              <a:gd name="T69" fmla="*/ 68 h 120"/>
              <a:gd name="T70" fmla="*/ 16 w 115"/>
              <a:gd name="T71" fmla="*/ 24 h 120"/>
              <a:gd name="T72" fmla="*/ 37 w 115"/>
              <a:gd name="T73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20">
                <a:moveTo>
                  <a:pt x="59" y="0"/>
                </a:moveTo>
                <a:cubicBezTo>
                  <a:pt x="51" y="0"/>
                  <a:pt x="45" y="6"/>
                  <a:pt x="45" y="14"/>
                </a:cubicBezTo>
                <a:cubicBezTo>
                  <a:pt x="45" y="21"/>
                  <a:pt x="51" y="27"/>
                  <a:pt x="59" y="27"/>
                </a:cubicBezTo>
                <a:cubicBezTo>
                  <a:pt x="66" y="27"/>
                  <a:pt x="72" y="21"/>
                  <a:pt x="72" y="14"/>
                </a:cubicBezTo>
                <a:cubicBezTo>
                  <a:pt x="72" y="6"/>
                  <a:pt x="66" y="0"/>
                  <a:pt x="59" y="0"/>
                </a:cubicBezTo>
                <a:close/>
                <a:moveTo>
                  <a:pt x="90" y="13"/>
                </a:moveTo>
                <a:cubicBezTo>
                  <a:pt x="84" y="13"/>
                  <a:pt x="79" y="18"/>
                  <a:pt x="79" y="24"/>
                </a:cubicBezTo>
                <a:cubicBezTo>
                  <a:pt x="79" y="30"/>
                  <a:pt x="84" y="35"/>
                  <a:pt x="90" y="35"/>
                </a:cubicBezTo>
                <a:cubicBezTo>
                  <a:pt x="96" y="35"/>
                  <a:pt x="101" y="30"/>
                  <a:pt x="101" y="24"/>
                </a:cubicBezTo>
                <a:cubicBezTo>
                  <a:pt x="101" y="18"/>
                  <a:pt x="96" y="13"/>
                  <a:pt x="90" y="13"/>
                </a:cubicBezTo>
                <a:close/>
                <a:moveTo>
                  <a:pt x="38" y="68"/>
                </a:moveTo>
                <a:cubicBezTo>
                  <a:pt x="38" y="72"/>
                  <a:pt x="38" y="72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28" y="78"/>
                  <a:pt x="28" y="78"/>
                  <a:pt x="28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12" y="111"/>
                  <a:pt x="12" y="111"/>
                  <a:pt x="12" y="111"/>
                </a:cubicBezTo>
                <a:cubicBezTo>
                  <a:pt x="14" y="72"/>
                  <a:pt x="14" y="72"/>
                  <a:pt x="14" y="72"/>
                </a:cubicBezTo>
                <a:cubicBezTo>
                  <a:pt x="13" y="56"/>
                  <a:pt x="13" y="56"/>
                  <a:pt x="13" y="56"/>
                </a:cubicBezTo>
                <a:cubicBezTo>
                  <a:pt x="4" y="68"/>
                  <a:pt x="4" y="68"/>
                  <a:pt x="4" y="68"/>
                </a:cubicBezTo>
                <a:cubicBezTo>
                  <a:pt x="0" y="65"/>
                  <a:pt x="0" y="65"/>
                  <a:pt x="0" y="65"/>
                </a:cubicBezTo>
                <a:cubicBezTo>
                  <a:pt x="12" y="37"/>
                  <a:pt x="12" y="37"/>
                  <a:pt x="12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7" y="45"/>
                  <a:pt x="27" y="45"/>
                  <a:pt x="27" y="45"/>
                </a:cubicBezTo>
                <a:cubicBezTo>
                  <a:pt x="34" y="37"/>
                  <a:pt x="34" y="37"/>
                  <a:pt x="34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2" y="31"/>
                  <a:pt x="42" y="31"/>
                  <a:pt x="42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5" y="32"/>
                  <a:pt x="55" y="32"/>
                  <a:pt x="55" y="32"/>
                </a:cubicBezTo>
                <a:cubicBezTo>
                  <a:pt x="56" y="35"/>
                  <a:pt x="56" y="35"/>
                  <a:pt x="56" y="35"/>
                </a:cubicBezTo>
                <a:cubicBezTo>
                  <a:pt x="53" y="57"/>
                  <a:pt x="53" y="57"/>
                  <a:pt x="53" y="57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7"/>
                  <a:pt x="63" y="57"/>
                  <a:pt x="63" y="57"/>
                </a:cubicBezTo>
                <a:cubicBezTo>
                  <a:pt x="60" y="35"/>
                  <a:pt x="60" y="35"/>
                  <a:pt x="60" y="35"/>
                </a:cubicBezTo>
                <a:cubicBezTo>
                  <a:pt x="62" y="32"/>
                  <a:pt x="62" y="32"/>
                  <a:pt x="62" y="32"/>
                </a:cubicBezTo>
                <a:cubicBezTo>
                  <a:pt x="61" y="31"/>
                  <a:pt x="61" y="31"/>
                  <a:pt x="61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77" y="37"/>
                  <a:pt x="77" y="37"/>
                  <a:pt x="77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90" y="45"/>
                  <a:pt x="90" y="45"/>
                  <a:pt x="90" y="45"/>
                </a:cubicBezTo>
                <a:cubicBezTo>
                  <a:pt x="97" y="37"/>
                  <a:pt x="97" y="37"/>
                  <a:pt x="97" y="37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1" y="67"/>
                  <a:pt x="111" y="67"/>
                  <a:pt x="111" y="67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92" y="78"/>
                  <a:pt x="92" y="78"/>
                  <a:pt x="92" y="78"/>
                </a:cubicBezTo>
                <a:cubicBezTo>
                  <a:pt x="88" y="78"/>
                  <a:pt x="88" y="78"/>
                  <a:pt x="88" y="78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77" y="72"/>
                  <a:pt x="77" y="72"/>
                  <a:pt x="77" y="72"/>
                </a:cubicBezTo>
                <a:cubicBezTo>
                  <a:pt x="77" y="69"/>
                  <a:pt x="77" y="69"/>
                  <a:pt x="77" y="69"/>
                </a:cubicBezTo>
                <a:cubicBezTo>
                  <a:pt x="73" y="72"/>
                  <a:pt x="73" y="72"/>
                  <a:pt x="73" y="72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61" y="79"/>
                  <a:pt x="61" y="79"/>
                  <a:pt x="61" y="79"/>
                </a:cubicBezTo>
                <a:cubicBezTo>
                  <a:pt x="56" y="79"/>
                  <a:pt x="56" y="79"/>
                  <a:pt x="56" y="79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4" y="72"/>
                  <a:pt x="44" y="72"/>
                  <a:pt x="44" y="72"/>
                </a:cubicBezTo>
                <a:cubicBezTo>
                  <a:pt x="38" y="68"/>
                  <a:pt x="38" y="68"/>
                  <a:pt x="38" y="68"/>
                </a:cubicBezTo>
                <a:close/>
                <a:moveTo>
                  <a:pt x="27" y="13"/>
                </a:moveTo>
                <a:cubicBezTo>
                  <a:pt x="21" y="13"/>
                  <a:pt x="16" y="18"/>
                  <a:pt x="16" y="24"/>
                </a:cubicBezTo>
                <a:cubicBezTo>
                  <a:pt x="16" y="30"/>
                  <a:pt x="21" y="35"/>
                  <a:pt x="27" y="35"/>
                </a:cubicBezTo>
                <a:cubicBezTo>
                  <a:pt x="33" y="35"/>
                  <a:pt x="37" y="30"/>
                  <a:pt x="37" y="24"/>
                </a:cubicBezTo>
                <a:cubicBezTo>
                  <a:pt x="37" y="18"/>
                  <a:pt x="33" y="13"/>
                  <a:pt x="27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1" name="TextBox 3"/>
          <p:cNvSpPr txBox="1"/>
          <p:nvPr/>
        </p:nvSpPr>
        <p:spPr bwMode="auto">
          <a:xfrm>
            <a:off x="1626673" y="3316715"/>
            <a:ext cx="98907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添加标题</a:t>
            </a:r>
            <a:endParaRPr lang="en-US" altLang="zh-CN" sz="105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1806000" y="2203748"/>
            <a:ext cx="116079" cy="1009385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1989385" y="1616647"/>
            <a:ext cx="110227" cy="1596485"/>
          </a:xfrm>
          <a:prstGeom prst="rect">
            <a:avLst/>
          </a:prstGeom>
          <a:solidFill>
            <a:srgbClr val="E84C3D"/>
          </a:solidFill>
          <a:ln>
            <a:noFill/>
          </a:ln>
          <a:effectLst>
            <a:outerShdw blurRad="101600" dist="76200" dir="87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2166851" y="1966121"/>
            <a:ext cx="116491" cy="1247337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2350380" y="2319992"/>
            <a:ext cx="116491" cy="893467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6" name="TextBox 32"/>
          <p:cNvSpPr txBox="1">
            <a:spLocks noChangeArrowheads="1"/>
          </p:cNvSpPr>
          <p:nvPr/>
        </p:nvSpPr>
        <p:spPr bwMode="auto">
          <a:xfrm>
            <a:off x="1846991" y="3580768"/>
            <a:ext cx="6634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87</a:t>
            </a:r>
            <a:r>
              <a:rPr lang="en-US" altLang="zh-CN" sz="2000" baseline="300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  <a:cs typeface="Arial" panose="020B0604020202020204" pitchFamily="34" charset="0"/>
            </a:endParaRP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3491091" y="1689561"/>
            <a:ext cx="116051" cy="1523482"/>
          </a:xfrm>
          <a:prstGeom prst="rect">
            <a:avLst/>
          </a:prstGeom>
          <a:solidFill>
            <a:srgbClr val="E84C3D"/>
          </a:solidFill>
          <a:ln>
            <a:noFill/>
          </a:ln>
          <a:effectLst>
            <a:outerShdw blurRad="101600" dist="76200" dir="87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3674432" y="2386929"/>
            <a:ext cx="116051" cy="826114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3857694" y="2588523"/>
            <a:ext cx="109898" cy="624218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4035728" y="2900632"/>
            <a:ext cx="116491" cy="312109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51" name="TextBox 33"/>
          <p:cNvSpPr txBox="1">
            <a:spLocks noChangeArrowheads="1"/>
          </p:cNvSpPr>
          <p:nvPr/>
        </p:nvSpPr>
        <p:spPr bwMode="auto">
          <a:xfrm>
            <a:off x="3526372" y="3580768"/>
            <a:ext cx="6447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36</a:t>
            </a:r>
            <a:r>
              <a:rPr lang="en-US" altLang="zh-CN" sz="2000" baseline="300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  <a:cs typeface="Arial" panose="020B0604020202020204" pitchFamily="34" charset="0"/>
            </a:endParaRPr>
          </a:p>
        </p:txBody>
      </p:sp>
      <p:sp>
        <p:nvSpPr>
          <p:cNvPr id="52" name="TextBox 36"/>
          <p:cNvSpPr txBox="1"/>
          <p:nvPr/>
        </p:nvSpPr>
        <p:spPr bwMode="auto">
          <a:xfrm>
            <a:off x="3299144" y="3316715"/>
            <a:ext cx="10603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添加标题</a:t>
            </a:r>
            <a:endParaRPr lang="en-US" altLang="zh-CN" sz="105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5156953" y="2601725"/>
            <a:ext cx="116954" cy="611453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5341157" y="2706073"/>
            <a:ext cx="110133" cy="507106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5518864" y="2908324"/>
            <a:ext cx="115392" cy="304416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5701294" y="1536803"/>
            <a:ext cx="110996" cy="1675937"/>
          </a:xfrm>
          <a:prstGeom prst="rect">
            <a:avLst/>
          </a:prstGeom>
          <a:solidFill>
            <a:srgbClr val="E84C3D"/>
          </a:solidFill>
          <a:ln>
            <a:noFill/>
          </a:ln>
          <a:effectLst>
            <a:outerShdw blurRad="101600" dist="76200" dir="87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57" name="TextBox 34"/>
          <p:cNvSpPr txBox="1">
            <a:spLocks noChangeArrowheads="1"/>
          </p:cNvSpPr>
          <p:nvPr/>
        </p:nvSpPr>
        <p:spPr bwMode="auto">
          <a:xfrm>
            <a:off x="5186340" y="3580768"/>
            <a:ext cx="708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24</a:t>
            </a:r>
            <a:r>
              <a:rPr lang="en-US" altLang="zh-CN" sz="2000" baseline="300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  <a:cs typeface="Arial" panose="020B0604020202020204" pitchFamily="34" charset="0"/>
            </a:endParaRPr>
          </a:p>
        </p:txBody>
      </p:sp>
      <p:sp>
        <p:nvSpPr>
          <p:cNvPr id="58" name="TextBox 37"/>
          <p:cNvSpPr txBox="1"/>
          <p:nvPr/>
        </p:nvSpPr>
        <p:spPr bwMode="auto">
          <a:xfrm>
            <a:off x="5086048" y="3316715"/>
            <a:ext cx="79089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添加标题</a:t>
            </a:r>
            <a:endParaRPr lang="en-US" altLang="zh-CN" sz="105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6725744" y="1794257"/>
            <a:ext cx="116048" cy="1418922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6909081" y="1536803"/>
            <a:ext cx="116048" cy="1676376"/>
          </a:xfrm>
          <a:prstGeom prst="rect">
            <a:avLst/>
          </a:prstGeom>
          <a:solidFill>
            <a:srgbClr val="E84C3D"/>
          </a:solidFill>
          <a:ln>
            <a:noFill/>
          </a:ln>
          <a:effectLst>
            <a:outerShdw blurRad="101600" dist="76200" dir="87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7092116" y="1689560"/>
            <a:ext cx="110997" cy="1523180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7270150" y="2203881"/>
            <a:ext cx="116491" cy="1008859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63" name="TextBox 35"/>
          <p:cNvSpPr txBox="1">
            <a:spLocks noChangeArrowheads="1"/>
          </p:cNvSpPr>
          <p:nvPr/>
        </p:nvSpPr>
        <p:spPr bwMode="auto">
          <a:xfrm>
            <a:off x="6738938" y="3580768"/>
            <a:ext cx="73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74</a:t>
            </a:r>
            <a:r>
              <a:rPr lang="en-US" altLang="zh-CN" sz="2000" baseline="300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  <a:cs typeface="Arial" panose="020B0604020202020204" pitchFamily="34" charset="0"/>
            </a:endParaRPr>
          </a:p>
        </p:txBody>
      </p:sp>
      <p:sp>
        <p:nvSpPr>
          <p:cNvPr id="64" name="TextBox 38"/>
          <p:cNvSpPr txBox="1"/>
          <p:nvPr/>
        </p:nvSpPr>
        <p:spPr bwMode="auto">
          <a:xfrm>
            <a:off x="6689931" y="3316715"/>
            <a:ext cx="723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添加标题</a:t>
            </a:r>
            <a:endParaRPr lang="en-US" altLang="zh-CN" sz="105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1922079" y="828420"/>
            <a:ext cx="510329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50000"/>
              </a:lnSpc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锐普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的设计理念：杜绝平庸、专做精品 ！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专业；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尽心；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创意。</a:t>
            </a: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  <a:p>
            <a:pPr defTabSz="685800">
              <a:lnSpc>
                <a:spcPct val="150000"/>
              </a:lnSpc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锐普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服务领域：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公共模板设计；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个性模板设计；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稿件制作。</a:t>
            </a: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822820" y="3312518"/>
            <a:ext cx="6440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822820" y="3572071"/>
            <a:ext cx="6440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3508168" y="3312518"/>
            <a:ext cx="6440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3508168" y="3572071"/>
            <a:ext cx="6440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168239" y="3312518"/>
            <a:ext cx="6440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5168239" y="3572071"/>
            <a:ext cx="6440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725744" y="3312518"/>
            <a:ext cx="6440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725744" y="3572071"/>
            <a:ext cx="6440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任意多边形 73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5" name="任意多边形 74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0" name="任意多边形 79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-2" y="4247891"/>
            <a:ext cx="5052556" cy="627060"/>
            <a:chOff x="-2" y="4247891"/>
            <a:chExt cx="5052556" cy="627060"/>
          </a:xfrm>
        </p:grpSpPr>
        <p:sp>
          <p:nvSpPr>
            <p:cNvPr id="78" name="任意多边形 77"/>
            <p:cNvSpPr/>
            <p:nvPr/>
          </p:nvSpPr>
          <p:spPr>
            <a:xfrm flipH="1">
              <a:off x="-2" y="4247891"/>
              <a:ext cx="5052556" cy="627060"/>
            </a:xfrm>
            <a:custGeom>
              <a:avLst/>
              <a:gdLst>
                <a:gd name="connsiteX0" fmla="*/ 950869 w 9169339"/>
                <a:gd name="connsiteY0" fmla="*/ 0 h 821480"/>
                <a:gd name="connsiteX1" fmla="*/ 9169339 w 9169339"/>
                <a:gd name="connsiteY1" fmla="*/ 0 h 821480"/>
                <a:gd name="connsiteX2" fmla="*/ 9169339 w 9169339"/>
                <a:gd name="connsiteY2" fmla="*/ 821480 h 821480"/>
                <a:gd name="connsiteX3" fmla="*/ 0 w 9169339"/>
                <a:gd name="connsiteY3" fmla="*/ 821480 h 821480"/>
                <a:gd name="connsiteX4" fmla="*/ 0 w 9169339"/>
                <a:gd name="connsiteY4" fmla="*/ 809834 h 82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9339" h="821480">
                  <a:moveTo>
                    <a:pt x="950869" y="0"/>
                  </a:moveTo>
                  <a:lnTo>
                    <a:pt x="9169339" y="0"/>
                  </a:lnTo>
                  <a:lnTo>
                    <a:pt x="9169339" y="821480"/>
                  </a:lnTo>
                  <a:lnTo>
                    <a:pt x="0" y="821480"/>
                  </a:lnTo>
                  <a:lnTo>
                    <a:pt x="0" y="809834"/>
                  </a:lnTo>
                  <a:close/>
                </a:path>
              </a:pathLst>
            </a:custGeom>
            <a:solidFill>
              <a:srgbClr val="F78948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343713" y="4311445"/>
              <a:ext cx="3227834" cy="461665"/>
              <a:chOff x="1343713" y="4311445"/>
              <a:chExt cx="3227834" cy="461665"/>
            </a:xfrm>
          </p:grpSpPr>
          <p:sp>
            <p:nvSpPr>
              <p:cNvPr id="81" name="TextBox 93"/>
              <p:cNvSpPr txBox="1"/>
              <p:nvPr/>
            </p:nvSpPr>
            <p:spPr bwMode="auto">
              <a:xfrm>
                <a:off x="1394836" y="4311445"/>
                <a:ext cx="3176711" cy="461665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2400" b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</a:t>
                </a:r>
                <a:r>
                  <a:rPr lang="zh-CN" altLang="en-US" sz="2400" b="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标</a:t>
                </a:r>
                <a:r>
                  <a:rPr lang="zh-CN" altLang="en-US" sz="2400" b="0" dirty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题</a:t>
                </a:r>
                <a:endParaRPr lang="zh-CN" altLang="en-US" sz="24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82" name="Freeform 9"/>
              <p:cNvSpPr>
                <a:spLocks noEditPoints="1"/>
              </p:cNvSpPr>
              <p:nvPr/>
            </p:nvSpPr>
            <p:spPr bwMode="auto">
              <a:xfrm>
                <a:off x="1343713" y="4346332"/>
                <a:ext cx="436322" cy="336810"/>
              </a:xfrm>
              <a:custGeom>
                <a:avLst/>
                <a:gdLst>
                  <a:gd name="T0" fmla="*/ 11 w 33"/>
                  <a:gd name="T1" fmla="*/ 25 h 25"/>
                  <a:gd name="T2" fmla="*/ 15 w 33"/>
                  <a:gd name="T3" fmla="*/ 25 h 25"/>
                  <a:gd name="T4" fmla="*/ 16 w 33"/>
                  <a:gd name="T5" fmla="*/ 24 h 25"/>
                  <a:gd name="T6" fmla="*/ 16 w 33"/>
                  <a:gd name="T7" fmla="*/ 16 h 25"/>
                  <a:gd name="T8" fmla="*/ 13 w 33"/>
                  <a:gd name="T9" fmla="*/ 15 h 25"/>
                  <a:gd name="T10" fmla="*/ 10 w 33"/>
                  <a:gd name="T11" fmla="*/ 17 h 25"/>
                  <a:gd name="T12" fmla="*/ 10 w 33"/>
                  <a:gd name="T13" fmla="*/ 24 h 25"/>
                  <a:gd name="T14" fmla="*/ 11 w 33"/>
                  <a:gd name="T15" fmla="*/ 25 h 25"/>
                  <a:gd name="T16" fmla="*/ 0 w 33"/>
                  <a:gd name="T17" fmla="*/ 16 h 25"/>
                  <a:gd name="T18" fmla="*/ 13 w 33"/>
                  <a:gd name="T19" fmla="*/ 9 h 25"/>
                  <a:gd name="T20" fmla="*/ 13 w 33"/>
                  <a:gd name="T21" fmla="*/ 9 h 25"/>
                  <a:gd name="T22" fmla="*/ 14 w 33"/>
                  <a:gd name="T23" fmla="*/ 9 h 25"/>
                  <a:gd name="T24" fmla="*/ 18 w 33"/>
                  <a:gd name="T25" fmla="*/ 11 h 25"/>
                  <a:gd name="T26" fmla="*/ 28 w 33"/>
                  <a:gd name="T27" fmla="*/ 3 h 25"/>
                  <a:gd name="T28" fmla="*/ 26 w 33"/>
                  <a:gd name="T29" fmla="*/ 1 h 25"/>
                  <a:gd name="T30" fmla="*/ 30 w 33"/>
                  <a:gd name="T31" fmla="*/ 0 h 25"/>
                  <a:gd name="T32" fmla="*/ 33 w 33"/>
                  <a:gd name="T33" fmla="*/ 0 h 25"/>
                  <a:gd name="T34" fmla="*/ 32 w 33"/>
                  <a:gd name="T35" fmla="*/ 3 h 25"/>
                  <a:gd name="T36" fmla="*/ 31 w 33"/>
                  <a:gd name="T37" fmla="*/ 6 h 25"/>
                  <a:gd name="T38" fmla="*/ 30 w 33"/>
                  <a:gd name="T39" fmla="*/ 5 h 25"/>
                  <a:gd name="T40" fmla="*/ 19 w 33"/>
                  <a:gd name="T41" fmla="*/ 14 h 25"/>
                  <a:gd name="T42" fmla="*/ 18 w 33"/>
                  <a:gd name="T43" fmla="*/ 15 h 25"/>
                  <a:gd name="T44" fmla="*/ 17 w 33"/>
                  <a:gd name="T45" fmla="*/ 14 h 25"/>
                  <a:gd name="T46" fmla="*/ 13 w 33"/>
                  <a:gd name="T47" fmla="*/ 12 h 25"/>
                  <a:gd name="T48" fmla="*/ 2 w 33"/>
                  <a:gd name="T49" fmla="*/ 19 h 25"/>
                  <a:gd name="T50" fmla="*/ 0 w 33"/>
                  <a:gd name="T51" fmla="*/ 16 h 25"/>
                  <a:gd name="T52" fmla="*/ 3 w 33"/>
                  <a:gd name="T53" fmla="*/ 25 h 25"/>
                  <a:gd name="T54" fmla="*/ 7 w 33"/>
                  <a:gd name="T55" fmla="*/ 25 h 25"/>
                  <a:gd name="T56" fmla="*/ 8 w 33"/>
                  <a:gd name="T57" fmla="*/ 24 h 25"/>
                  <a:gd name="T58" fmla="*/ 8 w 33"/>
                  <a:gd name="T59" fmla="*/ 18 h 25"/>
                  <a:gd name="T60" fmla="*/ 2 w 33"/>
                  <a:gd name="T61" fmla="*/ 21 h 25"/>
                  <a:gd name="T62" fmla="*/ 2 w 33"/>
                  <a:gd name="T63" fmla="*/ 24 h 25"/>
                  <a:gd name="T64" fmla="*/ 3 w 33"/>
                  <a:gd name="T65" fmla="*/ 25 h 25"/>
                  <a:gd name="T66" fmla="*/ 19 w 33"/>
                  <a:gd name="T67" fmla="*/ 25 h 25"/>
                  <a:gd name="T68" fmla="*/ 23 w 33"/>
                  <a:gd name="T69" fmla="*/ 25 h 25"/>
                  <a:gd name="T70" fmla="*/ 24 w 33"/>
                  <a:gd name="T71" fmla="*/ 24 h 25"/>
                  <a:gd name="T72" fmla="*/ 24 w 33"/>
                  <a:gd name="T73" fmla="*/ 13 h 25"/>
                  <a:gd name="T74" fmla="*/ 24 w 33"/>
                  <a:gd name="T75" fmla="*/ 13 h 25"/>
                  <a:gd name="T76" fmla="*/ 18 w 33"/>
                  <a:gd name="T77" fmla="*/ 18 h 25"/>
                  <a:gd name="T78" fmla="*/ 18 w 33"/>
                  <a:gd name="T79" fmla="*/ 17 h 25"/>
                  <a:gd name="T80" fmla="*/ 18 w 33"/>
                  <a:gd name="T81" fmla="*/ 24 h 25"/>
                  <a:gd name="T82" fmla="*/ 19 w 33"/>
                  <a:gd name="T83" fmla="*/ 25 h 25"/>
                  <a:gd name="T84" fmla="*/ 27 w 33"/>
                  <a:gd name="T85" fmla="*/ 25 h 25"/>
                  <a:gd name="T86" fmla="*/ 31 w 33"/>
                  <a:gd name="T87" fmla="*/ 25 h 25"/>
                  <a:gd name="T88" fmla="*/ 32 w 33"/>
                  <a:gd name="T89" fmla="*/ 24 h 25"/>
                  <a:gd name="T90" fmla="*/ 32 w 33"/>
                  <a:gd name="T91" fmla="*/ 11 h 25"/>
                  <a:gd name="T92" fmla="*/ 29 w 33"/>
                  <a:gd name="T93" fmla="*/ 8 h 25"/>
                  <a:gd name="T94" fmla="*/ 26 w 33"/>
                  <a:gd name="T95" fmla="*/ 11 h 25"/>
                  <a:gd name="T96" fmla="*/ 26 w 33"/>
                  <a:gd name="T97" fmla="*/ 24 h 25"/>
                  <a:gd name="T98" fmla="*/ 27 w 33"/>
                  <a:gd name="T9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" h="25">
                    <a:moveTo>
                      <a:pt x="11" y="25"/>
                    </a:moveTo>
                    <a:cubicBezTo>
                      <a:pt x="12" y="25"/>
                      <a:pt x="14" y="25"/>
                      <a:pt x="15" y="25"/>
                    </a:cubicBezTo>
                    <a:cubicBezTo>
                      <a:pt x="16" y="25"/>
                      <a:pt x="16" y="25"/>
                      <a:pt x="16" y="24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5"/>
                      <a:pt x="11" y="25"/>
                      <a:pt x="11" y="25"/>
                    </a:cubicBezTo>
                    <a:close/>
                    <a:moveTo>
                      <a:pt x="0" y="16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6"/>
                      <a:pt x="0" y="16"/>
                      <a:pt x="0" y="16"/>
                    </a:cubicBezTo>
                    <a:close/>
                    <a:moveTo>
                      <a:pt x="3" y="25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8" y="25"/>
                      <a:pt x="8" y="25"/>
                      <a:pt x="8" y="2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5"/>
                      <a:pt x="3" y="25"/>
                      <a:pt x="3" y="25"/>
                    </a:cubicBezTo>
                    <a:close/>
                    <a:moveTo>
                      <a:pt x="19" y="25"/>
                    </a:moveTo>
                    <a:cubicBezTo>
                      <a:pt x="20" y="25"/>
                      <a:pt x="22" y="25"/>
                      <a:pt x="23" y="25"/>
                    </a:cubicBezTo>
                    <a:cubicBezTo>
                      <a:pt x="23" y="25"/>
                      <a:pt x="24" y="25"/>
                      <a:pt x="24" y="24"/>
                    </a:cubicBezTo>
                    <a:cubicBezTo>
                      <a:pt x="24" y="21"/>
                      <a:pt x="24" y="17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5"/>
                      <a:pt x="19" y="25"/>
                      <a:pt x="19" y="25"/>
                    </a:cubicBezTo>
                    <a:close/>
                    <a:moveTo>
                      <a:pt x="27" y="25"/>
                    </a:moveTo>
                    <a:cubicBezTo>
                      <a:pt x="31" y="25"/>
                      <a:pt x="31" y="25"/>
                      <a:pt x="31" y="25"/>
                    </a:cubicBezTo>
                    <a:cubicBezTo>
                      <a:pt x="31" y="25"/>
                      <a:pt x="32" y="25"/>
                      <a:pt x="32" y="24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flipH="1">
            <a:off x="-2" y="4248901"/>
            <a:ext cx="5606888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9C5B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flipH="1">
            <a:off x="0" y="4249005"/>
            <a:ext cx="535470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E84C3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Freeform 17"/>
          <p:cNvSpPr>
            <a:spLocks noEditPoints="1"/>
          </p:cNvSpPr>
          <p:nvPr/>
        </p:nvSpPr>
        <p:spPr bwMode="auto">
          <a:xfrm>
            <a:off x="1394836" y="4375300"/>
            <a:ext cx="345856" cy="359491"/>
          </a:xfrm>
          <a:custGeom>
            <a:avLst/>
            <a:gdLst>
              <a:gd name="T0" fmla="*/ 45 w 115"/>
              <a:gd name="T1" fmla="*/ 14 h 120"/>
              <a:gd name="T2" fmla="*/ 72 w 115"/>
              <a:gd name="T3" fmla="*/ 14 h 120"/>
              <a:gd name="T4" fmla="*/ 90 w 115"/>
              <a:gd name="T5" fmla="*/ 13 h 120"/>
              <a:gd name="T6" fmla="*/ 90 w 115"/>
              <a:gd name="T7" fmla="*/ 35 h 120"/>
              <a:gd name="T8" fmla="*/ 90 w 115"/>
              <a:gd name="T9" fmla="*/ 13 h 120"/>
              <a:gd name="T10" fmla="*/ 38 w 115"/>
              <a:gd name="T11" fmla="*/ 72 h 120"/>
              <a:gd name="T12" fmla="*/ 40 w 115"/>
              <a:gd name="T13" fmla="*/ 111 h 120"/>
              <a:gd name="T14" fmla="*/ 28 w 115"/>
              <a:gd name="T15" fmla="*/ 78 h 120"/>
              <a:gd name="T16" fmla="*/ 22 w 115"/>
              <a:gd name="T17" fmla="*/ 111 h 120"/>
              <a:gd name="T18" fmla="*/ 14 w 115"/>
              <a:gd name="T19" fmla="*/ 72 h 120"/>
              <a:gd name="T20" fmla="*/ 4 w 115"/>
              <a:gd name="T21" fmla="*/ 68 h 120"/>
              <a:gd name="T22" fmla="*/ 12 w 115"/>
              <a:gd name="T23" fmla="*/ 37 h 120"/>
              <a:gd name="T24" fmla="*/ 27 w 115"/>
              <a:gd name="T25" fmla="*/ 45 h 120"/>
              <a:gd name="T26" fmla="*/ 39 w 115"/>
              <a:gd name="T27" fmla="*/ 37 h 120"/>
              <a:gd name="T28" fmla="*/ 56 w 115"/>
              <a:gd name="T29" fmla="*/ 31 h 120"/>
              <a:gd name="T30" fmla="*/ 56 w 115"/>
              <a:gd name="T31" fmla="*/ 35 h 120"/>
              <a:gd name="T32" fmla="*/ 58 w 115"/>
              <a:gd name="T33" fmla="*/ 62 h 120"/>
              <a:gd name="T34" fmla="*/ 58 w 115"/>
              <a:gd name="T35" fmla="*/ 62 h 120"/>
              <a:gd name="T36" fmla="*/ 59 w 115"/>
              <a:gd name="T37" fmla="*/ 62 h 120"/>
              <a:gd name="T38" fmla="*/ 60 w 115"/>
              <a:gd name="T39" fmla="*/ 35 h 120"/>
              <a:gd name="T40" fmla="*/ 61 w 115"/>
              <a:gd name="T41" fmla="*/ 31 h 120"/>
              <a:gd name="T42" fmla="*/ 77 w 115"/>
              <a:gd name="T43" fmla="*/ 37 h 120"/>
              <a:gd name="T44" fmla="*/ 90 w 115"/>
              <a:gd name="T45" fmla="*/ 45 h 120"/>
              <a:gd name="T46" fmla="*/ 104 w 115"/>
              <a:gd name="T47" fmla="*/ 37 h 120"/>
              <a:gd name="T48" fmla="*/ 111 w 115"/>
              <a:gd name="T49" fmla="*/ 67 h 120"/>
              <a:gd name="T50" fmla="*/ 102 w 115"/>
              <a:gd name="T51" fmla="*/ 72 h 120"/>
              <a:gd name="T52" fmla="*/ 104 w 115"/>
              <a:gd name="T53" fmla="*/ 111 h 120"/>
              <a:gd name="T54" fmla="*/ 92 w 115"/>
              <a:gd name="T55" fmla="*/ 78 h 120"/>
              <a:gd name="T56" fmla="*/ 86 w 115"/>
              <a:gd name="T57" fmla="*/ 111 h 120"/>
              <a:gd name="T58" fmla="*/ 77 w 115"/>
              <a:gd name="T59" fmla="*/ 72 h 120"/>
              <a:gd name="T60" fmla="*/ 73 w 115"/>
              <a:gd name="T61" fmla="*/ 72 h 120"/>
              <a:gd name="T62" fmla="*/ 63 w 115"/>
              <a:gd name="T63" fmla="*/ 120 h 120"/>
              <a:gd name="T64" fmla="*/ 56 w 115"/>
              <a:gd name="T65" fmla="*/ 79 h 120"/>
              <a:gd name="T66" fmla="*/ 41 w 115"/>
              <a:gd name="T67" fmla="*/ 120 h 120"/>
              <a:gd name="T68" fmla="*/ 38 w 115"/>
              <a:gd name="T69" fmla="*/ 68 h 120"/>
              <a:gd name="T70" fmla="*/ 16 w 115"/>
              <a:gd name="T71" fmla="*/ 24 h 120"/>
              <a:gd name="T72" fmla="*/ 37 w 115"/>
              <a:gd name="T73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20">
                <a:moveTo>
                  <a:pt x="59" y="0"/>
                </a:moveTo>
                <a:cubicBezTo>
                  <a:pt x="51" y="0"/>
                  <a:pt x="45" y="6"/>
                  <a:pt x="45" y="14"/>
                </a:cubicBezTo>
                <a:cubicBezTo>
                  <a:pt x="45" y="21"/>
                  <a:pt x="51" y="27"/>
                  <a:pt x="59" y="27"/>
                </a:cubicBezTo>
                <a:cubicBezTo>
                  <a:pt x="66" y="27"/>
                  <a:pt x="72" y="21"/>
                  <a:pt x="72" y="14"/>
                </a:cubicBezTo>
                <a:cubicBezTo>
                  <a:pt x="72" y="6"/>
                  <a:pt x="66" y="0"/>
                  <a:pt x="59" y="0"/>
                </a:cubicBezTo>
                <a:close/>
                <a:moveTo>
                  <a:pt x="90" y="13"/>
                </a:moveTo>
                <a:cubicBezTo>
                  <a:pt x="84" y="13"/>
                  <a:pt x="79" y="18"/>
                  <a:pt x="79" y="24"/>
                </a:cubicBezTo>
                <a:cubicBezTo>
                  <a:pt x="79" y="30"/>
                  <a:pt x="84" y="35"/>
                  <a:pt x="90" y="35"/>
                </a:cubicBezTo>
                <a:cubicBezTo>
                  <a:pt x="96" y="35"/>
                  <a:pt x="101" y="30"/>
                  <a:pt x="101" y="24"/>
                </a:cubicBezTo>
                <a:cubicBezTo>
                  <a:pt x="101" y="18"/>
                  <a:pt x="96" y="13"/>
                  <a:pt x="90" y="13"/>
                </a:cubicBezTo>
                <a:close/>
                <a:moveTo>
                  <a:pt x="38" y="68"/>
                </a:moveTo>
                <a:cubicBezTo>
                  <a:pt x="38" y="72"/>
                  <a:pt x="38" y="72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28" y="78"/>
                  <a:pt x="28" y="78"/>
                  <a:pt x="28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12" y="111"/>
                  <a:pt x="12" y="111"/>
                  <a:pt x="12" y="111"/>
                </a:cubicBezTo>
                <a:cubicBezTo>
                  <a:pt x="14" y="72"/>
                  <a:pt x="14" y="72"/>
                  <a:pt x="14" y="72"/>
                </a:cubicBezTo>
                <a:cubicBezTo>
                  <a:pt x="13" y="56"/>
                  <a:pt x="13" y="56"/>
                  <a:pt x="13" y="56"/>
                </a:cubicBezTo>
                <a:cubicBezTo>
                  <a:pt x="4" y="68"/>
                  <a:pt x="4" y="68"/>
                  <a:pt x="4" y="68"/>
                </a:cubicBezTo>
                <a:cubicBezTo>
                  <a:pt x="0" y="65"/>
                  <a:pt x="0" y="65"/>
                  <a:pt x="0" y="65"/>
                </a:cubicBezTo>
                <a:cubicBezTo>
                  <a:pt x="12" y="37"/>
                  <a:pt x="12" y="37"/>
                  <a:pt x="12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7" y="45"/>
                  <a:pt x="27" y="45"/>
                  <a:pt x="27" y="45"/>
                </a:cubicBezTo>
                <a:cubicBezTo>
                  <a:pt x="34" y="37"/>
                  <a:pt x="34" y="37"/>
                  <a:pt x="34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2" y="31"/>
                  <a:pt x="42" y="31"/>
                  <a:pt x="42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5" y="32"/>
                  <a:pt x="55" y="32"/>
                  <a:pt x="55" y="32"/>
                </a:cubicBezTo>
                <a:cubicBezTo>
                  <a:pt x="56" y="35"/>
                  <a:pt x="56" y="35"/>
                  <a:pt x="56" y="35"/>
                </a:cubicBezTo>
                <a:cubicBezTo>
                  <a:pt x="53" y="57"/>
                  <a:pt x="53" y="57"/>
                  <a:pt x="53" y="57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7"/>
                  <a:pt x="63" y="57"/>
                  <a:pt x="63" y="57"/>
                </a:cubicBezTo>
                <a:cubicBezTo>
                  <a:pt x="60" y="35"/>
                  <a:pt x="60" y="35"/>
                  <a:pt x="60" y="35"/>
                </a:cubicBezTo>
                <a:cubicBezTo>
                  <a:pt x="62" y="32"/>
                  <a:pt x="62" y="32"/>
                  <a:pt x="62" y="32"/>
                </a:cubicBezTo>
                <a:cubicBezTo>
                  <a:pt x="61" y="31"/>
                  <a:pt x="61" y="31"/>
                  <a:pt x="61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77" y="37"/>
                  <a:pt x="77" y="37"/>
                  <a:pt x="77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90" y="45"/>
                  <a:pt x="90" y="45"/>
                  <a:pt x="90" y="45"/>
                </a:cubicBezTo>
                <a:cubicBezTo>
                  <a:pt x="97" y="37"/>
                  <a:pt x="97" y="37"/>
                  <a:pt x="97" y="37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1" y="67"/>
                  <a:pt x="111" y="67"/>
                  <a:pt x="111" y="67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92" y="78"/>
                  <a:pt x="92" y="78"/>
                  <a:pt x="92" y="78"/>
                </a:cubicBezTo>
                <a:cubicBezTo>
                  <a:pt x="88" y="78"/>
                  <a:pt x="88" y="78"/>
                  <a:pt x="88" y="78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77" y="72"/>
                  <a:pt x="77" y="72"/>
                  <a:pt x="77" y="72"/>
                </a:cubicBezTo>
                <a:cubicBezTo>
                  <a:pt x="77" y="69"/>
                  <a:pt x="77" y="69"/>
                  <a:pt x="77" y="69"/>
                </a:cubicBezTo>
                <a:cubicBezTo>
                  <a:pt x="73" y="72"/>
                  <a:pt x="73" y="72"/>
                  <a:pt x="73" y="72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61" y="79"/>
                  <a:pt x="61" y="79"/>
                  <a:pt x="61" y="79"/>
                </a:cubicBezTo>
                <a:cubicBezTo>
                  <a:pt x="56" y="79"/>
                  <a:pt x="56" y="79"/>
                  <a:pt x="56" y="79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4" y="72"/>
                  <a:pt x="44" y="72"/>
                  <a:pt x="44" y="72"/>
                </a:cubicBezTo>
                <a:cubicBezTo>
                  <a:pt x="38" y="68"/>
                  <a:pt x="38" y="68"/>
                  <a:pt x="38" y="68"/>
                </a:cubicBezTo>
                <a:close/>
                <a:moveTo>
                  <a:pt x="27" y="13"/>
                </a:moveTo>
                <a:cubicBezTo>
                  <a:pt x="21" y="13"/>
                  <a:pt x="16" y="18"/>
                  <a:pt x="16" y="24"/>
                </a:cubicBezTo>
                <a:cubicBezTo>
                  <a:pt x="16" y="30"/>
                  <a:pt x="21" y="35"/>
                  <a:pt x="27" y="35"/>
                </a:cubicBezTo>
                <a:cubicBezTo>
                  <a:pt x="33" y="35"/>
                  <a:pt x="37" y="30"/>
                  <a:pt x="37" y="24"/>
                </a:cubicBezTo>
                <a:cubicBezTo>
                  <a:pt x="37" y="18"/>
                  <a:pt x="33" y="13"/>
                  <a:pt x="27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 bwMode="auto">
          <a:xfrm>
            <a:off x="3793490" y="1170538"/>
            <a:ext cx="5391804" cy="2387637"/>
            <a:chOff x="3779838" y="1481101"/>
            <a:chExt cx="5391804" cy="2387637"/>
          </a:xfrm>
        </p:grpSpPr>
        <p:grpSp>
          <p:nvGrpSpPr>
            <p:cNvPr id="47" name="组合 37"/>
            <p:cNvGrpSpPr/>
            <p:nvPr/>
          </p:nvGrpSpPr>
          <p:grpSpPr bwMode="auto">
            <a:xfrm>
              <a:off x="3798889" y="1481101"/>
              <a:ext cx="5372753" cy="1147818"/>
              <a:chOff x="3798966" y="1481022"/>
              <a:chExt cx="5373329" cy="1147866"/>
            </a:xfrm>
          </p:grpSpPr>
          <p:sp>
            <p:nvSpPr>
              <p:cNvPr id="62" name="Freeform 6"/>
              <p:cNvSpPr/>
              <p:nvPr/>
            </p:nvSpPr>
            <p:spPr bwMode="auto">
              <a:xfrm>
                <a:off x="3798966" y="1481022"/>
                <a:ext cx="5373329" cy="1147866"/>
              </a:xfrm>
              <a:custGeom>
                <a:avLst/>
                <a:gdLst>
                  <a:gd name="T0" fmla="*/ 0 w 293"/>
                  <a:gd name="T1" fmla="*/ 0 h 67"/>
                  <a:gd name="T2" fmla="*/ 2147483646 w 293"/>
                  <a:gd name="T3" fmla="*/ 0 h 67"/>
                  <a:gd name="T4" fmla="*/ 2147483646 w 293"/>
                  <a:gd name="T5" fmla="*/ 2147483646 h 67"/>
                  <a:gd name="T6" fmla="*/ 2147483646 w 293"/>
                  <a:gd name="T7" fmla="*/ 2147483646 h 67"/>
                  <a:gd name="T8" fmla="*/ 2147483646 w 293"/>
                  <a:gd name="T9" fmla="*/ 2147483646 h 67"/>
                  <a:gd name="T10" fmla="*/ 2147483646 w 293"/>
                  <a:gd name="T11" fmla="*/ 2147483646 h 67"/>
                  <a:gd name="T12" fmla="*/ 2147483646 w 293"/>
                  <a:gd name="T13" fmla="*/ 2147483646 h 67"/>
                  <a:gd name="T14" fmla="*/ 0 w 293"/>
                  <a:gd name="T15" fmla="*/ 2147483646 h 67"/>
                  <a:gd name="T16" fmla="*/ 0 w 293"/>
                  <a:gd name="T17" fmla="*/ 0 h 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connsiteX0" fmla="*/ 0 w 10000"/>
                  <a:gd name="connsiteY0" fmla="*/ 0 h 10000"/>
                  <a:gd name="connsiteX1" fmla="*/ 6758 w 10000"/>
                  <a:gd name="connsiteY1" fmla="*/ 0 h 10000"/>
                  <a:gd name="connsiteX2" fmla="*/ 8396 w 10000"/>
                  <a:gd name="connsiteY2" fmla="*/ 6866 h 10000"/>
                  <a:gd name="connsiteX3" fmla="*/ 9902 w 10000"/>
                  <a:gd name="connsiteY3" fmla="*/ 6949 h 10000"/>
                  <a:gd name="connsiteX4" fmla="*/ 10000 w 10000"/>
                  <a:gd name="connsiteY4" fmla="*/ 10000 h 10000"/>
                  <a:gd name="connsiteX5" fmla="*/ 8396 w 10000"/>
                  <a:gd name="connsiteY5" fmla="*/ 10000 h 10000"/>
                  <a:gd name="connsiteX6" fmla="*/ 6758 w 10000"/>
                  <a:gd name="connsiteY6" fmla="*/ 5075 h 10000"/>
                  <a:gd name="connsiteX7" fmla="*/ 0 w 10000"/>
                  <a:gd name="connsiteY7" fmla="*/ 5075 h 10000"/>
                  <a:gd name="connsiteX8" fmla="*/ 0 w 10000"/>
                  <a:gd name="connsiteY8" fmla="*/ 0 h 10000"/>
                  <a:gd name="connsiteX0-1" fmla="*/ 0 w 9912"/>
                  <a:gd name="connsiteY0-2" fmla="*/ 0 h 10000"/>
                  <a:gd name="connsiteX1-3" fmla="*/ 6758 w 9912"/>
                  <a:gd name="connsiteY1-4" fmla="*/ 0 h 10000"/>
                  <a:gd name="connsiteX2-5" fmla="*/ 8396 w 9912"/>
                  <a:gd name="connsiteY2-6" fmla="*/ 6866 h 10000"/>
                  <a:gd name="connsiteX3-7" fmla="*/ 9902 w 9912"/>
                  <a:gd name="connsiteY3-8" fmla="*/ 6949 h 10000"/>
                  <a:gd name="connsiteX4-9" fmla="*/ 9911 w 9912"/>
                  <a:gd name="connsiteY4-10" fmla="*/ 10000 h 10000"/>
                  <a:gd name="connsiteX5-11" fmla="*/ 8396 w 9912"/>
                  <a:gd name="connsiteY5-12" fmla="*/ 10000 h 10000"/>
                  <a:gd name="connsiteX6-13" fmla="*/ 6758 w 9912"/>
                  <a:gd name="connsiteY6-14" fmla="*/ 5075 h 10000"/>
                  <a:gd name="connsiteX7-15" fmla="*/ 0 w 9912"/>
                  <a:gd name="connsiteY7-16" fmla="*/ 5075 h 10000"/>
                  <a:gd name="connsiteX8-17" fmla="*/ 0 w 9912"/>
                  <a:gd name="connsiteY8-18" fmla="*/ 0 h 10000"/>
                  <a:gd name="connsiteX0-19" fmla="*/ 0 w 9994"/>
                  <a:gd name="connsiteY0-20" fmla="*/ 0 h 10083"/>
                  <a:gd name="connsiteX1-21" fmla="*/ 6818 w 9994"/>
                  <a:gd name="connsiteY1-22" fmla="*/ 0 h 10083"/>
                  <a:gd name="connsiteX2-23" fmla="*/ 8471 w 9994"/>
                  <a:gd name="connsiteY2-24" fmla="*/ 6866 h 10083"/>
                  <a:gd name="connsiteX3-25" fmla="*/ 9990 w 9994"/>
                  <a:gd name="connsiteY3-26" fmla="*/ 6949 h 10083"/>
                  <a:gd name="connsiteX4-27" fmla="*/ 9883 w 9994"/>
                  <a:gd name="connsiteY4-28" fmla="*/ 10083 h 10083"/>
                  <a:gd name="connsiteX5-29" fmla="*/ 8471 w 9994"/>
                  <a:gd name="connsiteY5-30" fmla="*/ 10000 h 10083"/>
                  <a:gd name="connsiteX6-31" fmla="*/ 6818 w 9994"/>
                  <a:gd name="connsiteY6-32" fmla="*/ 5075 h 10083"/>
                  <a:gd name="connsiteX7-33" fmla="*/ 0 w 9994"/>
                  <a:gd name="connsiteY7-34" fmla="*/ 5075 h 10083"/>
                  <a:gd name="connsiteX8-35" fmla="*/ 0 w 9994"/>
                  <a:gd name="connsiteY8-36" fmla="*/ 0 h 10083"/>
                  <a:gd name="connsiteX0-37" fmla="*/ 0 w 10023"/>
                  <a:gd name="connsiteY0-38" fmla="*/ 0 h 9959"/>
                  <a:gd name="connsiteX1-39" fmla="*/ 6822 w 10023"/>
                  <a:gd name="connsiteY1-40" fmla="*/ 0 h 9959"/>
                  <a:gd name="connsiteX2-41" fmla="*/ 8476 w 10023"/>
                  <a:gd name="connsiteY2-42" fmla="*/ 6809 h 9959"/>
                  <a:gd name="connsiteX3-43" fmla="*/ 9996 w 10023"/>
                  <a:gd name="connsiteY3-44" fmla="*/ 6892 h 9959"/>
                  <a:gd name="connsiteX4-45" fmla="*/ 10023 w 10023"/>
                  <a:gd name="connsiteY4-46" fmla="*/ 9959 h 9959"/>
                  <a:gd name="connsiteX5-47" fmla="*/ 8476 w 10023"/>
                  <a:gd name="connsiteY5-48" fmla="*/ 9918 h 9959"/>
                  <a:gd name="connsiteX6-49" fmla="*/ 6822 w 10023"/>
                  <a:gd name="connsiteY6-50" fmla="*/ 5033 h 9959"/>
                  <a:gd name="connsiteX7-51" fmla="*/ 0 w 10023"/>
                  <a:gd name="connsiteY7-52" fmla="*/ 5033 h 9959"/>
                  <a:gd name="connsiteX8-53" fmla="*/ 0 w 10023"/>
                  <a:gd name="connsiteY8-54" fmla="*/ 0 h 9959"/>
                  <a:gd name="connsiteX0-55" fmla="*/ 0 w 10000"/>
                  <a:gd name="connsiteY0-56" fmla="*/ 0 h 10000"/>
                  <a:gd name="connsiteX1-57" fmla="*/ 6806 w 10000"/>
                  <a:gd name="connsiteY1-58" fmla="*/ 0 h 10000"/>
                  <a:gd name="connsiteX2-59" fmla="*/ 8457 w 10000"/>
                  <a:gd name="connsiteY2-60" fmla="*/ 6837 h 10000"/>
                  <a:gd name="connsiteX3-61" fmla="*/ 9973 w 10000"/>
                  <a:gd name="connsiteY3-62" fmla="*/ 6920 h 10000"/>
                  <a:gd name="connsiteX4-63" fmla="*/ 10000 w 10000"/>
                  <a:gd name="connsiteY4-64" fmla="*/ 10000 h 10000"/>
                  <a:gd name="connsiteX5-65" fmla="*/ 8457 w 10000"/>
                  <a:gd name="connsiteY5-66" fmla="*/ 9959 h 10000"/>
                  <a:gd name="connsiteX6-67" fmla="*/ 6806 w 10000"/>
                  <a:gd name="connsiteY6-68" fmla="*/ 5054 h 10000"/>
                  <a:gd name="connsiteX7-69" fmla="*/ 0 w 10000"/>
                  <a:gd name="connsiteY7-70" fmla="*/ 5054 h 10000"/>
                  <a:gd name="connsiteX8-71" fmla="*/ 0 w 10000"/>
                  <a:gd name="connsiteY8-72" fmla="*/ 0 h 10000"/>
                  <a:gd name="connsiteX0-73" fmla="*/ 0 w 10000"/>
                  <a:gd name="connsiteY0-74" fmla="*/ 0 h 10000"/>
                  <a:gd name="connsiteX1-75" fmla="*/ 6806 w 10000"/>
                  <a:gd name="connsiteY1-76" fmla="*/ 0 h 10000"/>
                  <a:gd name="connsiteX2-77" fmla="*/ 8457 w 10000"/>
                  <a:gd name="connsiteY2-78" fmla="*/ 6837 h 10000"/>
                  <a:gd name="connsiteX3-79" fmla="*/ 9973 w 10000"/>
                  <a:gd name="connsiteY3-80" fmla="*/ 6920 h 10000"/>
                  <a:gd name="connsiteX4-81" fmla="*/ 10000 w 10000"/>
                  <a:gd name="connsiteY4-82" fmla="*/ 10000 h 10000"/>
                  <a:gd name="connsiteX5-83" fmla="*/ 8457 w 10000"/>
                  <a:gd name="connsiteY5-84" fmla="*/ 9959 h 10000"/>
                  <a:gd name="connsiteX6-85" fmla="*/ 6806 w 10000"/>
                  <a:gd name="connsiteY6-86" fmla="*/ 5054 h 10000"/>
                  <a:gd name="connsiteX7-87" fmla="*/ 0 w 10000"/>
                  <a:gd name="connsiteY7-88" fmla="*/ 5054 h 10000"/>
                  <a:gd name="connsiteX8-89" fmla="*/ 0 w 10000"/>
                  <a:gd name="connsiteY8-90" fmla="*/ 0 h 10000"/>
                  <a:gd name="connsiteX0-91" fmla="*/ 0 w 10067"/>
                  <a:gd name="connsiteY0-92" fmla="*/ 0 h 10000"/>
                  <a:gd name="connsiteX1-93" fmla="*/ 6806 w 10067"/>
                  <a:gd name="connsiteY1-94" fmla="*/ 0 h 10000"/>
                  <a:gd name="connsiteX2-95" fmla="*/ 8457 w 10067"/>
                  <a:gd name="connsiteY2-96" fmla="*/ 6837 h 10000"/>
                  <a:gd name="connsiteX3-97" fmla="*/ 9973 w 10067"/>
                  <a:gd name="connsiteY3-98" fmla="*/ 6920 h 10000"/>
                  <a:gd name="connsiteX4-99" fmla="*/ 10067 w 10067"/>
                  <a:gd name="connsiteY4-100" fmla="*/ 10000 h 10000"/>
                  <a:gd name="connsiteX5-101" fmla="*/ 8457 w 10067"/>
                  <a:gd name="connsiteY5-102" fmla="*/ 9959 h 10000"/>
                  <a:gd name="connsiteX6-103" fmla="*/ 6806 w 10067"/>
                  <a:gd name="connsiteY6-104" fmla="*/ 5054 h 10000"/>
                  <a:gd name="connsiteX7-105" fmla="*/ 0 w 10067"/>
                  <a:gd name="connsiteY7-106" fmla="*/ 5054 h 10000"/>
                  <a:gd name="connsiteX8-107" fmla="*/ 0 w 10067"/>
                  <a:gd name="connsiteY8-108" fmla="*/ 0 h 10000"/>
                  <a:gd name="connsiteX0-109" fmla="*/ 0 w 10085"/>
                  <a:gd name="connsiteY0-110" fmla="*/ 0 h 10000"/>
                  <a:gd name="connsiteX1-111" fmla="*/ 6806 w 10085"/>
                  <a:gd name="connsiteY1-112" fmla="*/ 0 h 10000"/>
                  <a:gd name="connsiteX2-113" fmla="*/ 8457 w 10085"/>
                  <a:gd name="connsiteY2-114" fmla="*/ 6837 h 10000"/>
                  <a:gd name="connsiteX3-115" fmla="*/ 10085 w 10085"/>
                  <a:gd name="connsiteY3-116" fmla="*/ 6879 h 10000"/>
                  <a:gd name="connsiteX4-117" fmla="*/ 10067 w 10085"/>
                  <a:gd name="connsiteY4-118" fmla="*/ 10000 h 10000"/>
                  <a:gd name="connsiteX5-119" fmla="*/ 8457 w 10085"/>
                  <a:gd name="connsiteY5-120" fmla="*/ 9959 h 10000"/>
                  <a:gd name="connsiteX6-121" fmla="*/ 6806 w 10085"/>
                  <a:gd name="connsiteY6-122" fmla="*/ 5054 h 10000"/>
                  <a:gd name="connsiteX7-123" fmla="*/ 0 w 10085"/>
                  <a:gd name="connsiteY7-124" fmla="*/ 5054 h 10000"/>
                  <a:gd name="connsiteX8-125" fmla="*/ 0 w 10085"/>
                  <a:gd name="connsiteY8-126" fmla="*/ 0 h 10000"/>
                  <a:gd name="connsiteX0-127" fmla="*/ 0 w 10103"/>
                  <a:gd name="connsiteY0-128" fmla="*/ 0 h 9959"/>
                  <a:gd name="connsiteX1-129" fmla="*/ 6806 w 10103"/>
                  <a:gd name="connsiteY1-130" fmla="*/ 0 h 9959"/>
                  <a:gd name="connsiteX2-131" fmla="*/ 8457 w 10103"/>
                  <a:gd name="connsiteY2-132" fmla="*/ 6837 h 9959"/>
                  <a:gd name="connsiteX3-133" fmla="*/ 10085 w 10103"/>
                  <a:gd name="connsiteY3-134" fmla="*/ 6879 h 9959"/>
                  <a:gd name="connsiteX4-135" fmla="*/ 10103 w 10103"/>
                  <a:gd name="connsiteY4-136" fmla="*/ 9897 h 9959"/>
                  <a:gd name="connsiteX5-137" fmla="*/ 8457 w 10103"/>
                  <a:gd name="connsiteY5-138" fmla="*/ 9959 h 9959"/>
                  <a:gd name="connsiteX6-139" fmla="*/ 6806 w 10103"/>
                  <a:gd name="connsiteY6-140" fmla="*/ 5054 h 9959"/>
                  <a:gd name="connsiteX7-141" fmla="*/ 0 w 10103"/>
                  <a:gd name="connsiteY7-142" fmla="*/ 5054 h 9959"/>
                  <a:gd name="connsiteX8-143" fmla="*/ 0 w 10103"/>
                  <a:gd name="connsiteY8-144" fmla="*/ 0 h 9959"/>
                  <a:gd name="connsiteX0-145" fmla="*/ 0 w 9983"/>
                  <a:gd name="connsiteY0-146" fmla="*/ 0 h 10000"/>
                  <a:gd name="connsiteX1-147" fmla="*/ 6737 w 9983"/>
                  <a:gd name="connsiteY1-148" fmla="*/ 0 h 10000"/>
                  <a:gd name="connsiteX2-149" fmla="*/ 8371 w 9983"/>
                  <a:gd name="connsiteY2-150" fmla="*/ 6865 h 10000"/>
                  <a:gd name="connsiteX3-151" fmla="*/ 9982 w 9983"/>
                  <a:gd name="connsiteY3-152" fmla="*/ 6907 h 10000"/>
                  <a:gd name="connsiteX4-153" fmla="*/ 9978 w 9983"/>
                  <a:gd name="connsiteY4-154" fmla="*/ 10000 h 10000"/>
                  <a:gd name="connsiteX5-155" fmla="*/ 8371 w 9983"/>
                  <a:gd name="connsiteY5-156" fmla="*/ 10000 h 10000"/>
                  <a:gd name="connsiteX6-157" fmla="*/ 6737 w 9983"/>
                  <a:gd name="connsiteY6-158" fmla="*/ 5075 h 10000"/>
                  <a:gd name="connsiteX7-159" fmla="*/ 0 w 9983"/>
                  <a:gd name="connsiteY7-160" fmla="*/ 5075 h 10000"/>
                  <a:gd name="connsiteX8-161" fmla="*/ 0 w 9983"/>
                  <a:gd name="connsiteY8-162" fmla="*/ 0 h 10000"/>
                  <a:gd name="connsiteX0-163" fmla="*/ 0 w 10002"/>
                  <a:gd name="connsiteY0-164" fmla="*/ 0 h 10000"/>
                  <a:gd name="connsiteX1-165" fmla="*/ 6748 w 10002"/>
                  <a:gd name="connsiteY1-166" fmla="*/ 0 h 10000"/>
                  <a:gd name="connsiteX2-167" fmla="*/ 8385 w 10002"/>
                  <a:gd name="connsiteY2-168" fmla="*/ 6865 h 10000"/>
                  <a:gd name="connsiteX3-169" fmla="*/ 9999 w 10002"/>
                  <a:gd name="connsiteY3-170" fmla="*/ 6907 h 10000"/>
                  <a:gd name="connsiteX4-171" fmla="*/ 9995 w 10002"/>
                  <a:gd name="connsiteY4-172" fmla="*/ 10000 h 10000"/>
                  <a:gd name="connsiteX5-173" fmla="*/ 8385 w 10002"/>
                  <a:gd name="connsiteY5-174" fmla="*/ 10000 h 10000"/>
                  <a:gd name="connsiteX6-175" fmla="*/ 6748 w 10002"/>
                  <a:gd name="connsiteY6-176" fmla="*/ 5075 h 10000"/>
                  <a:gd name="connsiteX7-177" fmla="*/ 0 w 10002"/>
                  <a:gd name="connsiteY7-178" fmla="*/ 5075 h 10000"/>
                  <a:gd name="connsiteX8-179" fmla="*/ 0 w 10002"/>
                  <a:gd name="connsiteY8-180" fmla="*/ 0 h 10000"/>
                  <a:gd name="connsiteX0-181" fmla="*/ 0 w 9999"/>
                  <a:gd name="connsiteY0-182" fmla="*/ 0 h 10000"/>
                  <a:gd name="connsiteX1-183" fmla="*/ 6748 w 9999"/>
                  <a:gd name="connsiteY1-184" fmla="*/ 0 h 10000"/>
                  <a:gd name="connsiteX2-185" fmla="*/ 8385 w 9999"/>
                  <a:gd name="connsiteY2-186" fmla="*/ 6865 h 10000"/>
                  <a:gd name="connsiteX3-187" fmla="*/ 9999 w 9999"/>
                  <a:gd name="connsiteY3-188" fmla="*/ 6907 h 10000"/>
                  <a:gd name="connsiteX4-189" fmla="*/ 9995 w 9999"/>
                  <a:gd name="connsiteY4-190" fmla="*/ 10000 h 10000"/>
                  <a:gd name="connsiteX5-191" fmla="*/ 8385 w 9999"/>
                  <a:gd name="connsiteY5-192" fmla="*/ 10000 h 10000"/>
                  <a:gd name="connsiteX6-193" fmla="*/ 6748 w 9999"/>
                  <a:gd name="connsiteY6-194" fmla="*/ 5075 h 10000"/>
                  <a:gd name="connsiteX7-195" fmla="*/ 0 w 9999"/>
                  <a:gd name="connsiteY7-196" fmla="*/ 5075 h 10000"/>
                  <a:gd name="connsiteX8-197" fmla="*/ 0 w 9999"/>
                  <a:gd name="connsiteY8-198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9999" h="10000">
                    <a:moveTo>
                      <a:pt x="0" y="0"/>
                    </a:moveTo>
                    <a:lnTo>
                      <a:pt x="6748" y="0"/>
                    </a:lnTo>
                    <a:lnTo>
                      <a:pt x="8385" y="6865"/>
                    </a:lnTo>
                    <a:lnTo>
                      <a:pt x="9999" y="6907"/>
                    </a:lnTo>
                    <a:cubicBezTo>
                      <a:pt x="9992" y="9501"/>
                      <a:pt x="10002" y="8111"/>
                      <a:pt x="9995" y="10000"/>
                    </a:cubicBezTo>
                    <a:lnTo>
                      <a:pt x="8385" y="10000"/>
                    </a:lnTo>
                    <a:lnTo>
                      <a:pt x="6748" y="5075"/>
                    </a:lnTo>
                    <a:lnTo>
                      <a:pt x="0" y="5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4C3D"/>
              </a:solidFill>
              <a:ln w="0">
                <a:noFill/>
                <a:prstDash val="solid"/>
                <a:round/>
              </a:ln>
              <a:effectLst>
                <a:outerShdw blurRad="101600" dist="76200" dir="1002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TextBox 18"/>
              <p:cNvSpPr txBox="1">
                <a:spLocks noChangeArrowheads="1"/>
              </p:cNvSpPr>
              <p:nvPr/>
            </p:nvSpPr>
            <p:spPr bwMode="auto">
              <a:xfrm>
                <a:off x="4191782" y="1663393"/>
                <a:ext cx="1728192" cy="2770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点击添加文本内容</a:t>
                </a:r>
                <a:endPara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64" name="TextBox 26"/>
              <p:cNvSpPr txBox="1">
                <a:spLocks noChangeArrowheads="1"/>
              </p:cNvSpPr>
              <p:nvPr/>
            </p:nvSpPr>
            <p:spPr bwMode="auto">
              <a:xfrm>
                <a:off x="5877224" y="1511184"/>
                <a:ext cx="1031986" cy="523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>
                  <a:defRPr/>
                </a:pPr>
                <a:r>
                  <a:rPr lang="en-US" altLang="zh-CN" sz="2800" b="1" dirty="0" smtClean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50%</a:t>
                </a:r>
                <a:endParaRPr lang="zh-CN" altLang="en-US" sz="2800" b="1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  <p:grpSp>
          <p:nvGrpSpPr>
            <p:cNvPr id="48" name="组合 35"/>
            <p:cNvGrpSpPr/>
            <p:nvPr/>
          </p:nvGrpSpPr>
          <p:grpSpPr bwMode="auto">
            <a:xfrm>
              <a:off x="3784601" y="2077720"/>
              <a:ext cx="5373108" cy="927895"/>
              <a:chOff x="3784676" y="2077498"/>
              <a:chExt cx="5373683" cy="927482"/>
            </a:xfrm>
          </p:grpSpPr>
          <p:sp>
            <p:nvSpPr>
              <p:cNvPr id="59" name="Freeform 7"/>
              <p:cNvSpPr/>
              <p:nvPr/>
            </p:nvSpPr>
            <p:spPr bwMode="auto">
              <a:xfrm>
                <a:off x="3784676" y="2077498"/>
                <a:ext cx="5373683" cy="927482"/>
              </a:xfrm>
              <a:custGeom>
                <a:avLst/>
                <a:gdLst>
                  <a:gd name="T0" fmla="*/ 0 w 293"/>
                  <a:gd name="T1" fmla="*/ 0 h 54"/>
                  <a:gd name="T2" fmla="*/ 2147483646 w 293"/>
                  <a:gd name="T3" fmla="*/ 0 h 54"/>
                  <a:gd name="T4" fmla="*/ 2147483646 w 293"/>
                  <a:gd name="T5" fmla="*/ 2147483646 h 54"/>
                  <a:gd name="T6" fmla="*/ 2147483646 w 293"/>
                  <a:gd name="T7" fmla="*/ 2147483646 h 54"/>
                  <a:gd name="T8" fmla="*/ 2147483646 w 293"/>
                  <a:gd name="T9" fmla="*/ 2147483646 h 54"/>
                  <a:gd name="T10" fmla="*/ 2147483646 w 293"/>
                  <a:gd name="T11" fmla="*/ 2147483646 h 54"/>
                  <a:gd name="T12" fmla="*/ 2147483646 w 293"/>
                  <a:gd name="T13" fmla="*/ 2147483646 h 54"/>
                  <a:gd name="T14" fmla="*/ 0 w 293"/>
                  <a:gd name="T15" fmla="*/ 2147483646 h 54"/>
                  <a:gd name="T16" fmla="*/ 0 w 293"/>
                  <a:gd name="T17" fmla="*/ 0 h 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connsiteX0" fmla="*/ 0 w 10000"/>
                  <a:gd name="connsiteY0" fmla="*/ 0 h 10000"/>
                  <a:gd name="connsiteX1" fmla="*/ 6758 w 10000"/>
                  <a:gd name="connsiteY1" fmla="*/ 0 h 10000"/>
                  <a:gd name="connsiteX2" fmla="*/ 8396 w 10000"/>
                  <a:gd name="connsiteY2" fmla="*/ 6111 h 10000"/>
                  <a:gd name="connsiteX3" fmla="*/ 9947 w 10000"/>
                  <a:gd name="connsiteY3" fmla="*/ 6111 h 10000"/>
                  <a:gd name="connsiteX4" fmla="*/ 10000 w 10000"/>
                  <a:gd name="connsiteY4" fmla="*/ 10000 h 10000"/>
                  <a:gd name="connsiteX5" fmla="*/ 8396 w 10000"/>
                  <a:gd name="connsiteY5" fmla="*/ 10000 h 10000"/>
                  <a:gd name="connsiteX6" fmla="*/ 6758 w 10000"/>
                  <a:gd name="connsiteY6" fmla="*/ 6296 h 10000"/>
                  <a:gd name="connsiteX7" fmla="*/ 0 w 10000"/>
                  <a:gd name="connsiteY7" fmla="*/ 6296 h 10000"/>
                  <a:gd name="connsiteX8" fmla="*/ 0 w 10000"/>
                  <a:gd name="connsiteY8" fmla="*/ 0 h 10000"/>
                  <a:gd name="connsiteX0-1" fmla="*/ 0 w 9950"/>
                  <a:gd name="connsiteY0-2" fmla="*/ 0 h 10051"/>
                  <a:gd name="connsiteX1-3" fmla="*/ 6758 w 9950"/>
                  <a:gd name="connsiteY1-4" fmla="*/ 0 h 10051"/>
                  <a:gd name="connsiteX2-5" fmla="*/ 8396 w 9950"/>
                  <a:gd name="connsiteY2-6" fmla="*/ 6111 h 10051"/>
                  <a:gd name="connsiteX3-7" fmla="*/ 9947 w 9950"/>
                  <a:gd name="connsiteY3-8" fmla="*/ 6111 h 10051"/>
                  <a:gd name="connsiteX4-9" fmla="*/ 9920 w 9950"/>
                  <a:gd name="connsiteY4-10" fmla="*/ 10051 h 10051"/>
                  <a:gd name="connsiteX5-11" fmla="*/ 8396 w 9950"/>
                  <a:gd name="connsiteY5-12" fmla="*/ 10000 h 10051"/>
                  <a:gd name="connsiteX6-13" fmla="*/ 6758 w 9950"/>
                  <a:gd name="connsiteY6-14" fmla="*/ 6296 h 10051"/>
                  <a:gd name="connsiteX7-15" fmla="*/ 0 w 9950"/>
                  <a:gd name="connsiteY7-16" fmla="*/ 6296 h 10051"/>
                  <a:gd name="connsiteX8-17" fmla="*/ 0 w 9950"/>
                  <a:gd name="connsiteY8-18" fmla="*/ 0 h 10051"/>
                  <a:gd name="connsiteX0-19" fmla="*/ 0 w 10006"/>
                  <a:gd name="connsiteY0-20" fmla="*/ 0 h 9949"/>
                  <a:gd name="connsiteX1-21" fmla="*/ 6792 w 10006"/>
                  <a:gd name="connsiteY1-22" fmla="*/ 0 h 9949"/>
                  <a:gd name="connsiteX2-23" fmla="*/ 8438 w 10006"/>
                  <a:gd name="connsiteY2-24" fmla="*/ 6080 h 9949"/>
                  <a:gd name="connsiteX3-25" fmla="*/ 9997 w 10006"/>
                  <a:gd name="connsiteY3-26" fmla="*/ 6080 h 9949"/>
                  <a:gd name="connsiteX4-27" fmla="*/ 10006 w 10006"/>
                  <a:gd name="connsiteY4-28" fmla="*/ 9949 h 9949"/>
                  <a:gd name="connsiteX5-29" fmla="*/ 8438 w 10006"/>
                  <a:gd name="connsiteY5-30" fmla="*/ 9949 h 9949"/>
                  <a:gd name="connsiteX6-31" fmla="*/ 6792 w 10006"/>
                  <a:gd name="connsiteY6-32" fmla="*/ 6264 h 9949"/>
                  <a:gd name="connsiteX7-33" fmla="*/ 0 w 10006"/>
                  <a:gd name="connsiteY7-34" fmla="*/ 6264 h 9949"/>
                  <a:gd name="connsiteX8-35" fmla="*/ 0 w 10006"/>
                  <a:gd name="connsiteY8-36" fmla="*/ 0 h 9949"/>
                  <a:gd name="connsiteX0-37" fmla="*/ 0 w 10000"/>
                  <a:gd name="connsiteY0-38" fmla="*/ 0 h 10000"/>
                  <a:gd name="connsiteX1-39" fmla="*/ 6788 w 10000"/>
                  <a:gd name="connsiteY1-40" fmla="*/ 0 h 10000"/>
                  <a:gd name="connsiteX2-41" fmla="*/ 8433 w 10000"/>
                  <a:gd name="connsiteY2-42" fmla="*/ 6111 h 10000"/>
                  <a:gd name="connsiteX3-43" fmla="*/ 9973 w 10000"/>
                  <a:gd name="connsiteY3-44" fmla="*/ 6060 h 10000"/>
                  <a:gd name="connsiteX4-45" fmla="*/ 10000 w 10000"/>
                  <a:gd name="connsiteY4-46" fmla="*/ 10000 h 10000"/>
                  <a:gd name="connsiteX5-47" fmla="*/ 8433 w 10000"/>
                  <a:gd name="connsiteY5-48" fmla="*/ 10000 h 10000"/>
                  <a:gd name="connsiteX6-49" fmla="*/ 6788 w 10000"/>
                  <a:gd name="connsiteY6-50" fmla="*/ 6296 h 10000"/>
                  <a:gd name="connsiteX7-51" fmla="*/ 0 w 10000"/>
                  <a:gd name="connsiteY7-52" fmla="*/ 6296 h 10000"/>
                  <a:gd name="connsiteX8-53" fmla="*/ 0 w 10000"/>
                  <a:gd name="connsiteY8-54" fmla="*/ 0 h 10000"/>
                  <a:gd name="connsiteX0-55" fmla="*/ 0 w 10000"/>
                  <a:gd name="connsiteY0-56" fmla="*/ 0 h 10000"/>
                  <a:gd name="connsiteX1-57" fmla="*/ 6788 w 10000"/>
                  <a:gd name="connsiteY1-58" fmla="*/ 0 h 10000"/>
                  <a:gd name="connsiteX2-59" fmla="*/ 8433 w 10000"/>
                  <a:gd name="connsiteY2-60" fmla="*/ 6111 h 10000"/>
                  <a:gd name="connsiteX3-61" fmla="*/ 9973 w 10000"/>
                  <a:gd name="connsiteY3-62" fmla="*/ 6060 h 10000"/>
                  <a:gd name="connsiteX4-63" fmla="*/ 10000 w 10000"/>
                  <a:gd name="connsiteY4-64" fmla="*/ 10000 h 10000"/>
                  <a:gd name="connsiteX5-65" fmla="*/ 8433 w 10000"/>
                  <a:gd name="connsiteY5-66" fmla="*/ 10000 h 10000"/>
                  <a:gd name="connsiteX6-67" fmla="*/ 6788 w 10000"/>
                  <a:gd name="connsiteY6-68" fmla="*/ 6296 h 10000"/>
                  <a:gd name="connsiteX7-69" fmla="*/ 0 w 10000"/>
                  <a:gd name="connsiteY7-70" fmla="*/ 6296 h 10000"/>
                  <a:gd name="connsiteX8-71" fmla="*/ 0 w 10000"/>
                  <a:gd name="connsiteY8-72" fmla="*/ 0 h 10000"/>
                  <a:gd name="connsiteX0-73" fmla="*/ 0 w 10000"/>
                  <a:gd name="connsiteY0-74" fmla="*/ 0 h 10000"/>
                  <a:gd name="connsiteX1-75" fmla="*/ 6788 w 10000"/>
                  <a:gd name="connsiteY1-76" fmla="*/ 0 h 10000"/>
                  <a:gd name="connsiteX2-77" fmla="*/ 8433 w 10000"/>
                  <a:gd name="connsiteY2-78" fmla="*/ 6111 h 10000"/>
                  <a:gd name="connsiteX3-79" fmla="*/ 9973 w 10000"/>
                  <a:gd name="connsiteY3-80" fmla="*/ 6060 h 10000"/>
                  <a:gd name="connsiteX4-81" fmla="*/ 10000 w 10000"/>
                  <a:gd name="connsiteY4-82" fmla="*/ 10000 h 10000"/>
                  <a:gd name="connsiteX5-83" fmla="*/ 8433 w 10000"/>
                  <a:gd name="connsiteY5-84" fmla="*/ 10000 h 10000"/>
                  <a:gd name="connsiteX6-85" fmla="*/ 6788 w 10000"/>
                  <a:gd name="connsiteY6-86" fmla="*/ 6296 h 10000"/>
                  <a:gd name="connsiteX7-87" fmla="*/ 0 w 10000"/>
                  <a:gd name="connsiteY7-88" fmla="*/ 6296 h 10000"/>
                  <a:gd name="connsiteX8-89" fmla="*/ 0 w 10000"/>
                  <a:gd name="connsiteY8-90" fmla="*/ 0 h 10000"/>
                  <a:gd name="connsiteX0-91" fmla="*/ 0 w 10000"/>
                  <a:gd name="connsiteY0-92" fmla="*/ 0 h 10000"/>
                  <a:gd name="connsiteX1-93" fmla="*/ 6788 w 10000"/>
                  <a:gd name="connsiteY1-94" fmla="*/ 0 h 10000"/>
                  <a:gd name="connsiteX2-95" fmla="*/ 8433 w 10000"/>
                  <a:gd name="connsiteY2-96" fmla="*/ 6111 h 10000"/>
                  <a:gd name="connsiteX3-97" fmla="*/ 9973 w 10000"/>
                  <a:gd name="connsiteY3-98" fmla="*/ 6060 h 10000"/>
                  <a:gd name="connsiteX4-99" fmla="*/ 10000 w 10000"/>
                  <a:gd name="connsiteY4-100" fmla="*/ 10000 h 10000"/>
                  <a:gd name="connsiteX5-101" fmla="*/ 8433 w 10000"/>
                  <a:gd name="connsiteY5-102" fmla="*/ 10000 h 10000"/>
                  <a:gd name="connsiteX6-103" fmla="*/ 6788 w 10000"/>
                  <a:gd name="connsiteY6-104" fmla="*/ 6296 h 10000"/>
                  <a:gd name="connsiteX7-105" fmla="*/ 0 w 10000"/>
                  <a:gd name="connsiteY7-106" fmla="*/ 6296 h 10000"/>
                  <a:gd name="connsiteX8-107" fmla="*/ 0 w 10000"/>
                  <a:gd name="connsiteY8-108" fmla="*/ 0 h 10000"/>
                  <a:gd name="connsiteX0-109" fmla="*/ 0 w 10058"/>
                  <a:gd name="connsiteY0-110" fmla="*/ 0 h 10026"/>
                  <a:gd name="connsiteX1-111" fmla="*/ 6788 w 10058"/>
                  <a:gd name="connsiteY1-112" fmla="*/ 0 h 10026"/>
                  <a:gd name="connsiteX2-113" fmla="*/ 8433 w 10058"/>
                  <a:gd name="connsiteY2-114" fmla="*/ 6111 h 10026"/>
                  <a:gd name="connsiteX3-115" fmla="*/ 9973 w 10058"/>
                  <a:gd name="connsiteY3-116" fmla="*/ 6060 h 10026"/>
                  <a:gd name="connsiteX4-117" fmla="*/ 10058 w 10058"/>
                  <a:gd name="connsiteY4-118" fmla="*/ 10026 h 10026"/>
                  <a:gd name="connsiteX5-119" fmla="*/ 8433 w 10058"/>
                  <a:gd name="connsiteY5-120" fmla="*/ 10000 h 10026"/>
                  <a:gd name="connsiteX6-121" fmla="*/ 6788 w 10058"/>
                  <a:gd name="connsiteY6-122" fmla="*/ 6296 h 10026"/>
                  <a:gd name="connsiteX7-123" fmla="*/ 0 w 10058"/>
                  <a:gd name="connsiteY7-124" fmla="*/ 6296 h 10026"/>
                  <a:gd name="connsiteX8-125" fmla="*/ 0 w 10058"/>
                  <a:gd name="connsiteY8-126" fmla="*/ 0 h 10026"/>
                  <a:gd name="connsiteX0-127" fmla="*/ 0 w 10058"/>
                  <a:gd name="connsiteY0-128" fmla="*/ 0 h 10026"/>
                  <a:gd name="connsiteX1-129" fmla="*/ 6788 w 10058"/>
                  <a:gd name="connsiteY1-130" fmla="*/ 0 h 10026"/>
                  <a:gd name="connsiteX2-131" fmla="*/ 8433 w 10058"/>
                  <a:gd name="connsiteY2-132" fmla="*/ 6111 h 10026"/>
                  <a:gd name="connsiteX3-133" fmla="*/ 10053 w 10058"/>
                  <a:gd name="connsiteY3-134" fmla="*/ 6009 h 10026"/>
                  <a:gd name="connsiteX4-135" fmla="*/ 10058 w 10058"/>
                  <a:gd name="connsiteY4-136" fmla="*/ 10026 h 10026"/>
                  <a:gd name="connsiteX5-137" fmla="*/ 8433 w 10058"/>
                  <a:gd name="connsiteY5-138" fmla="*/ 10000 h 10026"/>
                  <a:gd name="connsiteX6-139" fmla="*/ 6788 w 10058"/>
                  <a:gd name="connsiteY6-140" fmla="*/ 6296 h 10026"/>
                  <a:gd name="connsiteX7-141" fmla="*/ 0 w 10058"/>
                  <a:gd name="connsiteY7-142" fmla="*/ 6296 h 10026"/>
                  <a:gd name="connsiteX8-143" fmla="*/ 0 w 10058"/>
                  <a:gd name="connsiteY8-144" fmla="*/ 0 h 10026"/>
                  <a:gd name="connsiteX0-145" fmla="*/ 0 w 10058"/>
                  <a:gd name="connsiteY0-146" fmla="*/ 0 h 10026"/>
                  <a:gd name="connsiteX1-147" fmla="*/ 6788 w 10058"/>
                  <a:gd name="connsiteY1-148" fmla="*/ 0 h 10026"/>
                  <a:gd name="connsiteX2-149" fmla="*/ 8433 w 10058"/>
                  <a:gd name="connsiteY2-150" fmla="*/ 6111 h 10026"/>
                  <a:gd name="connsiteX3-151" fmla="*/ 10053 w 10058"/>
                  <a:gd name="connsiteY3-152" fmla="*/ 6009 h 10026"/>
                  <a:gd name="connsiteX4-153" fmla="*/ 10058 w 10058"/>
                  <a:gd name="connsiteY4-154" fmla="*/ 10026 h 10026"/>
                  <a:gd name="connsiteX5-155" fmla="*/ 8433 w 10058"/>
                  <a:gd name="connsiteY5-156" fmla="*/ 10000 h 10026"/>
                  <a:gd name="connsiteX6-157" fmla="*/ 6788 w 10058"/>
                  <a:gd name="connsiteY6-158" fmla="*/ 6296 h 10026"/>
                  <a:gd name="connsiteX7-159" fmla="*/ 0 w 10058"/>
                  <a:gd name="connsiteY7-160" fmla="*/ 6296 h 10026"/>
                  <a:gd name="connsiteX8-161" fmla="*/ 0 w 10058"/>
                  <a:gd name="connsiteY8-162" fmla="*/ 0 h 10026"/>
                  <a:gd name="connsiteX0-163" fmla="*/ 0 w 10058"/>
                  <a:gd name="connsiteY0-164" fmla="*/ 0 h 10026"/>
                  <a:gd name="connsiteX1-165" fmla="*/ 6788 w 10058"/>
                  <a:gd name="connsiteY1-166" fmla="*/ 0 h 10026"/>
                  <a:gd name="connsiteX2-167" fmla="*/ 8433 w 10058"/>
                  <a:gd name="connsiteY2-168" fmla="*/ 6111 h 10026"/>
                  <a:gd name="connsiteX3-169" fmla="*/ 10053 w 10058"/>
                  <a:gd name="connsiteY3-170" fmla="*/ 6009 h 10026"/>
                  <a:gd name="connsiteX4-171" fmla="*/ 10058 w 10058"/>
                  <a:gd name="connsiteY4-172" fmla="*/ 10026 h 10026"/>
                  <a:gd name="connsiteX5-173" fmla="*/ 8433 w 10058"/>
                  <a:gd name="connsiteY5-174" fmla="*/ 10000 h 10026"/>
                  <a:gd name="connsiteX6-175" fmla="*/ 6788 w 10058"/>
                  <a:gd name="connsiteY6-176" fmla="*/ 6296 h 10026"/>
                  <a:gd name="connsiteX7-177" fmla="*/ 0 w 10058"/>
                  <a:gd name="connsiteY7-178" fmla="*/ 6296 h 10026"/>
                  <a:gd name="connsiteX8-179" fmla="*/ 0 w 10058"/>
                  <a:gd name="connsiteY8-180" fmla="*/ 0 h 100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058" h="10026">
                    <a:moveTo>
                      <a:pt x="0" y="0"/>
                    </a:moveTo>
                    <a:lnTo>
                      <a:pt x="6788" y="0"/>
                    </a:lnTo>
                    <a:lnTo>
                      <a:pt x="8433" y="6111"/>
                    </a:lnTo>
                    <a:lnTo>
                      <a:pt x="10053" y="6009"/>
                    </a:lnTo>
                    <a:cubicBezTo>
                      <a:pt x="10062" y="9363"/>
                      <a:pt x="10058" y="6955"/>
                      <a:pt x="10058" y="10026"/>
                    </a:cubicBezTo>
                    <a:lnTo>
                      <a:pt x="8433" y="10000"/>
                    </a:lnTo>
                    <a:lnTo>
                      <a:pt x="6788" y="6296"/>
                    </a:lnTo>
                    <a:lnTo>
                      <a:pt x="0" y="62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TextBox 21"/>
              <p:cNvSpPr txBox="1">
                <a:spLocks noChangeArrowheads="1"/>
              </p:cNvSpPr>
              <p:nvPr/>
            </p:nvSpPr>
            <p:spPr bwMode="auto">
              <a:xfrm>
                <a:off x="4206625" y="2250587"/>
                <a:ext cx="1728192" cy="276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点击添加文本内容</a:t>
                </a:r>
                <a:endPara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61" name="TextBox 23"/>
              <p:cNvSpPr txBox="1">
                <a:spLocks noChangeArrowheads="1"/>
              </p:cNvSpPr>
              <p:nvPr/>
            </p:nvSpPr>
            <p:spPr bwMode="auto">
              <a:xfrm>
                <a:off x="5893100" y="2090510"/>
                <a:ext cx="1030398" cy="5236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>
                  <a:defRPr/>
                </a:pPr>
                <a:r>
                  <a:rPr lang="en-US" altLang="zh-CN" sz="2800" b="1" dirty="0" smtClean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10%</a:t>
                </a:r>
                <a:endParaRPr lang="zh-CN" altLang="en-US" sz="2800" b="1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  <p:grpSp>
          <p:nvGrpSpPr>
            <p:cNvPr id="49" name="组合 36"/>
            <p:cNvGrpSpPr/>
            <p:nvPr/>
          </p:nvGrpSpPr>
          <p:grpSpPr bwMode="auto">
            <a:xfrm>
              <a:off x="3779838" y="2652708"/>
              <a:ext cx="5382343" cy="719113"/>
              <a:chOff x="3779912" y="2652351"/>
              <a:chExt cx="5382920" cy="719500"/>
            </a:xfrm>
          </p:grpSpPr>
          <p:sp>
            <p:nvSpPr>
              <p:cNvPr id="55" name="Freeform 8"/>
              <p:cNvSpPr/>
              <p:nvPr/>
            </p:nvSpPr>
            <p:spPr bwMode="auto">
              <a:xfrm>
                <a:off x="3779912" y="2652351"/>
                <a:ext cx="5382920" cy="719500"/>
              </a:xfrm>
              <a:custGeom>
                <a:avLst/>
                <a:gdLst>
                  <a:gd name="T0" fmla="*/ 0 w 293"/>
                  <a:gd name="T1" fmla="*/ 0 h 42"/>
                  <a:gd name="T2" fmla="*/ 2147483646 w 293"/>
                  <a:gd name="T3" fmla="*/ 0 h 42"/>
                  <a:gd name="T4" fmla="*/ 2147483646 w 293"/>
                  <a:gd name="T5" fmla="*/ 2147483646 h 42"/>
                  <a:gd name="T6" fmla="*/ 2147483646 w 293"/>
                  <a:gd name="T7" fmla="*/ 2147483646 h 42"/>
                  <a:gd name="T8" fmla="*/ 2147483646 w 293"/>
                  <a:gd name="T9" fmla="*/ 2147483646 h 42"/>
                  <a:gd name="T10" fmla="*/ 2147483646 w 293"/>
                  <a:gd name="T11" fmla="*/ 2147483646 h 42"/>
                  <a:gd name="T12" fmla="*/ 2147483646 w 293"/>
                  <a:gd name="T13" fmla="*/ 2147483646 h 42"/>
                  <a:gd name="T14" fmla="*/ 0 w 293"/>
                  <a:gd name="T15" fmla="*/ 2147483646 h 42"/>
                  <a:gd name="T16" fmla="*/ 0 w 293"/>
                  <a:gd name="T17" fmla="*/ 0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connsiteX0" fmla="*/ 0 w 10000"/>
                  <a:gd name="connsiteY0" fmla="*/ 0 h 10000"/>
                  <a:gd name="connsiteX1" fmla="*/ 6758 w 10000"/>
                  <a:gd name="connsiteY1" fmla="*/ 0 h 10000"/>
                  <a:gd name="connsiteX2" fmla="*/ 8396 w 10000"/>
                  <a:gd name="connsiteY2" fmla="*/ 4524 h 10000"/>
                  <a:gd name="connsiteX3" fmla="*/ 9964 w 10000"/>
                  <a:gd name="connsiteY3" fmla="*/ 4524 h 10000"/>
                  <a:gd name="connsiteX4" fmla="*/ 10000 w 10000"/>
                  <a:gd name="connsiteY4" fmla="*/ 10000 h 10000"/>
                  <a:gd name="connsiteX5" fmla="*/ 8396 w 10000"/>
                  <a:gd name="connsiteY5" fmla="*/ 10000 h 10000"/>
                  <a:gd name="connsiteX6" fmla="*/ 6758 w 10000"/>
                  <a:gd name="connsiteY6" fmla="*/ 8333 h 10000"/>
                  <a:gd name="connsiteX7" fmla="*/ 0 w 10000"/>
                  <a:gd name="connsiteY7" fmla="*/ 8333 h 10000"/>
                  <a:gd name="connsiteX8" fmla="*/ 0 w 10000"/>
                  <a:gd name="connsiteY8" fmla="*/ 0 h 10000"/>
                  <a:gd name="connsiteX0-1" fmla="*/ 0 w 9982"/>
                  <a:gd name="connsiteY0-2" fmla="*/ 0 h 10000"/>
                  <a:gd name="connsiteX1-3" fmla="*/ 6758 w 9982"/>
                  <a:gd name="connsiteY1-4" fmla="*/ 0 h 10000"/>
                  <a:gd name="connsiteX2-5" fmla="*/ 8396 w 9982"/>
                  <a:gd name="connsiteY2-6" fmla="*/ 4524 h 10000"/>
                  <a:gd name="connsiteX3-7" fmla="*/ 9964 w 9982"/>
                  <a:gd name="connsiteY3-8" fmla="*/ 4524 h 10000"/>
                  <a:gd name="connsiteX4-9" fmla="*/ 9982 w 9982"/>
                  <a:gd name="connsiteY4-10" fmla="*/ 10000 h 10000"/>
                  <a:gd name="connsiteX5-11" fmla="*/ 8396 w 9982"/>
                  <a:gd name="connsiteY5-12" fmla="*/ 10000 h 10000"/>
                  <a:gd name="connsiteX6-13" fmla="*/ 6758 w 9982"/>
                  <a:gd name="connsiteY6-14" fmla="*/ 8333 h 10000"/>
                  <a:gd name="connsiteX7-15" fmla="*/ 0 w 9982"/>
                  <a:gd name="connsiteY7-16" fmla="*/ 8333 h 10000"/>
                  <a:gd name="connsiteX8-17" fmla="*/ 0 w 9982"/>
                  <a:gd name="connsiteY8-18" fmla="*/ 0 h 10000"/>
                  <a:gd name="connsiteX0-19" fmla="*/ 0 w 10000"/>
                  <a:gd name="connsiteY0-20" fmla="*/ 0 h 10000"/>
                  <a:gd name="connsiteX1-21" fmla="*/ 6770 w 10000"/>
                  <a:gd name="connsiteY1-22" fmla="*/ 0 h 10000"/>
                  <a:gd name="connsiteX2-23" fmla="*/ 8411 w 10000"/>
                  <a:gd name="connsiteY2-24" fmla="*/ 4524 h 10000"/>
                  <a:gd name="connsiteX3-25" fmla="*/ 9982 w 10000"/>
                  <a:gd name="connsiteY3-26" fmla="*/ 4524 h 10000"/>
                  <a:gd name="connsiteX4-27" fmla="*/ 10000 w 10000"/>
                  <a:gd name="connsiteY4-28" fmla="*/ 10000 h 10000"/>
                  <a:gd name="connsiteX5-29" fmla="*/ 8411 w 10000"/>
                  <a:gd name="connsiteY5-30" fmla="*/ 10000 h 10000"/>
                  <a:gd name="connsiteX6-31" fmla="*/ 6770 w 10000"/>
                  <a:gd name="connsiteY6-32" fmla="*/ 8333 h 10000"/>
                  <a:gd name="connsiteX7-33" fmla="*/ 0 w 10000"/>
                  <a:gd name="connsiteY7-34" fmla="*/ 8333 h 10000"/>
                  <a:gd name="connsiteX8-35" fmla="*/ 0 w 10000"/>
                  <a:gd name="connsiteY8-36" fmla="*/ 0 h 10000"/>
                  <a:gd name="connsiteX0-37" fmla="*/ 0 w 10000"/>
                  <a:gd name="connsiteY0-38" fmla="*/ 0 h 10000"/>
                  <a:gd name="connsiteX1-39" fmla="*/ 6770 w 10000"/>
                  <a:gd name="connsiteY1-40" fmla="*/ 0 h 10000"/>
                  <a:gd name="connsiteX2-41" fmla="*/ 8411 w 10000"/>
                  <a:gd name="connsiteY2-42" fmla="*/ 4524 h 10000"/>
                  <a:gd name="connsiteX3-43" fmla="*/ 9982 w 10000"/>
                  <a:gd name="connsiteY3-44" fmla="*/ 4524 h 10000"/>
                  <a:gd name="connsiteX4-45" fmla="*/ 10000 w 10000"/>
                  <a:gd name="connsiteY4-46" fmla="*/ 10000 h 10000"/>
                  <a:gd name="connsiteX5-47" fmla="*/ 8411 w 10000"/>
                  <a:gd name="connsiteY5-48" fmla="*/ 10000 h 10000"/>
                  <a:gd name="connsiteX6-49" fmla="*/ 6770 w 10000"/>
                  <a:gd name="connsiteY6-50" fmla="*/ 8333 h 10000"/>
                  <a:gd name="connsiteX7-51" fmla="*/ 0 w 10000"/>
                  <a:gd name="connsiteY7-52" fmla="*/ 8333 h 10000"/>
                  <a:gd name="connsiteX8-53" fmla="*/ 0 w 10000"/>
                  <a:gd name="connsiteY8-54" fmla="*/ 0 h 10000"/>
                  <a:gd name="connsiteX0-55" fmla="*/ 0 w 10000"/>
                  <a:gd name="connsiteY0-56" fmla="*/ 0 h 10000"/>
                  <a:gd name="connsiteX1-57" fmla="*/ 6770 w 10000"/>
                  <a:gd name="connsiteY1-58" fmla="*/ 0 h 10000"/>
                  <a:gd name="connsiteX2-59" fmla="*/ 8411 w 10000"/>
                  <a:gd name="connsiteY2-60" fmla="*/ 4524 h 10000"/>
                  <a:gd name="connsiteX3-61" fmla="*/ 9982 w 10000"/>
                  <a:gd name="connsiteY3-62" fmla="*/ 4524 h 10000"/>
                  <a:gd name="connsiteX4-63" fmla="*/ 10000 w 10000"/>
                  <a:gd name="connsiteY4-64" fmla="*/ 10000 h 10000"/>
                  <a:gd name="connsiteX5-65" fmla="*/ 8411 w 10000"/>
                  <a:gd name="connsiteY5-66" fmla="*/ 10000 h 10000"/>
                  <a:gd name="connsiteX6-67" fmla="*/ 6770 w 10000"/>
                  <a:gd name="connsiteY6-68" fmla="*/ 8333 h 10000"/>
                  <a:gd name="connsiteX7-69" fmla="*/ 0 w 10000"/>
                  <a:gd name="connsiteY7-70" fmla="*/ 8333 h 10000"/>
                  <a:gd name="connsiteX8-71" fmla="*/ 0 w 10000"/>
                  <a:gd name="connsiteY8-72" fmla="*/ 0 h 10000"/>
                  <a:gd name="connsiteX0-73" fmla="*/ 0 w 10000"/>
                  <a:gd name="connsiteY0-74" fmla="*/ 0 h 10000"/>
                  <a:gd name="connsiteX1-75" fmla="*/ 6770 w 10000"/>
                  <a:gd name="connsiteY1-76" fmla="*/ 0 h 10000"/>
                  <a:gd name="connsiteX2-77" fmla="*/ 8411 w 10000"/>
                  <a:gd name="connsiteY2-78" fmla="*/ 4524 h 10000"/>
                  <a:gd name="connsiteX3-79" fmla="*/ 9982 w 10000"/>
                  <a:gd name="connsiteY3-80" fmla="*/ 4524 h 10000"/>
                  <a:gd name="connsiteX4-81" fmla="*/ 10000 w 10000"/>
                  <a:gd name="connsiteY4-82" fmla="*/ 10000 h 10000"/>
                  <a:gd name="connsiteX5-83" fmla="*/ 8411 w 10000"/>
                  <a:gd name="connsiteY5-84" fmla="*/ 10000 h 10000"/>
                  <a:gd name="connsiteX6-85" fmla="*/ 6770 w 10000"/>
                  <a:gd name="connsiteY6-86" fmla="*/ 8333 h 10000"/>
                  <a:gd name="connsiteX7-87" fmla="*/ 0 w 10000"/>
                  <a:gd name="connsiteY7-88" fmla="*/ 8333 h 10000"/>
                  <a:gd name="connsiteX8-89" fmla="*/ 0 w 10000"/>
                  <a:gd name="connsiteY8-90" fmla="*/ 0 h 10000"/>
                  <a:gd name="connsiteX0-91" fmla="*/ 0 w 10000"/>
                  <a:gd name="connsiteY0-92" fmla="*/ 0 h 10000"/>
                  <a:gd name="connsiteX1-93" fmla="*/ 6770 w 10000"/>
                  <a:gd name="connsiteY1-94" fmla="*/ 0 h 10000"/>
                  <a:gd name="connsiteX2-95" fmla="*/ 8411 w 10000"/>
                  <a:gd name="connsiteY2-96" fmla="*/ 4524 h 10000"/>
                  <a:gd name="connsiteX3-97" fmla="*/ 9969 w 10000"/>
                  <a:gd name="connsiteY3-98" fmla="*/ 4524 h 10000"/>
                  <a:gd name="connsiteX4-99" fmla="*/ 10000 w 10000"/>
                  <a:gd name="connsiteY4-100" fmla="*/ 10000 h 10000"/>
                  <a:gd name="connsiteX5-101" fmla="*/ 8411 w 10000"/>
                  <a:gd name="connsiteY5-102" fmla="*/ 10000 h 10000"/>
                  <a:gd name="connsiteX6-103" fmla="*/ 6770 w 10000"/>
                  <a:gd name="connsiteY6-104" fmla="*/ 8333 h 10000"/>
                  <a:gd name="connsiteX7-105" fmla="*/ 0 w 10000"/>
                  <a:gd name="connsiteY7-106" fmla="*/ 8333 h 10000"/>
                  <a:gd name="connsiteX8-107" fmla="*/ 0 w 10000"/>
                  <a:gd name="connsiteY8-108" fmla="*/ 0 h 10000"/>
                  <a:gd name="connsiteX0-109" fmla="*/ 0 w 9982"/>
                  <a:gd name="connsiteY0-110" fmla="*/ 0 h 10066"/>
                  <a:gd name="connsiteX1-111" fmla="*/ 6770 w 9982"/>
                  <a:gd name="connsiteY1-112" fmla="*/ 0 h 10066"/>
                  <a:gd name="connsiteX2-113" fmla="*/ 8411 w 9982"/>
                  <a:gd name="connsiteY2-114" fmla="*/ 4524 h 10066"/>
                  <a:gd name="connsiteX3-115" fmla="*/ 9969 w 9982"/>
                  <a:gd name="connsiteY3-116" fmla="*/ 4524 h 10066"/>
                  <a:gd name="connsiteX4-117" fmla="*/ 9982 w 9982"/>
                  <a:gd name="connsiteY4-118" fmla="*/ 10066 h 10066"/>
                  <a:gd name="connsiteX5-119" fmla="*/ 8411 w 9982"/>
                  <a:gd name="connsiteY5-120" fmla="*/ 10000 h 10066"/>
                  <a:gd name="connsiteX6-121" fmla="*/ 6770 w 9982"/>
                  <a:gd name="connsiteY6-122" fmla="*/ 8333 h 10066"/>
                  <a:gd name="connsiteX7-123" fmla="*/ 0 w 9982"/>
                  <a:gd name="connsiteY7-124" fmla="*/ 8333 h 10066"/>
                  <a:gd name="connsiteX8-125" fmla="*/ 0 w 9982"/>
                  <a:gd name="connsiteY8-126" fmla="*/ 0 h 10066"/>
                  <a:gd name="connsiteX0-127" fmla="*/ 0 w 10009"/>
                  <a:gd name="connsiteY0-128" fmla="*/ 0 h 9967"/>
                  <a:gd name="connsiteX1-129" fmla="*/ 6782 w 10009"/>
                  <a:gd name="connsiteY1-130" fmla="*/ 0 h 9967"/>
                  <a:gd name="connsiteX2-131" fmla="*/ 8426 w 10009"/>
                  <a:gd name="connsiteY2-132" fmla="*/ 4494 h 9967"/>
                  <a:gd name="connsiteX3-133" fmla="*/ 9987 w 10009"/>
                  <a:gd name="connsiteY3-134" fmla="*/ 4494 h 9967"/>
                  <a:gd name="connsiteX4-135" fmla="*/ 10009 w 10009"/>
                  <a:gd name="connsiteY4-136" fmla="*/ 9967 h 9967"/>
                  <a:gd name="connsiteX5-137" fmla="*/ 8426 w 10009"/>
                  <a:gd name="connsiteY5-138" fmla="*/ 9934 h 9967"/>
                  <a:gd name="connsiteX6-139" fmla="*/ 6782 w 10009"/>
                  <a:gd name="connsiteY6-140" fmla="*/ 8278 h 9967"/>
                  <a:gd name="connsiteX7-141" fmla="*/ 0 w 10009"/>
                  <a:gd name="connsiteY7-142" fmla="*/ 8278 h 9967"/>
                  <a:gd name="connsiteX8-143" fmla="*/ 0 w 10009"/>
                  <a:gd name="connsiteY8-144" fmla="*/ 0 h 9967"/>
                  <a:gd name="connsiteX0-145" fmla="*/ 0 w 10000"/>
                  <a:gd name="connsiteY0-146" fmla="*/ 0 h 10000"/>
                  <a:gd name="connsiteX1-147" fmla="*/ 6776 w 10000"/>
                  <a:gd name="connsiteY1-148" fmla="*/ 0 h 10000"/>
                  <a:gd name="connsiteX2-149" fmla="*/ 8418 w 10000"/>
                  <a:gd name="connsiteY2-150" fmla="*/ 4509 h 10000"/>
                  <a:gd name="connsiteX3-151" fmla="*/ 9978 w 10000"/>
                  <a:gd name="connsiteY3-152" fmla="*/ 4509 h 10000"/>
                  <a:gd name="connsiteX4-153" fmla="*/ 10000 w 10000"/>
                  <a:gd name="connsiteY4-154" fmla="*/ 10000 h 10000"/>
                  <a:gd name="connsiteX5-155" fmla="*/ 8418 w 10000"/>
                  <a:gd name="connsiteY5-156" fmla="*/ 9967 h 10000"/>
                  <a:gd name="connsiteX6-157" fmla="*/ 6776 w 10000"/>
                  <a:gd name="connsiteY6-158" fmla="*/ 8305 h 10000"/>
                  <a:gd name="connsiteX7-159" fmla="*/ 0 w 10000"/>
                  <a:gd name="connsiteY7-160" fmla="*/ 8305 h 10000"/>
                  <a:gd name="connsiteX8-161" fmla="*/ 0 w 10000"/>
                  <a:gd name="connsiteY8-162" fmla="*/ 0 h 10000"/>
                  <a:gd name="connsiteX0-163" fmla="*/ 0 w 10000"/>
                  <a:gd name="connsiteY0-164" fmla="*/ 0 h 10000"/>
                  <a:gd name="connsiteX1-165" fmla="*/ 6776 w 10000"/>
                  <a:gd name="connsiteY1-166" fmla="*/ 0 h 10000"/>
                  <a:gd name="connsiteX2-167" fmla="*/ 8418 w 10000"/>
                  <a:gd name="connsiteY2-168" fmla="*/ 4509 h 10000"/>
                  <a:gd name="connsiteX3-169" fmla="*/ 9978 w 10000"/>
                  <a:gd name="connsiteY3-170" fmla="*/ 4509 h 10000"/>
                  <a:gd name="connsiteX4-171" fmla="*/ 10000 w 10000"/>
                  <a:gd name="connsiteY4-172" fmla="*/ 10000 h 10000"/>
                  <a:gd name="connsiteX5-173" fmla="*/ 8418 w 10000"/>
                  <a:gd name="connsiteY5-174" fmla="*/ 9967 h 10000"/>
                  <a:gd name="connsiteX6-175" fmla="*/ 6776 w 10000"/>
                  <a:gd name="connsiteY6-176" fmla="*/ 8305 h 10000"/>
                  <a:gd name="connsiteX7-177" fmla="*/ 0 w 10000"/>
                  <a:gd name="connsiteY7-178" fmla="*/ 8305 h 10000"/>
                  <a:gd name="connsiteX8-179" fmla="*/ 0 w 10000"/>
                  <a:gd name="connsiteY8-180" fmla="*/ 0 h 10000"/>
                  <a:gd name="connsiteX0-181" fmla="*/ 0 w 10000"/>
                  <a:gd name="connsiteY0-182" fmla="*/ 0 h 10000"/>
                  <a:gd name="connsiteX1-183" fmla="*/ 6776 w 10000"/>
                  <a:gd name="connsiteY1-184" fmla="*/ 0 h 10000"/>
                  <a:gd name="connsiteX2-185" fmla="*/ 8418 w 10000"/>
                  <a:gd name="connsiteY2-186" fmla="*/ 4509 h 10000"/>
                  <a:gd name="connsiteX3-187" fmla="*/ 9987 w 10000"/>
                  <a:gd name="connsiteY3-188" fmla="*/ 4509 h 10000"/>
                  <a:gd name="connsiteX4-189" fmla="*/ 10000 w 10000"/>
                  <a:gd name="connsiteY4-190" fmla="*/ 10000 h 10000"/>
                  <a:gd name="connsiteX5-191" fmla="*/ 8418 w 10000"/>
                  <a:gd name="connsiteY5-192" fmla="*/ 9967 h 10000"/>
                  <a:gd name="connsiteX6-193" fmla="*/ 6776 w 10000"/>
                  <a:gd name="connsiteY6-194" fmla="*/ 8305 h 10000"/>
                  <a:gd name="connsiteX7-195" fmla="*/ 0 w 10000"/>
                  <a:gd name="connsiteY7-196" fmla="*/ 8305 h 10000"/>
                  <a:gd name="connsiteX8-197" fmla="*/ 0 w 10000"/>
                  <a:gd name="connsiteY8-198" fmla="*/ 0 h 10000"/>
                  <a:gd name="connsiteX0-199" fmla="*/ 0 w 10000"/>
                  <a:gd name="connsiteY0-200" fmla="*/ 0 h 10000"/>
                  <a:gd name="connsiteX1-201" fmla="*/ 6776 w 10000"/>
                  <a:gd name="connsiteY1-202" fmla="*/ 0 h 10000"/>
                  <a:gd name="connsiteX2-203" fmla="*/ 8418 w 10000"/>
                  <a:gd name="connsiteY2-204" fmla="*/ 4509 h 10000"/>
                  <a:gd name="connsiteX3-205" fmla="*/ 9978 w 10000"/>
                  <a:gd name="connsiteY3-206" fmla="*/ 4509 h 10000"/>
                  <a:gd name="connsiteX4-207" fmla="*/ 10000 w 10000"/>
                  <a:gd name="connsiteY4-208" fmla="*/ 10000 h 10000"/>
                  <a:gd name="connsiteX5-209" fmla="*/ 8418 w 10000"/>
                  <a:gd name="connsiteY5-210" fmla="*/ 9967 h 10000"/>
                  <a:gd name="connsiteX6-211" fmla="*/ 6776 w 10000"/>
                  <a:gd name="connsiteY6-212" fmla="*/ 8305 h 10000"/>
                  <a:gd name="connsiteX7-213" fmla="*/ 0 w 10000"/>
                  <a:gd name="connsiteY7-214" fmla="*/ 8305 h 10000"/>
                  <a:gd name="connsiteX8-215" fmla="*/ 0 w 10000"/>
                  <a:gd name="connsiteY8-216" fmla="*/ 0 h 10000"/>
                  <a:gd name="connsiteX0-217" fmla="*/ 0 w 10036"/>
                  <a:gd name="connsiteY0-218" fmla="*/ 0 h 9967"/>
                  <a:gd name="connsiteX1-219" fmla="*/ 6776 w 10036"/>
                  <a:gd name="connsiteY1-220" fmla="*/ 0 h 9967"/>
                  <a:gd name="connsiteX2-221" fmla="*/ 8418 w 10036"/>
                  <a:gd name="connsiteY2-222" fmla="*/ 4509 h 9967"/>
                  <a:gd name="connsiteX3-223" fmla="*/ 9978 w 10036"/>
                  <a:gd name="connsiteY3-224" fmla="*/ 4509 h 9967"/>
                  <a:gd name="connsiteX4-225" fmla="*/ 10036 w 10036"/>
                  <a:gd name="connsiteY4-226" fmla="*/ 9967 h 9967"/>
                  <a:gd name="connsiteX5-227" fmla="*/ 8418 w 10036"/>
                  <a:gd name="connsiteY5-228" fmla="*/ 9967 h 9967"/>
                  <a:gd name="connsiteX6-229" fmla="*/ 6776 w 10036"/>
                  <a:gd name="connsiteY6-230" fmla="*/ 8305 h 9967"/>
                  <a:gd name="connsiteX7-231" fmla="*/ 0 w 10036"/>
                  <a:gd name="connsiteY7-232" fmla="*/ 8305 h 9967"/>
                  <a:gd name="connsiteX8-233" fmla="*/ 0 w 10036"/>
                  <a:gd name="connsiteY8-234" fmla="*/ 0 h 9967"/>
                  <a:gd name="connsiteX0-235" fmla="*/ 0 w 10008"/>
                  <a:gd name="connsiteY0-236" fmla="*/ 0 h 10000"/>
                  <a:gd name="connsiteX1-237" fmla="*/ 6752 w 10008"/>
                  <a:gd name="connsiteY1-238" fmla="*/ 0 h 10000"/>
                  <a:gd name="connsiteX2-239" fmla="*/ 8388 w 10008"/>
                  <a:gd name="connsiteY2-240" fmla="*/ 4524 h 10000"/>
                  <a:gd name="connsiteX3-241" fmla="*/ 10004 w 10008"/>
                  <a:gd name="connsiteY3-242" fmla="*/ 4524 h 10000"/>
                  <a:gd name="connsiteX4-243" fmla="*/ 10000 w 10008"/>
                  <a:gd name="connsiteY4-244" fmla="*/ 10000 h 10000"/>
                  <a:gd name="connsiteX5-245" fmla="*/ 8388 w 10008"/>
                  <a:gd name="connsiteY5-246" fmla="*/ 10000 h 10000"/>
                  <a:gd name="connsiteX6-247" fmla="*/ 6752 w 10008"/>
                  <a:gd name="connsiteY6-248" fmla="*/ 8332 h 10000"/>
                  <a:gd name="connsiteX7-249" fmla="*/ 0 w 10008"/>
                  <a:gd name="connsiteY7-250" fmla="*/ 8332 h 10000"/>
                  <a:gd name="connsiteX8-251" fmla="*/ 0 w 10008"/>
                  <a:gd name="connsiteY8-252" fmla="*/ 0 h 10000"/>
                  <a:gd name="connsiteX0-253" fmla="*/ 0 w 10004"/>
                  <a:gd name="connsiteY0-254" fmla="*/ 0 h 10000"/>
                  <a:gd name="connsiteX1-255" fmla="*/ 6752 w 10004"/>
                  <a:gd name="connsiteY1-256" fmla="*/ 0 h 10000"/>
                  <a:gd name="connsiteX2-257" fmla="*/ 8388 w 10004"/>
                  <a:gd name="connsiteY2-258" fmla="*/ 4524 h 10000"/>
                  <a:gd name="connsiteX3-259" fmla="*/ 10004 w 10004"/>
                  <a:gd name="connsiteY3-260" fmla="*/ 4524 h 10000"/>
                  <a:gd name="connsiteX4-261" fmla="*/ 10000 w 10004"/>
                  <a:gd name="connsiteY4-262" fmla="*/ 10000 h 10000"/>
                  <a:gd name="connsiteX5-263" fmla="*/ 8388 w 10004"/>
                  <a:gd name="connsiteY5-264" fmla="*/ 10000 h 10000"/>
                  <a:gd name="connsiteX6-265" fmla="*/ 6752 w 10004"/>
                  <a:gd name="connsiteY6-266" fmla="*/ 8332 h 10000"/>
                  <a:gd name="connsiteX7-267" fmla="*/ 0 w 10004"/>
                  <a:gd name="connsiteY7-268" fmla="*/ 8332 h 10000"/>
                  <a:gd name="connsiteX8-269" fmla="*/ 0 w 10004"/>
                  <a:gd name="connsiteY8-270" fmla="*/ 0 h 10000"/>
                  <a:gd name="connsiteX0-271" fmla="*/ 0 w 10004"/>
                  <a:gd name="connsiteY0-272" fmla="*/ 0 h 10000"/>
                  <a:gd name="connsiteX1-273" fmla="*/ 6752 w 10004"/>
                  <a:gd name="connsiteY1-274" fmla="*/ 0 h 10000"/>
                  <a:gd name="connsiteX2-275" fmla="*/ 8388 w 10004"/>
                  <a:gd name="connsiteY2-276" fmla="*/ 4524 h 10000"/>
                  <a:gd name="connsiteX3-277" fmla="*/ 10004 w 10004"/>
                  <a:gd name="connsiteY3-278" fmla="*/ 4524 h 10000"/>
                  <a:gd name="connsiteX4-279" fmla="*/ 10000 w 10004"/>
                  <a:gd name="connsiteY4-280" fmla="*/ 10000 h 10000"/>
                  <a:gd name="connsiteX5-281" fmla="*/ 8388 w 10004"/>
                  <a:gd name="connsiteY5-282" fmla="*/ 10000 h 10000"/>
                  <a:gd name="connsiteX6-283" fmla="*/ 6752 w 10004"/>
                  <a:gd name="connsiteY6-284" fmla="*/ 8332 h 10000"/>
                  <a:gd name="connsiteX7-285" fmla="*/ 0 w 10004"/>
                  <a:gd name="connsiteY7-286" fmla="*/ 8332 h 10000"/>
                  <a:gd name="connsiteX8-287" fmla="*/ 0 w 10004"/>
                  <a:gd name="connsiteY8-288" fmla="*/ 0 h 10000"/>
                  <a:gd name="connsiteX0-289" fmla="*/ 0 w 10004"/>
                  <a:gd name="connsiteY0-290" fmla="*/ 0 h 10000"/>
                  <a:gd name="connsiteX1-291" fmla="*/ 6752 w 10004"/>
                  <a:gd name="connsiteY1-292" fmla="*/ 0 h 10000"/>
                  <a:gd name="connsiteX2-293" fmla="*/ 8388 w 10004"/>
                  <a:gd name="connsiteY2-294" fmla="*/ 4524 h 10000"/>
                  <a:gd name="connsiteX3-295" fmla="*/ 10004 w 10004"/>
                  <a:gd name="connsiteY3-296" fmla="*/ 4524 h 10000"/>
                  <a:gd name="connsiteX4-297" fmla="*/ 10000 w 10004"/>
                  <a:gd name="connsiteY4-298" fmla="*/ 10000 h 10000"/>
                  <a:gd name="connsiteX5-299" fmla="*/ 8388 w 10004"/>
                  <a:gd name="connsiteY5-300" fmla="*/ 10000 h 10000"/>
                  <a:gd name="connsiteX6-301" fmla="*/ 6752 w 10004"/>
                  <a:gd name="connsiteY6-302" fmla="*/ 8332 h 10000"/>
                  <a:gd name="connsiteX7-303" fmla="*/ 0 w 10004"/>
                  <a:gd name="connsiteY7-304" fmla="*/ 8332 h 10000"/>
                  <a:gd name="connsiteX8-305" fmla="*/ 0 w 10004"/>
                  <a:gd name="connsiteY8-306" fmla="*/ 0 h 10000"/>
                  <a:gd name="connsiteX0-307" fmla="*/ 0 w 10004"/>
                  <a:gd name="connsiteY0-308" fmla="*/ 0 h 10000"/>
                  <a:gd name="connsiteX1-309" fmla="*/ 6752 w 10004"/>
                  <a:gd name="connsiteY1-310" fmla="*/ 0 h 10000"/>
                  <a:gd name="connsiteX2-311" fmla="*/ 8388 w 10004"/>
                  <a:gd name="connsiteY2-312" fmla="*/ 4524 h 10000"/>
                  <a:gd name="connsiteX3-313" fmla="*/ 10004 w 10004"/>
                  <a:gd name="connsiteY3-314" fmla="*/ 4524 h 10000"/>
                  <a:gd name="connsiteX4-315" fmla="*/ 10000 w 10004"/>
                  <a:gd name="connsiteY4-316" fmla="*/ 10000 h 10000"/>
                  <a:gd name="connsiteX5-317" fmla="*/ 8388 w 10004"/>
                  <a:gd name="connsiteY5-318" fmla="*/ 10000 h 10000"/>
                  <a:gd name="connsiteX6-319" fmla="*/ 6752 w 10004"/>
                  <a:gd name="connsiteY6-320" fmla="*/ 8332 h 10000"/>
                  <a:gd name="connsiteX7-321" fmla="*/ 0 w 10004"/>
                  <a:gd name="connsiteY7-322" fmla="*/ 8332 h 10000"/>
                  <a:gd name="connsiteX8-323" fmla="*/ 0 w 10004"/>
                  <a:gd name="connsiteY8-324" fmla="*/ 0 h 10000"/>
                  <a:gd name="connsiteX0-325" fmla="*/ 0 w 10022"/>
                  <a:gd name="connsiteY0-326" fmla="*/ 0 h 10000"/>
                  <a:gd name="connsiteX1-327" fmla="*/ 6752 w 10022"/>
                  <a:gd name="connsiteY1-328" fmla="*/ 0 h 10000"/>
                  <a:gd name="connsiteX2-329" fmla="*/ 8388 w 10022"/>
                  <a:gd name="connsiteY2-330" fmla="*/ 4524 h 10000"/>
                  <a:gd name="connsiteX3-331" fmla="*/ 10022 w 10022"/>
                  <a:gd name="connsiteY3-332" fmla="*/ 4966 h 10000"/>
                  <a:gd name="connsiteX4-333" fmla="*/ 10000 w 10022"/>
                  <a:gd name="connsiteY4-334" fmla="*/ 10000 h 10000"/>
                  <a:gd name="connsiteX5-335" fmla="*/ 8388 w 10022"/>
                  <a:gd name="connsiteY5-336" fmla="*/ 10000 h 10000"/>
                  <a:gd name="connsiteX6-337" fmla="*/ 6752 w 10022"/>
                  <a:gd name="connsiteY6-338" fmla="*/ 8332 h 10000"/>
                  <a:gd name="connsiteX7-339" fmla="*/ 0 w 10022"/>
                  <a:gd name="connsiteY7-340" fmla="*/ 8332 h 10000"/>
                  <a:gd name="connsiteX8-341" fmla="*/ 0 w 10022"/>
                  <a:gd name="connsiteY8-342" fmla="*/ 0 h 10000"/>
                  <a:gd name="connsiteX0-343" fmla="*/ 0 w 10022"/>
                  <a:gd name="connsiteY0-344" fmla="*/ 0 h 10000"/>
                  <a:gd name="connsiteX1-345" fmla="*/ 6752 w 10022"/>
                  <a:gd name="connsiteY1-346" fmla="*/ 0 h 10000"/>
                  <a:gd name="connsiteX2-347" fmla="*/ 8406 w 10022"/>
                  <a:gd name="connsiteY2-348" fmla="*/ 4921 h 10000"/>
                  <a:gd name="connsiteX3-349" fmla="*/ 10022 w 10022"/>
                  <a:gd name="connsiteY3-350" fmla="*/ 4966 h 10000"/>
                  <a:gd name="connsiteX4-351" fmla="*/ 10000 w 10022"/>
                  <a:gd name="connsiteY4-352" fmla="*/ 10000 h 10000"/>
                  <a:gd name="connsiteX5-353" fmla="*/ 8388 w 10022"/>
                  <a:gd name="connsiteY5-354" fmla="*/ 10000 h 10000"/>
                  <a:gd name="connsiteX6-355" fmla="*/ 6752 w 10022"/>
                  <a:gd name="connsiteY6-356" fmla="*/ 8332 h 10000"/>
                  <a:gd name="connsiteX7-357" fmla="*/ 0 w 10022"/>
                  <a:gd name="connsiteY7-358" fmla="*/ 8332 h 10000"/>
                  <a:gd name="connsiteX8-359" fmla="*/ 0 w 10022"/>
                  <a:gd name="connsiteY8-360" fmla="*/ 0 h 10000"/>
                  <a:gd name="connsiteX0-361" fmla="*/ 0 w 10022"/>
                  <a:gd name="connsiteY0-362" fmla="*/ 0 h 10000"/>
                  <a:gd name="connsiteX1-363" fmla="*/ 6752 w 10022"/>
                  <a:gd name="connsiteY1-364" fmla="*/ 0 h 10000"/>
                  <a:gd name="connsiteX2-365" fmla="*/ 8406 w 10022"/>
                  <a:gd name="connsiteY2-366" fmla="*/ 4921 h 10000"/>
                  <a:gd name="connsiteX3-367" fmla="*/ 10022 w 10022"/>
                  <a:gd name="connsiteY3-368" fmla="*/ 4966 h 10000"/>
                  <a:gd name="connsiteX4-369" fmla="*/ 10000 w 10022"/>
                  <a:gd name="connsiteY4-370" fmla="*/ 10000 h 10000"/>
                  <a:gd name="connsiteX5-371" fmla="*/ 8388 w 10022"/>
                  <a:gd name="connsiteY5-372" fmla="*/ 10000 h 10000"/>
                  <a:gd name="connsiteX6-373" fmla="*/ 6752 w 10022"/>
                  <a:gd name="connsiteY6-374" fmla="*/ 8332 h 10000"/>
                  <a:gd name="connsiteX7-375" fmla="*/ 0 w 10022"/>
                  <a:gd name="connsiteY7-376" fmla="*/ 8332 h 10000"/>
                  <a:gd name="connsiteX8-377" fmla="*/ 0 w 10022"/>
                  <a:gd name="connsiteY8-378" fmla="*/ 0 h 10000"/>
                  <a:gd name="connsiteX0-379" fmla="*/ 0 w 10022"/>
                  <a:gd name="connsiteY0-380" fmla="*/ 0 h 10000"/>
                  <a:gd name="connsiteX1-381" fmla="*/ 6752 w 10022"/>
                  <a:gd name="connsiteY1-382" fmla="*/ 0 h 10000"/>
                  <a:gd name="connsiteX2-383" fmla="*/ 8406 w 10022"/>
                  <a:gd name="connsiteY2-384" fmla="*/ 4921 h 10000"/>
                  <a:gd name="connsiteX3-385" fmla="*/ 10022 w 10022"/>
                  <a:gd name="connsiteY3-386" fmla="*/ 4966 h 10000"/>
                  <a:gd name="connsiteX4-387" fmla="*/ 10000 w 10022"/>
                  <a:gd name="connsiteY4-388" fmla="*/ 10000 h 10000"/>
                  <a:gd name="connsiteX5-389" fmla="*/ 8388 w 10022"/>
                  <a:gd name="connsiteY5-390" fmla="*/ 10000 h 10000"/>
                  <a:gd name="connsiteX6-391" fmla="*/ 6752 w 10022"/>
                  <a:gd name="connsiteY6-392" fmla="*/ 8332 h 10000"/>
                  <a:gd name="connsiteX7-393" fmla="*/ 0 w 10022"/>
                  <a:gd name="connsiteY7-394" fmla="*/ 8332 h 10000"/>
                  <a:gd name="connsiteX8-395" fmla="*/ 0 w 10022"/>
                  <a:gd name="connsiteY8-396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022" h="10000">
                    <a:moveTo>
                      <a:pt x="0" y="0"/>
                    </a:moveTo>
                    <a:lnTo>
                      <a:pt x="6752" y="0"/>
                    </a:lnTo>
                    <a:lnTo>
                      <a:pt x="8406" y="4921"/>
                    </a:lnTo>
                    <a:cubicBezTo>
                      <a:pt x="9010" y="4921"/>
                      <a:pt x="9483" y="4966"/>
                      <a:pt x="10022" y="4966"/>
                    </a:cubicBezTo>
                    <a:cubicBezTo>
                      <a:pt x="10014" y="9749"/>
                      <a:pt x="10005" y="6089"/>
                      <a:pt x="10000" y="10000"/>
                    </a:cubicBezTo>
                    <a:lnTo>
                      <a:pt x="8388" y="10000"/>
                    </a:lnTo>
                    <a:lnTo>
                      <a:pt x="6752" y="8332"/>
                    </a:lnTo>
                    <a:lnTo>
                      <a:pt x="0" y="83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组合 34"/>
              <p:cNvGrpSpPr/>
              <p:nvPr/>
            </p:nvGrpSpPr>
            <p:grpSpPr bwMode="auto">
              <a:xfrm>
                <a:off x="4206624" y="2695237"/>
                <a:ext cx="2716874" cy="522569"/>
                <a:chOff x="4206624" y="2695237"/>
                <a:chExt cx="2716874" cy="522569"/>
              </a:xfrm>
            </p:grpSpPr>
            <p:sp>
              <p:nvSpPr>
                <p:cNvPr id="57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4206624" y="2814499"/>
                  <a:ext cx="1728192" cy="277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200" dirty="0">
                      <a:solidFill>
                        <a:prstClr val="white"/>
                      </a:solidFill>
                      <a:latin typeface="汉仪细中圆简" panose="02010609000101010101" pitchFamily="49" charset="-122"/>
                      <a:ea typeface="汉仪细中圆简" panose="02010609000101010101" pitchFamily="49" charset="-122"/>
                    </a:rPr>
                    <a:t>点击添加文本内容</a:t>
                  </a:r>
                  <a:endParaRPr lang="zh-CN" altLang="en-US" sz="120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endParaRPr>
                </a:p>
              </p:txBody>
            </p:sp>
            <p:sp>
              <p:nvSpPr>
                <p:cNvPr id="58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5893100" y="2695237"/>
                  <a:ext cx="1030398" cy="5225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2857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indent="0" algn="ctr">
                    <a:defRPr/>
                  </a:pPr>
                  <a:r>
                    <a:rPr lang="en-US" altLang="zh-CN" sz="2800" b="1" dirty="0" smtClean="0">
                      <a:solidFill>
                        <a:prstClr val="white"/>
                      </a:solidFill>
                      <a:latin typeface="汉仪细圆简" panose="02010609000101010101" pitchFamily="49" charset="-122"/>
                      <a:ea typeface="汉仪细圆简" panose="02010609000101010101" pitchFamily="49" charset="-122"/>
                    </a:rPr>
                    <a:t>25%</a:t>
                  </a:r>
                  <a:endParaRPr lang="zh-CN" altLang="en-US" sz="2800" b="1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endParaRPr>
                </a:p>
              </p:txBody>
            </p:sp>
          </p:grpSp>
        </p:grpSp>
        <p:grpSp>
          <p:nvGrpSpPr>
            <p:cNvPr id="50" name="组合 38"/>
            <p:cNvGrpSpPr/>
            <p:nvPr/>
          </p:nvGrpSpPr>
          <p:grpSpPr bwMode="auto">
            <a:xfrm>
              <a:off x="3779838" y="3251200"/>
              <a:ext cx="5369506" cy="617538"/>
              <a:chOff x="3779910" y="3251954"/>
              <a:chExt cx="5370079" cy="616734"/>
            </a:xfrm>
          </p:grpSpPr>
          <p:grpSp>
            <p:nvGrpSpPr>
              <p:cNvPr id="51" name="组合 32"/>
              <p:cNvGrpSpPr/>
              <p:nvPr/>
            </p:nvGrpSpPr>
            <p:grpSpPr bwMode="auto">
              <a:xfrm>
                <a:off x="3779910" y="3251954"/>
                <a:ext cx="5370079" cy="616734"/>
                <a:chOff x="3779912" y="3251954"/>
                <a:chExt cx="5370081" cy="616734"/>
              </a:xfrm>
            </p:grpSpPr>
            <p:sp>
              <p:nvSpPr>
                <p:cNvPr id="53" name="Freeform 9"/>
                <p:cNvSpPr/>
                <p:nvPr/>
              </p:nvSpPr>
              <p:spPr bwMode="auto">
                <a:xfrm>
                  <a:off x="3779912" y="3251954"/>
                  <a:ext cx="5370081" cy="616734"/>
                </a:xfrm>
                <a:custGeom>
                  <a:avLst/>
                  <a:gdLst>
                    <a:gd name="T0" fmla="*/ 0 w 293"/>
                    <a:gd name="T1" fmla="*/ 0 h 36"/>
                    <a:gd name="T2" fmla="*/ 2147483646 w 293"/>
                    <a:gd name="T3" fmla="*/ 0 h 36"/>
                    <a:gd name="T4" fmla="*/ 2147483646 w 293"/>
                    <a:gd name="T5" fmla="*/ 2147483646 h 36"/>
                    <a:gd name="T6" fmla="*/ 2147483646 w 293"/>
                    <a:gd name="T7" fmla="*/ 2147483646 h 36"/>
                    <a:gd name="T8" fmla="*/ 2147483646 w 293"/>
                    <a:gd name="T9" fmla="*/ 2147483646 h 36"/>
                    <a:gd name="T10" fmla="*/ 2147483646 w 293"/>
                    <a:gd name="T11" fmla="*/ 2147483646 h 36"/>
                    <a:gd name="T12" fmla="*/ 2147483646 w 293"/>
                    <a:gd name="T13" fmla="*/ 2147483646 h 36"/>
                    <a:gd name="T14" fmla="*/ 0 w 293"/>
                    <a:gd name="T15" fmla="*/ 2147483646 h 36"/>
                    <a:gd name="T16" fmla="*/ 0 w 293"/>
                    <a:gd name="T17" fmla="*/ 0 h 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connsiteX0" fmla="*/ 0 w 10000"/>
                    <a:gd name="connsiteY0" fmla="*/ 0 h 10000"/>
                    <a:gd name="connsiteX1" fmla="*/ 6758 w 10000"/>
                    <a:gd name="connsiteY1" fmla="*/ 0 h 10000"/>
                    <a:gd name="connsiteX2" fmla="*/ 8396 w 10000"/>
                    <a:gd name="connsiteY2" fmla="*/ 1944 h 10000"/>
                    <a:gd name="connsiteX3" fmla="*/ 9976 w 10000"/>
                    <a:gd name="connsiteY3" fmla="*/ 1944 h 10000"/>
                    <a:gd name="connsiteX4" fmla="*/ 10000 w 10000"/>
                    <a:gd name="connsiteY4" fmla="*/ 8333 h 10000"/>
                    <a:gd name="connsiteX5" fmla="*/ 8396 w 10000"/>
                    <a:gd name="connsiteY5" fmla="*/ 8333 h 10000"/>
                    <a:gd name="connsiteX6" fmla="*/ 6758 w 10000"/>
                    <a:gd name="connsiteY6" fmla="*/ 10000 h 10000"/>
                    <a:gd name="connsiteX7" fmla="*/ 0 w 10000"/>
                    <a:gd name="connsiteY7" fmla="*/ 10000 h 10000"/>
                    <a:gd name="connsiteX8" fmla="*/ 0 w 10000"/>
                    <a:gd name="connsiteY8" fmla="*/ 0 h 10000"/>
                    <a:gd name="connsiteX0-1" fmla="*/ 0 w 10008"/>
                    <a:gd name="connsiteY0-2" fmla="*/ 0 h 10000"/>
                    <a:gd name="connsiteX1-3" fmla="*/ 6758 w 10008"/>
                    <a:gd name="connsiteY1-4" fmla="*/ 0 h 10000"/>
                    <a:gd name="connsiteX2-5" fmla="*/ 8396 w 10008"/>
                    <a:gd name="connsiteY2-6" fmla="*/ 1944 h 10000"/>
                    <a:gd name="connsiteX3-7" fmla="*/ 10007 w 10008"/>
                    <a:gd name="connsiteY3-8" fmla="*/ 1944 h 10000"/>
                    <a:gd name="connsiteX4-9" fmla="*/ 10000 w 10008"/>
                    <a:gd name="connsiteY4-10" fmla="*/ 8333 h 10000"/>
                    <a:gd name="connsiteX5-11" fmla="*/ 8396 w 10008"/>
                    <a:gd name="connsiteY5-12" fmla="*/ 8333 h 10000"/>
                    <a:gd name="connsiteX6-13" fmla="*/ 6758 w 10008"/>
                    <a:gd name="connsiteY6-14" fmla="*/ 10000 h 10000"/>
                    <a:gd name="connsiteX7-15" fmla="*/ 0 w 10008"/>
                    <a:gd name="connsiteY7-16" fmla="*/ 10000 h 10000"/>
                    <a:gd name="connsiteX8-17" fmla="*/ 0 w 10008"/>
                    <a:gd name="connsiteY8-18" fmla="*/ 0 h 10000"/>
                    <a:gd name="connsiteX0-19" fmla="*/ 0 w 10007"/>
                    <a:gd name="connsiteY0-20" fmla="*/ 0 h 10000"/>
                    <a:gd name="connsiteX1-21" fmla="*/ 6758 w 10007"/>
                    <a:gd name="connsiteY1-22" fmla="*/ 0 h 10000"/>
                    <a:gd name="connsiteX2-23" fmla="*/ 8396 w 10007"/>
                    <a:gd name="connsiteY2-24" fmla="*/ 1944 h 10000"/>
                    <a:gd name="connsiteX3-25" fmla="*/ 10007 w 10007"/>
                    <a:gd name="connsiteY3-26" fmla="*/ 1944 h 10000"/>
                    <a:gd name="connsiteX4-27" fmla="*/ 10000 w 10007"/>
                    <a:gd name="connsiteY4-28" fmla="*/ 8333 h 10000"/>
                    <a:gd name="connsiteX5-29" fmla="*/ 8396 w 10007"/>
                    <a:gd name="connsiteY5-30" fmla="*/ 8333 h 10000"/>
                    <a:gd name="connsiteX6-31" fmla="*/ 6758 w 10007"/>
                    <a:gd name="connsiteY6-32" fmla="*/ 10000 h 10000"/>
                    <a:gd name="connsiteX7-33" fmla="*/ 0 w 10007"/>
                    <a:gd name="connsiteY7-34" fmla="*/ 10000 h 10000"/>
                    <a:gd name="connsiteX8-35" fmla="*/ 0 w 10007"/>
                    <a:gd name="connsiteY8-36" fmla="*/ 0 h 10000"/>
                    <a:gd name="connsiteX0-37" fmla="*/ 0 w 10007"/>
                    <a:gd name="connsiteY0-38" fmla="*/ 0 h 10000"/>
                    <a:gd name="connsiteX1-39" fmla="*/ 6758 w 10007"/>
                    <a:gd name="connsiteY1-40" fmla="*/ 0 h 10000"/>
                    <a:gd name="connsiteX2-41" fmla="*/ 8396 w 10007"/>
                    <a:gd name="connsiteY2-42" fmla="*/ 1944 h 10000"/>
                    <a:gd name="connsiteX3-43" fmla="*/ 10007 w 10007"/>
                    <a:gd name="connsiteY3-44" fmla="*/ 1944 h 10000"/>
                    <a:gd name="connsiteX4-45" fmla="*/ 10000 w 10007"/>
                    <a:gd name="connsiteY4-46" fmla="*/ 8333 h 10000"/>
                    <a:gd name="connsiteX5-47" fmla="*/ 8396 w 10007"/>
                    <a:gd name="connsiteY5-48" fmla="*/ 8333 h 10000"/>
                    <a:gd name="connsiteX6-49" fmla="*/ 6758 w 10007"/>
                    <a:gd name="connsiteY6-50" fmla="*/ 10000 h 10000"/>
                    <a:gd name="connsiteX7-51" fmla="*/ 0 w 10007"/>
                    <a:gd name="connsiteY7-52" fmla="*/ 10000 h 10000"/>
                    <a:gd name="connsiteX8-53" fmla="*/ 0 w 10007"/>
                    <a:gd name="connsiteY8-54" fmla="*/ 0 h 10000"/>
                    <a:gd name="connsiteX0-55" fmla="*/ 0 w 10007"/>
                    <a:gd name="connsiteY0-56" fmla="*/ 0 h 10000"/>
                    <a:gd name="connsiteX1-57" fmla="*/ 6758 w 10007"/>
                    <a:gd name="connsiteY1-58" fmla="*/ 0 h 10000"/>
                    <a:gd name="connsiteX2-59" fmla="*/ 8396 w 10007"/>
                    <a:gd name="connsiteY2-60" fmla="*/ 1944 h 10000"/>
                    <a:gd name="connsiteX3-61" fmla="*/ 10007 w 10007"/>
                    <a:gd name="connsiteY3-62" fmla="*/ 1944 h 10000"/>
                    <a:gd name="connsiteX4-63" fmla="*/ 10000 w 10007"/>
                    <a:gd name="connsiteY4-64" fmla="*/ 8333 h 10000"/>
                    <a:gd name="connsiteX5-65" fmla="*/ 8396 w 10007"/>
                    <a:gd name="connsiteY5-66" fmla="*/ 8333 h 10000"/>
                    <a:gd name="connsiteX6-67" fmla="*/ 6758 w 10007"/>
                    <a:gd name="connsiteY6-68" fmla="*/ 10000 h 10000"/>
                    <a:gd name="connsiteX7-69" fmla="*/ 0 w 10007"/>
                    <a:gd name="connsiteY7-70" fmla="*/ 10000 h 10000"/>
                    <a:gd name="connsiteX8-71" fmla="*/ 0 w 10007"/>
                    <a:gd name="connsiteY8-72" fmla="*/ 0 h 100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</a:cxnLst>
                  <a:rect l="l" t="t" r="r" b="b"/>
                  <a:pathLst>
                    <a:path w="10007" h="10000">
                      <a:moveTo>
                        <a:pt x="0" y="0"/>
                      </a:moveTo>
                      <a:lnTo>
                        <a:pt x="6758" y="0"/>
                      </a:lnTo>
                      <a:lnTo>
                        <a:pt x="8396" y="1944"/>
                      </a:lnTo>
                      <a:lnTo>
                        <a:pt x="10007" y="1944"/>
                      </a:lnTo>
                      <a:cubicBezTo>
                        <a:pt x="10002" y="7775"/>
                        <a:pt x="10005" y="2424"/>
                        <a:pt x="10000" y="8333"/>
                      </a:cubicBezTo>
                      <a:lnTo>
                        <a:pt x="8396" y="8333"/>
                      </a:lnTo>
                      <a:lnTo>
                        <a:pt x="6758" y="10000"/>
                      </a:lnTo>
                      <a:lnTo>
                        <a:pt x="0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4206625" y="3402683"/>
                  <a:ext cx="1728192" cy="276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200" dirty="0">
                      <a:solidFill>
                        <a:prstClr val="white"/>
                      </a:solidFill>
                      <a:latin typeface="汉仪细中圆简" panose="02010609000101010101" pitchFamily="49" charset="-122"/>
                      <a:ea typeface="汉仪细中圆简" panose="02010609000101010101" pitchFamily="49" charset="-122"/>
                    </a:rPr>
                    <a:t>点击添加文本内容</a:t>
                  </a:r>
                  <a:endParaRPr lang="zh-CN" altLang="en-US" sz="120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endParaRPr>
                </a:p>
              </p:txBody>
            </p:sp>
          </p:grpSp>
          <p:sp>
            <p:nvSpPr>
              <p:cNvPr id="52" name="TextBox 14"/>
              <p:cNvSpPr txBox="1">
                <a:spLocks noChangeArrowheads="1"/>
              </p:cNvSpPr>
              <p:nvPr/>
            </p:nvSpPr>
            <p:spPr bwMode="auto">
              <a:xfrm>
                <a:off x="5893100" y="3304274"/>
                <a:ext cx="1030398" cy="523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>
                  <a:defRPr/>
                </a:pPr>
                <a:r>
                  <a:rPr lang="en-US" altLang="zh-CN" sz="2800" b="1" dirty="0" smtClean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15%</a:t>
                </a:r>
                <a:endParaRPr lang="zh-CN" altLang="en-US" sz="2800" b="1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</p:grpSp>
      <p:sp>
        <p:nvSpPr>
          <p:cNvPr id="65" name="矩形 28"/>
          <p:cNvSpPr>
            <a:spLocks noChangeArrowheads="1"/>
          </p:cNvSpPr>
          <p:nvPr/>
        </p:nvSpPr>
        <p:spPr bwMode="auto">
          <a:xfrm>
            <a:off x="456500" y="1469052"/>
            <a:ext cx="31686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800"/>
              </a:lnSpc>
              <a:buClr>
                <a:srgbClr val="0070C0"/>
              </a:buClr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拥有国内顶尖的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制作技术、顶级的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设计团队， 坚持精益求精、拒绝平庸的做事精神，帮助您实现美观、精致、严谨、动感的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展示效果，让您的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创造卓越价值</a:t>
            </a: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。</a:t>
            </a: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446067" y="1241278"/>
            <a:ext cx="120032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200" b="1" spc="12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竞争策略选择</a:t>
            </a:r>
            <a:endParaRPr lang="zh-CN" altLang="en-US" sz="1200" b="1" spc="12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cxnSp>
        <p:nvCxnSpPr>
          <p:cNvPr id="67" name="直接连接符 66"/>
          <p:cNvCxnSpPr/>
          <p:nvPr/>
        </p:nvCxnSpPr>
        <p:spPr bwMode="auto">
          <a:xfrm>
            <a:off x="561976" y="1523000"/>
            <a:ext cx="296227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93"/>
          <p:cNvSpPr txBox="1"/>
          <p:nvPr/>
        </p:nvSpPr>
        <p:spPr bwMode="auto">
          <a:xfrm>
            <a:off x="1646396" y="4324214"/>
            <a:ext cx="1704980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竞争策略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 flipH="1">
            <a:off x="-2" y="4248901"/>
            <a:ext cx="5606888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9C5B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0" y="4249005"/>
            <a:ext cx="535470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E84C3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9" name="TextBox 93"/>
          <p:cNvSpPr txBox="1"/>
          <p:nvPr/>
        </p:nvSpPr>
        <p:spPr bwMode="auto">
          <a:xfrm>
            <a:off x="1394836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1" name="Freeform 17"/>
          <p:cNvSpPr>
            <a:spLocks noEditPoints="1"/>
          </p:cNvSpPr>
          <p:nvPr/>
        </p:nvSpPr>
        <p:spPr bwMode="auto">
          <a:xfrm>
            <a:off x="1394836" y="4375300"/>
            <a:ext cx="345856" cy="359491"/>
          </a:xfrm>
          <a:custGeom>
            <a:avLst/>
            <a:gdLst>
              <a:gd name="T0" fmla="*/ 45 w 115"/>
              <a:gd name="T1" fmla="*/ 14 h 120"/>
              <a:gd name="T2" fmla="*/ 72 w 115"/>
              <a:gd name="T3" fmla="*/ 14 h 120"/>
              <a:gd name="T4" fmla="*/ 90 w 115"/>
              <a:gd name="T5" fmla="*/ 13 h 120"/>
              <a:gd name="T6" fmla="*/ 90 w 115"/>
              <a:gd name="T7" fmla="*/ 35 h 120"/>
              <a:gd name="T8" fmla="*/ 90 w 115"/>
              <a:gd name="T9" fmla="*/ 13 h 120"/>
              <a:gd name="T10" fmla="*/ 38 w 115"/>
              <a:gd name="T11" fmla="*/ 72 h 120"/>
              <a:gd name="T12" fmla="*/ 40 w 115"/>
              <a:gd name="T13" fmla="*/ 111 h 120"/>
              <a:gd name="T14" fmla="*/ 28 w 115"/>
              <a:gd name="T15" fmla="*/ 78 h 120"/>
              <a:gd name="T16" fmla="*/ 22 w 115"/>
              <a:gd name="T17" fmla="*/ 111 h 120"/>
              <a:gd name="T18" fmla="*/ 14 w 115"/>
              <a:gd name="T19" fmla="*/ 72 h 120"/>
              <a:gd name="T20" fmla="*/ 4 w 115"/>
              <a:gd name="T21" fmla="*/ 68 h 120"/>
              <a:gd name="T22" fmla="*/ 12 w 115"/>
              <a:gd name="T23" fmla="*/ 37 h 120"/>
              <a:gd name="T24" fmla="*/ 27 w 115"/>
              <a:gd name="T25" fmla="*/ 45 h 120"/>
              <a:gd name="T26" fmla="*/ 39 w 115"/>
              <a:gd name="T27" fmla="*/ 37 h 120"/>
              <a:gd name="T28" fmla="*/ 56 w 115"/>
              <a:gd name="T29" fmla="*/ 31 h 120"/>
              <a:gd name="T30" fmla="*/ 56 w 115"/>
              <a:gd name="T31" fmla="*/ 35 h 120"/>
              <a:gd name="T32" fmla="*/ 58 w 115"/>
              <a:gd name="T33" fmla="*/ 62 h 120"/>
              <a:gd name="T34" fmla="*/ 58 w 115"/>
              <a:gd name="T35" fmla="*/ 62 h 120"/>
              <a:gd name="T36" fmla="*/ 59 w 115"/>
              <a:gd name="T37" fmla="*/ 62 h 120"/>
              <a:gd name="T38" fmla="*/ 60 w 115"/>
              <a:gd name="T39" fmla="*/ 35 h 120"/>
              <a:gd name="T40" fmla="*/ 61 w 115"/>
              <a:gd name="T41" fmla="*/ 31 h 120"/>
              <a:gd name="T42" fmla="*/ 77 w 115"/>
              <a:gd name="T43" fmla="*/ 37 h 120"/>
              <a:gd name="T44" fmla="*/ 90 w 115"/>
              <a:gd name="T45" fmla="*/ 45 h 120"/>
              <a:gd name="T46" fmla="*/ 104 w 115"/>
              <a:gd name="T47" fmla="*/ 37 h 120"/>
              <a:gd name="T48" fmla="*/ 111 w 115"/>
              <a:gd name="T49" fmla="*/ 67 h 120"/>
              <a:gd name="T50" fmla="*/ 102 w 115"/>
              <a:gd name="T51" fmla="*/ 72 h 120"/>
              <a:gd name="T52" fmla="*/ 104 w 115"/>
              <a:gd name="T53" fmla="*/ 111 h 120"/>
              <a:gd name="T54" fmla="*/ 92 w 115"/>
              <a:gd name="T55" fmla="*/ 78 h 120"/>
              <a:gd name="T56" fmla="*/ 86 w 115"/>
              <a:gd name="T57" fmla="*/ 111 h 120"/>
              <a:gd name="T58" fmla="*/ 77 w 115"/>
              <a:gd name="T59" fmla="*/ 72 h 120"/>
              <a:gd name="T60" fmla="*/ 73 w 115"/>
              <a:gd name="T61" fmla="*/ 72 h 120"/>
              <a:gd name="T62" fmla="*/ 63 w 115"/>
              <a:gd name="T63" fmla="*/ 120 h 120"/>
              <a:gd name="T64" fmla="*/ 56 w 115"/>
              <a:gd name="T65" fmla="*/ 79 h 120"/>
              <a:gd name="T66" fmla="*/ 41 w 115"/>
              <a:gd name="T67" fmla="*/ 120 h 120"/>
              <a:gd name="T68" fmla="*/ 38 w 115"/>
              <a:gd name="T69" fmla="*/ 68 h 120"/>
              <a:gd name="T70" fmla="*/ 16 w 115"/>
              <a:gd name="T71" fmla="*/ 24 h 120"/>
              <a:gd name="T72" fmla="*/ 37 w 115"/>
              <a:gd name="T73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20">
                <a:moveTo>
                  <a:pt x="59" y="0"/>
                </a:moveTo>
                <a:cubicBezTo>
                  <a:pt x="51" y="0"/>
                  <a:pt x="45" y="6"/>
                  <a:pt x="45" y="14"/>
                </a:cubicBezTo>
                <a:cubicBezTo>
                  <a:pt x="45" y="21"/>
                  <a:pt x="51" y="27"/>
                  <a:pt x="59" y="27"/>
                </a:cubicBezTo>
                <a:cubicBezTo>
                  <a:pt x="66" y="27"/>
                  <a:pt x="72" y="21"/>
                  <a:pt x="72" y="14"/>
                </a:cubicBezTo>
                <a:cubicBezTo>
                  <a:pt x="72" y="6"/>
                  <a:pt x="66" y="0"/>
                  <a:pt x="59" y="0"/>
                </a:cubicBezTo>
                <a:close/>
                <a:moveTo>
                  <a:pt x="90" y="13"/>
                </a:moveTo>
                <a:cubicBezTo>
                  <a:pt x="84" y="13"/>
                  <a:pt x="79" y="18"/>
                  <a:pt x="79" y="24"/>
                </a:cubicBezTo>
                <a:cubicBezTo>
                  <a:pt x="79" y="30"/>
                  <a:pt x="84" y="35"/>
                  <a:pt x="90" y="35"/>
                </a:cubicBezTo>
                <a:cubicBezTo>
                  <a:pt x="96" y="35"/>
                  <a:pt x="101" y="30"/>
                  <a:pt x="101" y="24"/>
                </a:cubicBezTo>
                <a:cubicBezTo>
                  <a:pt x="101" y="18"/>
                  <a:pt x="96" y="13"/>
                  <a:pt x="90" y="13"/>
                </a:cubicBezTo>
                <a:close/>
                <a:moveTo>
                  <a:pt x="38" y="68"/>
                </a:moveTo>
                <a:cubicBezTo>
                  <a:pt x="38" y="72"/>
                  <a:pt x="38" y="72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28" y="78"/>
                  <a:pt x="28" y="78"/>
                  <a:pt x="28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12" y="111"/>
                  <a:pt x="12" y="111"/>
                  <a:pt x="12" y="111"/>
                </a:cubicBezTo>
                <a:cubicBezTo>
                  <a:pt x="14" y="72"/>
                  <a:pt x="14" y="72"/>
                  <a:pt x="14" y="72"/>
                </a:cubicBezTo>
                <a:cubicBezTo>
                  <a:pt x="13" y="56"/>
                  <a:pt x="13" y="56"/>
                  <a:pt x="13" y="56"/>
                </a:cubicBezTo>
                <a:cubicBezTo>
                  <a:pt x="4" y="68"/>
                  <a:pt x="4" y="68"/>
                  <a:pt x="4" y="68"/>
                </a:cubicBezTo>
                <a:cubicBezTo>
                  <a:pt x="0" y="65"/>
                  <a:pt x="0" y="65"/>
                  <a:pt x="0" y="65"/>
                </a:cubicBezTo>
                <a:cubicBezTo>
                  <a:pt x="12" y="37"/>
                  <a:pt x="12" y="37"/>
                  <a:pt x="12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7" y="45"/>
                  <a:pt x="27" y="45"/>
                  <a:pt x="27" y="45"/>
                </a:cubicBezTo>
                <a:cubicBezTo>
                  <a:pt x="34" y="37"/>
                  <a:pt x="34" y="37"/>
                  <a:pt x="34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2" y="31"/>
                  <a:pt x="42" y="31"/>
                  <a:pt x="42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5" y="32"/>
                  <a:pt x="55" y="32"/>
                  <a:pt x="55" y="32"/>
                </a:cubicBezTo>
                <a:cubicBezTo>
                  <a:pt x="56" y="35"/>
                  <a:pt x="56" y="35"/>
                  <a:pt x="56" y="35"/>
                </a:cubicBezTo>
                <a:cubicBezTo>
                  <a:pt x="53" y="57"/>
                  <a:pt x="53" y="57"/>
                  <a:pt x="53" y="57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7"/>
                  <a:pt x="63" y="57"/>
                  <a:pt x="63" y="57"/>
                </a:cubicBezTo>
                <a:cubicBezTo>
                  <a:pt x="60" y="35"/>
                  <a:pt x="60" y="35"/>
                  <a:pt x="60" y="35"/>
                </a:cubicBezTo>
                <a:cubicBezTo>
                  <a:pt x="62" y="32"/>
                  <a:pt x="62" y="32"/>
                  <a:pt x="62" y="32"/>
                </a:cubicBezTo>
                <a:cubicBezTo>
                  <a:pt x="61" y="31"/>
                  <a:pt x="61" y="31"/>
                  <a:pt x="61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77" y="37"/>
                  <a:pt x="77" y="37"/>
                  <a:pt x="77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90" y="45"/>
                  <a:pt x="90" y="45"/>
                  <a:pt x="90" y="45"/>
                </a:cubicBezTo>
                <a:cubicBezTo>
                  <a:pt x="97" y="37"/>
                  <a:pt x="97" y="37"/>
                  <a:pt x="97" y="37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1" y="67"/>
                  <a:pt x="111" y="67"/>
                  <a:pt x="111" y="67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92" y="78"/>
                  <a:pt x="92" y="78"/>
                  <a:pt x="92" y="78"/>
                </a:cubicBezTo>
                <a:cubicBezTo>
                  <a:pt x="88" y="78"/>
                  <a:pt x="88" y="78"/>
                  <a:pt x="88" y="78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77" y="72"/>
                  <a:pt x="77" y="72"/>
                  <a:pt x="77" y="72"/>
                </a:cubicBezTo>
                <a:cubicBezTo>
                  <a:pt x="77" y="69"/>
                  <a:pt x="77" y="69"/>
                  <a:pt x="77" y="69"/>
                </a:cubicBezTo>
                <a:cubicBezTo>
                  <a:pt x="73" y="72"/>
                  <a:pt x="73" y="72"/>
                  <a:pt x="73" y="72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61" y="79"/>
                  <a:pt x="61" y="79"/>
                  <a:pt x="61" y="79"/>
                </a:cubicBezTo>
                <a:cubicBezTo>
                  <a:pt x="56" y="79"/>
                  <a:pt x="56" y="79"/>
                  <a:pt x="56" y="79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4" y="72"/>
                  <a:pt x="44" y="72"/>
                  <a:pt x="44" y="72"/>
                </a:cubicBezTo>
                <a:cubicBezTo>
                  <a:pt x="38" y="68"/>
                  <a:pt x="38" y="68"/>
                  <a:pt x="38" y="68"/>
                </a:cubicBezTo>
                <a:close/>
                <a:moveTo>
                  <a:pt x="27" y="13"/>
                </a:moveTo>
                <a:cubicBezTo>
                  <a:pt x="21" y="13"/>
                  <a:pt x="16" y="18"/>
                  <a:pt x="16" y="24"/>
                </a:cubicBezTo>
                <a:cubicBezTo>
                  <a:pt x="16" y="30"/>
                  <a:pt x="21" y="35"/>
                  <a:pt x="27" y="35"/>
                </a:cubicBezTo>
                <a:cubicBezTo>
                  <a:pt x="33" y="35"/>
                  <a:pt x="37" y="30"/>
                  <a:pt x="37" y="24"/>
                </a:cubicBezTo>
                <a:cubicBezTo>
                  <a:pt x="37" y="18"/>
                  <a:pt x="33" y="13"/>
                  <a:pt x="27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" t="17615" r="971" b="5576"/>
          <a:stretch>
            <a:fillRect/>
          </a:stretch>
        </p:blipFill>
        <p:spPr>
          <a:xfrm>
            <a:off x="2993675" y="906243"/>
            <a:ext cx="3363453" cy="1376595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3" t="17397" r="17636" b="2239"/>
          <a:stretch>
            <a:fillRect/>
          </a:stretch>
        </p:blipFill>
        <p:spPr>
          <a:xfrm>
            <a:off x="6443337" y="906243"/>
            <a:ext cx="1802536" cy="1384439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9" r="21152"/>
          <a:stretch>
            <a:fillRect/>
          </a:stretch>
        </p:blipFill>
        <p:spPr>
          <a:xfrm>
            <a:off x="1112551" y="906243"/>
            <a:ext cx="1797129" cy="1376595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61" name="组合 60"/>
          <p:cNvGrpSpPr/>
          <p:nvPr/>
        </p:nvGrpSpPr>
        <p:grpSpPr>
          <a:xfrm>
            <a:off x="1019792" y="2439990"/>
            <a:ext cx="1509145" cy="1045533"/>
            <a:chOff x="905492" y="2893938"/>
            <a:chExt cx="1509145" cy="1045533"/>
          </a:xfrm>
        </p:grpSpPr>
        <p:sp>
          <p:nvSpPr>
            <p:cNvPr id="62" name="矩形 61"/>
            <p:cNvSpPr>
              <a:spLocks noChangeArrowheads="1"/>
            </p:cNvSpPr>
            <p:nvPr/>
          </p:nvSpPr>
          <p:spPr bwMode="auto">
            <a:xfrm>
              <a:off x="905492" y="2893938"/>
              <a:ext cx="861774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200" b="1" spc="12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团队建设</a:t>
              </a:r>
              <a:endParaRPr lang="zh-CN" altLang="en-US" sz="1200" b="1" spc="12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63" name="矩形 9"/>
            <p:cNvSpPr>
              <a:spLocks noChangeArrowheads="1"/>
            </p:cNvSpPr>
            <p:nvPr/>
          </p:nvSpPr>
          <p:spPr bwMode="auto">
            <a:xfrm>
              <a:off x="906764" y="3120016"/>
              <a:ext cx="1507873" cy="819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50000"/>
                </a:lnSpc>
              </a:pP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设计团队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。</a:t>
              </a:r>
              <a:endPara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991252" y="3186177"/>
              <a:ext cx="1332848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2875112" y="2446350"/>
            <a:ext cx="3503876" cy="1028313"/>
            <a:chOff x="2802822" y="2900298"/>
            <a:chExt cx="3503876" cy="1028313"/>
          </a:xfrm>
        </p:grpSpPr>
        <p:cxnSp>
          <p:nvCxnSpPr>
            <p:cNvPr id="67" name="直接连接符 66"/>
            <p:cNvCxnSpPr/>
            <p:nvPr/>
          </p:nvCxnSpPr>
          <p:spPr bwMode="auto">
            <a:xfrm flipV="1">
              <a:off x="2917475" y="3169702"/>
              <a:ext cx="3291986" cy="1915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2802822" y="3109156"/>
              <a:ext cx="3503876" cy="819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50000"/>
                </a:lnSpc>
              </a:pP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上海锐普广告有限公司是中国第一家精品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设计机构拥有国内顶尖的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设计团队，坚持精益求精、拒绝平庸的做事精神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。</a:t>
              </a:r>
              <a:endPara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69" name="矩形 25"/>
            <p:cNvSpPr>
              <a:spLocks noChangeArrowheads="1"/>
            </p:cNvSpPr>
            <p:nvPr/>
          </p:nvSpPr>
          <p:spPr bwMode="auto">
            <a:xfrm>
              <a:off x="2820238" y="2900298"/>
              <a:ext cx="1877437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/>
              <a:r>
                <a:rPr lang="zh-CN" altLang="zh-CN" sz="1200" b="1" spc="12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上海锐普广告有限公司</a:t>
              </a:r>
              <a:endParaRPr lang="en-US" altLang="zh-CN" sz="1200" b="1" spc="12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323761" y="2422425"/>
            <a:ext cx="1465264" cy="1037806"/>
            <a:chOff x="6799418" y="2876373"/>
            <a:chExt cx="1465264" cy="1037806"/>
          </a:xfrm>
        </p:grpSpPr>
        <p:sp>
          <p:nvSpPr>
            <p:cNvPr id="72" name="矩形 11"/>
            <p:cNvSpPr>
              <a:spLocks noChangeArrowheads="1"/>
            </p:cNvSpPr>
            <p:nvPr/>
          </p:nvSpPr>
          <p:spPr bwMode="auto">
            <a:xfrm>
              <a:off x="6799418" y="2876373"/>
              <a:ext cx="861774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200" b="1" spc="12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团队建设</a:t>
              </a:r>
              <a:endParaRPr lang="zh-CN" altLang="en-US" sz="1200" b="1" spc="12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>
              <a:off x="6894917" y="3160177"/>
              <a:ext cx="1243243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13"/>
            <p:cNvSpPr>
              <a:spLocks noChangeArrowheads="1"/>
            </p:cNvSpPr>
            <p:nvPr/>
          </p:nvSpPr>
          <p:spPr bwMode="auto">
            <a:xfrm>
              <a:off x="6813308" y="3094724"/>
              <a:ext cx="1451374" cy="819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公共模板设计；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个性模板设计；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稿件制作。</a:t>
              </a:r>
              <a:endPara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69950" y="561870"/>
            <a:ext cx="4207418" cy="3560933"/>
            <a:chOff x="1669175" y="1490728"/>
            <a:chExt cx="5713412" cy="4835525"/>
          </a:xfrm>
          <a:noFill/>
          <a:effectLst/>
        </p:grpSpPr>
        <p:sp>
          <p:nvSpPr>
            <p:cNvPr id="3" name="Freeform 7"/>
            <p:cNvSpPr/>
            <p:nvPr/>
          </p:nvSpPr>
          <p:spPr bwMode="auto">
            <a:xfrm>
              <a:off x="5438544" y="6090053"/>
              <a:ext cx="292752" cy="236200"/>
            </a:xfrm>
            <a:custGeom>
              <a:avLst/>
              <a:gdLst>
                <a:gd name="T0" fmla="*/ 6 w 31"/>
                <a:gd name="T1" fmla="*/ 4 h 25"/>
                <a:gd name="T2" fmla="*/ 11 w 31"/>
                <a:gd name="T3" fmla="*/ 4 h 25"/>
                <a:gd name="T4" fmla="*/ 17 w 31"/>
                <a:gd name="T5" fmla="*/ 1 h 25"/>
                <a:gd name="T6" fmla="*/ 28 w 31"/>
                <a:gd name="T7" fmla="*/ 0 h 25"/>
                <a:gd name="T8" fmla="*/ 31 w 31"/>
                <a:gd name="T9" fmla="*/ 2 h 25"/>
                <a:gd name="T10" fmla="*/ 31 w 31"/>
                <a:gd name="T11" fmla="*/ 6 h 25"/>
                <a:gd name="T12" fmla="*/ 30 w 31"/>
                <a:gd name="T13" fmla="*/ 9 h 25"/>
                <a:gd name="T14" fmla="*/ 26 w 31"/>
                <a:gd name="T15" fmla="*/ 13 h 25"/>
                <a:gd name="T16" fmla="*/ 25 w 31"/>
                <a:gd name="T17" fmla="*/ 18 h 25"/>
                <a:gd name="T18" fmla="*/ 18 w 31"/>
                <a:gd name="T19" fmla="*/ 22 h 25"/>
                <a:gd name="T20" fmla="*/ 13 w 31"/>
                <a:gd name="T21" fmla="*/ 25 h 25"/>
                <a:gd name="T22" fmla="*/ 10 w 31"/>
                <a:gd name="T23" fmla="*/ 25 h 25"/>
                <a:gd name="T24" fmla="*/ 8 w 31"/>
                <a:gd name="T25" fmla="*/ 24 h 25"/>
                <a:gd name="T26" fmla="*/ 4 w 31"/>
                <a:gd name="T27" fmla="*/ 24 h 25"/>
                <a:gd name="T28" fmla="*/ 0 w 31"/>
                <a:gd name="T29" fmla="*/ 21 h 25"/>
                <a:gd name="T30" fmla="*/ 0 w 31"/>
                <a:gd name="T31" fmla="*/ 14 h 25"/>
                <a:gd name="T32" fmla="*/ 1 w 31"/>
                <a:gd name="T33" fmla="*/ 10 h 25"/>
                <a:gd name="T34" fmla="*/ 5 w 31"/>
                <a:gd name="T35" fmla="*/ 10 h 25"/>
                <a:gd name="T36" fmla="*/ 6 w 31"/>
                <a:gd name="T37" fmla="*/ 8 h 25"/>
                <a:gd name="T38" fmla="*/ 6 w 31"/>
                <a:gd name="T39" fmla="*/ 4 h 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"/>
                <a:gd name="T61" fmla="*/ 0 h 25"/>
                <a:gd name="T62" fmla="*/ 31 w 31"/>
                <a:gd name="T63" fmla="*/ 25 h 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" h="25">
                  <a:moveTo>
                    <a:pt x="6" y="4"/>
                  </a:moveTo>
                  <a:lnTo>
                    <a:pt x="11" y="4"/>
                  </a:lnTo>
                  <a:lnTo>
                    <a:pt x="17" y="1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1" y="6"/>
                  </a:lnTo>
                  <a:lnTo>
                    <a:pt x="30" y="9"/>
                  </a:lnTo>
                  <a:lnTo>
                    <a:pt x="26" y="13"/>
                  </a:lnTo>
                  <a:lnTo>
                    <a:pt x="25" y="18"/>
                  </a:lnTo>
                  <a:lnTo>
                    <a:pt x="18" y="22"/>
                  </a:lnTo>
                  <a:lnTo>
                    <a:pt x="13" y="25"/>
                  </a:lnTo>
                  <a:lnTo>
                    <a:pt x="10" y="25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5" y="10"/>
                  </a:lnTo>
                  <a:lnTo>
                    <a:pt x="6" y="8"/>
                  </a:lnTo>
                  <a:cubicBezTo>
                    <a:pt x="6" y="8"/>
                    <a:pt x="6" y="4"/>
                    <a:pt x="6" y="4"/>
                  </a:cubicBez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6645924" y="5547567"/>
              <a:ext cx="188873" cy="462953"/>
            </a:xfrm>
            <a:custGeom>
              <a:avLst/>
              <a:gdLst>
                <a:gd name="T0" fmla="*/ 14 w 20"/>
                <a:gd name="T1" fmla="*/ 0 h 49"/>
                <a:gd name="T2" fmla="*/ 18 w 20"/>
                <a:gd name="T3" fmla="*/ 0 h 49"/>
                <a:gd name="T4" fmla="*/ 19 w 20"/>
                <a:gd name="T5" fmla="*/ 2 h 49"/>
                <a:gd name="T6" fmla="*/ 20 w 20"/>
                <a:gd name="T7" fmla="*/ 6 h 49"/>
                <a:gd name="T8" fmla="*/ 18 w 20"/>
                <a:gd name="T9" fmla="*/ 9 h 49"/>
                <a:gd name="T10" fmla="*/ 19 w 20"/>
                <a:gd name="T11" fmla="*/ 22 h 49"/>
                <a:gd name="T12" fmla="*/ 18 w 20"/>
                <a:gd name="T13" fmla="*/ 25 h 49"/>
                <a:gd name="T14" fmla="*/ 17 w 20"/>
                <a:gd name="T15" fmla="*/ 27 h 49"/>
                <a:gd name="T16" fmla="*/ 13 w 20"/>
                <a:gd name="T17" fmla="*/ 34 h 49"/>
                <a:gd name="T18" fmla="*/ 12 w 20"/>
                <a:gd name="T19" fmla="*/ 38 h 49"/>
                <a:gd name="T20" fmla="*/ 11 w 20"/>
                <a:gd name="T21" fmla="*/ 47 h 49"/>
                <a:gd name="T22" fmla="*/ 11 w 20"/>
                <a:gd name="T23" fmla="*/ 49 h 49"/>
                <a:gd name="T24" fmla="*/ 9 w 20"/>
                <a:gd name="T25" fmla="*/ 49 h 49"/>
                <a:gd name="T26" fmla="*/ 5 w 20"/>
                <a:gd name="T27" fmla="*/ 43 h 49"/>
                <a:gd name="T28" fmla="*/ 3 w 20"/>
                <a:gd name="T29" fmla="*/ 43 h 49"/>
                <a:gd name="T30" fmla="*/ 1 w 20"/>
                <a:gd name="T31" fmla="*/ 38 h 49"/>
                <a:gd name="T32" fmla="*/ 0 w 20"/>
                <a:gd name="T33" fmla="*/ 37 h 49"/>
                <a:gd name="T34" fmla="*/ 0 w 20"/>
                <a:gd name="T35" fmla="*/ 33 h 49"/>
                <a:gd name="T36" fmla="*/ 1 w 20"/>
                <a:gd name="T37" fmla="*/ 30 h 49"/>
                <a:gd name="T38" fmla="*/ 1 w 20"/>
                <a:gd name="T39" fmla="*/ 27 h 49"/>
                <a:gd name="T40" fmla="*/ 0 w 20"/>
                <a:gd name="T41" fmla="*/ 26 h 49"/>
                <a:gd name="T42" fmla="*/ 0 w 20"/>
                <a:gd name="T43" fmla="*/ 24 h 49"/>
                <a:gd name="T44" fmla="*/ 3 w 20"/>
                <a:gd name="T45" fmla="*/ 19 h 49"/>
                <a:gd name="T46" fmla="*/ 3 w 20"/>
                <a:gd name="T47" fmla="*/ 17 h 49"/>
                <a:gd name="T48" fmla="*/ 4 w 20"/>
                <a:gd name="T49" fmla="*/ 13 h 49"/>
                <a:gd name="T50" fmla="*/ 5 w 20"/>
                <a:gd name="T51" fmla="*/ 10 h 49"/>
                <a:gd name="T52" fmla="*/ 7 w 20"/>
                <a:gd name="T53" fmla="*/ 7 h 49"/>
                <a:gd name="T54" fmla="*/ 14 w 20"/>
                <a:gd name="T55" fmla="*/ 0 h 4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"/>
                <a:gd name="T85" fmla="*/ 0 h 49"/>
                <a:gd name="T86" fmla="*/ 20 w 20"/>
                <a:gd name="T87" fmla="*/ 49 h 4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" h="49">
                  <a:moveTo>
                    <a:pt x="14" y="0"/>
                  </a:moveTo>
                  <a:lnTo>
                    <a:pt x="18" y="0"/>
                  </a:lnTo>
                  <a:lnTo>
                    <a:pt x="19" y="2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9" y="22"/>
                  </a:lnTo>
                  <a:lnTo>
                    <a:pt x="18" y="25"/>
                  </a:lnTo>
                  <a:lnTo>
                    <a:pt x="17" y="27"/>
                  </a:lnTo>
                  <a:lnTo>
                    <a:pt x="13" y="34"/>
                  </a:lnTo>
                  <a:lnTo>
                    <a:pt x="12" y="38"/>
                  </a:lnTo>
                  <a:lnTo>
                    <a:pt x="11" y="47"/>
                  </a:lnTo>
                  <a:lnTo>
                    <a:pt x="11" y="49"/>
                  </a:lnTo>
                  <a:lnTo>
                    <a:pt x="9" y="49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4" y="13"/>
                  </a:lnTo>
                  <a:lnTo>
                    <a:pt x="5" y="10"/>
                  </a:lnTo>
                  <a:lnTo>
                    <a:pt x="7" y="7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" name="Freeform 9"/>
            <p:cNvSpPr/>
            <p:nvPr/>
          </p:nvSpPr>
          <p:spPr bwMode="auto">
            <a:xfrm>
              <a:off x="1669175" y="2029265"/>
              <a:ext cx="2285365" cy="1738436"/>
            </a:xfrm>
            <a:custGeom>
              <a:avLst/>
              <a:gdLst>
                <a:gd name="T0" fmla="*/ 1180465 w 242"/>
                <a:gd name="T1" fmla="*/ 205298 h 184"/>
                <a:gd name="T2" fmla="*/ 1266006 w 242"/>
                <a:gd name="T3" fmla="*/ 188190 h 184"/>
                <a:gd name="T4" fmla="*/ 1257452 w 242"/>
                <a:gd name="T5" fmla="*/ 102649 h 184"/>
                <a:gd name="T6" fmla="*/ 1360101 w 242"/>
                <a:gd name="T7" fmla="*/ 51325 h 184"/>
                <a:gd name="T8" fmla="*/ 1471304 w 242"/>
                <a:gd name="T9" fmla="*/ 0 h 184"/>
                <a:gd name="T10" fmla="*/ 1591062 w 242"/>
                <a:gd name="T11" fmla="*/ 145420 h 184"/>
                <a:gd name="T12" fmla="*/ 1668049 w 242"/>
                <a:gd name="T13" fmla="*/ 282285 h 184"/>
                <a:gd name="T14" fmla="*/ 1633832 w 242"/>
                <a:gd name="T15" fmla="*/ 470475 h 184"/>
                <a:gd name="T16" fmla="*/ 1762144 w 242"/>
                <a:gd name="T17" fmla="*/ 538908 h 184"/>
                <a:gd name="T18" fmla="*/ 1975996 w 242"/>
                <a:gd name="T19" fmla="*/ 633003 h 184"/>
                <a:gd name="T20" fmla="*/ 2044429 w 242"/>
                <a:gd name="T21" fmla="*/ 761314 h 184"/>
                <a:gd name="T22" fmla="*/ 2044429 w 242"/>
                <a:gd name="T23" fmla="*/ 829747 h 184"/>
                <a:gd name="T24" fmla="*/ 2027321 w 242"/>
                <a:gd name="T25" fmla="*/ 940950 h 184"/>
                <a:gd name="T26" fmla="*/ 1873347 w 242"/>
                <a:gd name="T27" fmla="*/ 975166 h 184"/>
                <a:gd name="T28" fmla="*/ 1822022 w 242"/>
                <a:gd name="T29" fmla="*/ 1043599 h 184"/>
                <a:gd name="T30" fmla="*/ 1727927 w 242"/>
                <a:gd name="T31" fmla="*/ 1086370 h 184"/>
                <a:gd name="T32" fmla="*/ 1702265 w 242"/>
                <a:gd name="T33" fmla="*/ 1146249 h 184"/>
                <a:gd name="T34" fmla="*/ 1693711 w 242"/>
                <a:gd name="T35" fmla="*/ 1223235 h 184"/>
                <a:gd name="T36" fmla="*/ 1556845 w 242"/>
                <a:gd name="T37" fmla="*/ 1274560 h 184"/>
                <a:gd name="T38" fmla="*/ 1445642 w 242"/>
                <a:gd name="T39" fmla="*/ 1300222 h 184"/>
                <a:gd name="T40" fmla="*/ 1454196 w 242"/>
                <a:gd name="T41" fmla="*/ 1334438 h 184"/>
                <a:gd name="T42" fmla="*/ 1505521 w 242"/>
                <a:gd name="T43" fmla="*/ 1402871 h 184"/>
                <a:gd name="T44" fmla="*/ 1479859 w 242"/>
                <a:gd name="T45" fmla="*/ 1496966 h 184"/>
                <a:gd name="T46" fmla="*/ 1505521 w 242"/>
                <a:gd name="T47" fmla="*/ 1565399 h 184"/>
                <a:gd name="T48" fmla="*/ 1437088 w 242"/>
                <a:gd name="T49" fmla="*/ 1565399 h 184"/>
                <a:gd name="T50" fmla="*/ 1394318 w 242"/>
                <a:gd name="T51" fmla="*/ 1565399 h 184"/>
                <a:gd name="T52" fmla="*/ 1334439 w 242"/>
                <a:gd name="T53" fmla="*/ 1556845 h 184"/>
                <a:gd name="T54" fmla="*/ 1291669 w 242"/>
                <a:gd name="T55" fmla="*/ 1496966 h 184"/>
                <a:gd name="T56" fmla="*/ 1189019 w 242"/>
                <a:gd name="T57" fmla="*/ 1496966 h 184"/>
                <a:gd name="T58" fmla="*/ 1077816 w 242"/>
                <a:gd name="T59" fmla="*/ 1479858 h 184"/>
                <a:gd name="T60" fmla="*/ 966613 w 242"/>
                <a:gd name="T61" fmla="*/ 1531183 h 184"/>
                <a:gd name="T62" fmla="*/ 881072 w 242"/>
                <a:gd name="T63" fmla="*/ 1531183 h 184"/>
                <a:gd name="T64" fmla="*/ 795531 w 242"/>
                <a:gd name="T65" fmla="*/ 1548291 h 184"/>
                <a:gd name="T66" fmla="*/ 727098 w 242"/>
                <a:gd name="T67" fmla="*/ 1479858 h 184"/>
                <a:gd name="T68" fmla="*/ 667220 w 242"/>
                <a:gd name="T69" fmla="*/ 1479858 h 184"/>
                <a:gd name="T70" fmla="*/ 581679 w 242"/>
                <a:gd name="T71" fmla="*/ 1514074 h 184"/>
                <a:gd name="T72" fmla="*/ 504692 w 242"/>
                <a:gd name="T73" fmla="*/ 1454196 h 184"/>
                <a:gd name="T74" fmla="*/ 427705 w 242"/>
                <a:gd name="T75" fmla="*/ 1514074 h 184"/>
                <a:gd name="T76" fmla="*/ 350718 w 242"/>
                <a:gd name="T77" fmla="*/ 1565399 h 184"/>
                <a:gd name="T78" fmla="*/ 248069 w 242"/>
                <a:gd name="T79" fmla="*/ 1479858 h 184"/>
                <a:gd name="T80" fmla="*/ 239515 w 242"/>
                <a:gd name="T81" fmla="*/ 1385763 h 184"/>
                <a:gd name="T82" fmla="*/ 153974 w 242"/>
                <a:gd name="T83" fmla="*/ 1317330 h 184"/>
                <a:gd name="T84" fmla="*/ 111203 w 242"/>
                <a:gd name="T85" fmla="*/ 1248898 h 184"/>
                <a:gd name="T86" fmla="*/ 94095 w 242"/>
                <a:gd name="T87" fmla="*/ 1171911 h 184"/>
                <a:gd name="T88" fmla="*/ 51325 w 242"/>
                <a:gd name="T89" fmla="*/ 1086370 h 184"/>
                <a:gd name="T90" fmla="*/ 68433 w 242"/>
                <a:gd name="T91" fmla="*/ 932396 h 184"/>
                <a:gd name="T92" fmla="*/ 0 w 242"/>
                <a:gd name="T93" fmla="*/ 932396 h 184"/>
                <a:gd name="T94" fmla="*/ 17108 w 242"/>
                <a:gd name="T95" fmla="*/ 855409 h 184"/>
                <a:gd name="T96" fmla="*/ 25662 w 242"/>
                <a:gd name="T97" fmla="*/ 821193 h 184"/>
                <a:gd name="T98" fmla="*/ 171082 w 242"/>
                <a:gd name="T99" fmla="*/ 744206 h 184"/>
                <a:gd name="T100" fmla="*/ 248069 w 242"/>
                <a:gd name="T101" fmla="*/ 752760 h 184"/>
                <a:gd name="T102" fmla="*/ 342164 w 242"/>
                <a:gd name="T103" fmla="*/ 727098 h 184"/>
                <a:gd name="T104" fmla="*/ 453367 w 242"/>
                <a:gd name="T105" fmla="*/ 701436 h 184"/>
                <a:gd name="T106" fmla="*/ 590233 w 242"/>
                <a:gd name="T107" fmla="*/ 709990 h 184"/>
                <a:gd name="T108" fmla="*/ 675774 w 242"/>
                <a:gd name="T109" fmla="*/ 633003 h 184"/>
                <a:gd name="T110" fmla="*/ 752760 w 242"/>
                <a:gd name="T111" fmla="*/ 521800 h 184"/>
                <a:gd name="T112" fmla="*/ 752760 w 242"/>
                <a:gd name="T113" fmla="*/ 359272 h 184"/>
                <a:gd name="T114" fmla="*/ 821193 w 242"/>
                <a:gd name="T115" fmla="*/ 333610 h 184"/>
                <a:gd name="T116" fmla="*/ 949505 w 242"/>
                <a:gd name="T117" fmla="*/ 367826 h 184"/>
                <a:gd name="T118" fmla="*/ 949505 w 242"/>
                <a:gd name="T119" fmla="*/ 299393 h 184"/>
                <a:gd name="T120" fmla="*/ 1043600 w 242"/>
                <a:gd name="T121" fmla="*/ 171082 h 1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42"/>
                <a:gd name="T184" fmla="*/ 0 h 184"/>
                <a:gd name="T185" fmla="*/ 242 w 242"/>
                <a:gd name="T186" fmla="*/ 184 h 1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42" h="184">
                  <a:moveTo>
                    <a:pt x="126" y="18"/>
                  </a:moveTo>
                  <a:lnTo>
                    <a:pt x="132" y="23"/>
                  </a:lnTo>
                  <a:lnTo>
                    <a:pt x="138" y="24"/>
                  </a:lnTo>
                  <a:lnTo>
                    <a:pt x="139" y="25"/>
                  </a:lnTo>
                  <a:lnTo>
                    <a:pt x="145" y="25"/>
                  </a:lnTo>
                  <a:lnTo>
                    <a:pt x="148" y="22"/>
                  </a:lnTo>
                  <a:lnTo>
                    <a:pt x="148" y="17"/>
                  </a:lnTo>
                  <a:lnTo>
                    <a:pt x="147" y="16"/>
                  </a:lnTo>
                  <a:lnTo>
                    <a:pt x="147" y="12"/>
                  </a:lnTo>
                  <a:lnTo>
                    <a:pt x="150" y="9"/>
                  </a:lnTo>
                  <a:lnTo>
                    <a:pt x="154" y="7"/>
                  </a:lnTo>
                  <a:lnTo>
                    <a:pt x="159" y="6"/>
                  </a:lnTo>
                  <a:lnTo>
                    <a:pt x="163" y="6"/>
                  </a:lnTo>
                  <a:lnTo>
                    <a:pt x="166" y="0"/>
                  </a:lnTo>
                  <a:lnTo>
                    <a:pt x="172" y="0"/>
                  </a:lnTo>
                  <a:lnTo>
                    <a:pt x="174" y="8"/>
                  </a:lnTo>
                  <a:lnTo>
                    <a:pt x="179" y="14"/>
                  </a:lnTo>
                  <a:lnTo>
                    <a:pt x="186" y="17"/>
                  </a:lnTo>
                  <a:lnTo>
                    <a:pt x="192" y="21"/>
                  </a:lnTo>
                  <a:lnTo>
                    <a:pt x="193" y="29"/>
                  </a:lnTo>
                  <a:lnTo>
                    <a:pt x="195" y="33"/>
                  </a:lnTo>
                  <a:lnTo>
                    <a:pt x="196" y="44"/>
                  </a:lnTo>
                  <a:lnTo>
                    <a:pt x="191" y="48"/>
                  </a:lnTo>
                  <a:lnTo>
                    <a:pt x="191" y="55"/>
                  </a:lnTo>
                  <a:lnTo>
                    <a:pt x="195" y="59"/>
                  </a:lnTo>
                  <a:lnTo>
                    <a:pt x="199" y="60"/>
                  </a:lnTo>
                  <a:lnTo>
                    <a:pt x="206" y="63"/>
                  </a:lnTo>
                  <a:lnTo>
                    <a:pt x="216" y="63"/>
                  </a:lnTo>
                  <a:lnTo>
                    <a:pt x="227" y="74"/>
                  </a:lnTo>
                  <a:lnTo>
                    <a:pt x="231" y="74"/>
                  </a:lnTo>
                  <a:lnTo>
                    <a:pt x="234" y="77"/>
                  </a:lnTo>
                  <a:lnTo>
                    <a:pt x="236" y="85"/>
                  </a:lnTo>
                  <a:lnTo>
                    <a:pt x="239" y="89"/>
                  </a:lnTo>
                  <a:lnTo>
                    <a:pt x="239" y="92"/>
                  </a:lnTo>
                  <a:lnTo>
                    <a:pt x="242" y="97"/>
                  </a:lnTo>
                  <a:lnTo>
                    <a:pt x="239" y="97"/>
                  </a:lnTo>
                  <a:lnTo>
                    <a:pt x="237" y="98"/>
                  </a:lnTo>
                  <a:lnTo>
                    <a:pt x="236" y="100"/>
                  </a:lnTo>
                  <a:lnTo>
                    <a:pt x="237" y="110"/>
                  </a:lnTo>
                  <a:lnTo>
                    <a:pt x="233" y="111"/>
                  </a:lnTo>
                  <a:lnTo>
                    <a:pt x="223" y="111"/>
                  </a:lnTo>
                  <a:lnTo>
                    <a:pt x="219" y="114"/>
                  </a:lnTo>
                  <a:lnTo>
                    <a:pt x="217" y="117"/>
                  </a:lnTo>
                  <a:lnTo>
                    <a:pt x="216" y="119"/>
                  </a:lnTo>
                  <a:lnTo>
                    <a:pt x="213" y="122"/>
                  </a:lnTo>
                  <a:lnTo>
                    <a:pt x="213" y="124"/>
                  </a:lnTo>
                  <a:lnTo>
                    <a:pt x="207" y="126"/>
                  </a:lnTo>
                  <a:lnTo>
                    <a:pt x="202" y="127"/>
                  </a:lnTo>
                  <a:lnTo>
                    <a:pt x="201" y="129"/>
                  </a:lnTo>
                  <a:lnTo>
                    <a:pt x="199" y="132"/>
                  </a:lnTo>
                  <a:lnTo>
                    <a:pt x="199" y="134"/>
                  </a:lnTo>
                  <a:lnTo>
                    <a:pt x="202" y="141"/>
                  </a:lnTo>
                  <a:lnTo>
                    <a:pt x="201" y="143"/>
                  </a:lnTo>
                  <a:lnTo>
                    <a:pt x="198" y="143"/>
                  </a:lnTo>
                  <a:lnTo>
                    <a:pt x="193" y="145"/>
                  </a:lnTo>
                  <a:lnTo>
                    <a:pt x="185" y="149"/>
                  </a:lnTo>
                  <a:lnTo>
                    <a:pt x="182" y="149"/>
                  </a:lnTo>
                  <a:lnTo>
                    <a:pt x="173" y="149"/>
                  </a:lnTo>
                  <a:lnTo>
                    <a:pt x="169" y="150"/>
                  </a:lnTo>
                  <a:lnTo>
                    <a:pt x="169" y="152"/>
                  </a:lnTo>
                  <a:lnTo>
                    <a:pt x="171" y="154"/>
                  </a:lnTo>
                  <a:lnTo>
                    <a:pt x="171" y="156"/>
                  </a:lnTo>
                  <a:lnTo>
                    <a:pt x="170" y="156"/>
                  </a:lnTo>
                  <a:lnTo>
                    <a:pt x="172" y="159"/>
                  </a:lnTo>
                  <a:lnTo>
                    <a:pt x="176" y="162"/>
                  </a:lnTo>
                  <a:lnTo>
                    <a:pt x="176" y="164"/>
                  </a:lnTo>
                  <a:lnTo>
                    <a:pt x="179" y="167"/>
                  </a:lnTo>
                  <a:lnTo>
                    <a:pt x="179" y="170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6" y="181"/>
                  </a:lnTo>
                  <a:lnTo>
                    <a:pt x="176" y="183"/>
                  </a:lnTo>
                  <a:lnTo>
                    <a:pt x="174" y="184"/>
                  </a:lnTo>
                  <a:lnTo>
                    <a:pt x="171" y="184"/>
                  </a:lnTo>
                  <a:lnTo>
                    <a:pt x="168" y="183"/>
                  </a:lnTo>
                  <a:lnTo>
                    <a:pt x="167" y="181"/>
                  </a:lnTo>
                  <a:lnTo>
                    <a:pt x="163" y="181"/>
                  </a:lnTo>
                  <a:lnTo>
                    <a:pt x="163" y="183"/>
                  </a:lnTo>
                  <a:lnTo>
                    <a:pt x="159" y="183"/>
                  </a:lnTo>
                  <a:lnTo>
                    <a:pt x="158" y="184"/>
                  </a:lnTo>
                  <a:lnTo>
                    <a:pt x="156" y="182"/>
                  </a:lnTo>
                  <a:lnTo>
                    <a:pt x="156" y="178"/>
                  </a:lnTo>
                  <a:lnTo>
                    <a:pt x="154" y="178"/>
                  </a:lnTo>
                  <a:lnTo>
                    <a:pt x="151" y="175"/>
                  </a:lnTo>
                  <a:lnTo>
                    <a:pt x="148" y="173"/>
                  </a:lnTo>
                  <a:lnTo>
                    <a:pt x="144" y="173"/>
                  </a:lnTo>
                  <a:lnTo>
                    <a:pt x="139" y="175"/>
                  </a:lnTo>
                  <a:lnTo>
                    <a:pt x="133" y="174"/>
                  </a:lnTo>
                  <a:lnTo>
                    <a:pt x="130" y="173"/>
                  </a:lnTo>
                  <a:lnTo>
                    <a:pt x="126" y="173"/>
                  </a:lnTo>
                  <a:lnTo>
                    <a:pt x="119" y="177"/>
                  </a:lnTo>
                  <a:lnTo>
                    <a:pt x="117" y="179"/>
                  </a:lnTo>
                  <a:lnTo>
                    <a:pt x="113" y="179"/>
                  </a:lnTo>
                  <a:lnTo>
                    <a:pt x="110" y="177"/>
                  </a:lnTo>
                  <a:lnTo>
                    <a:pt x="106" y="177"/>
                  </a:lnTo>
                  <a:lnTo>
                    <a:pt x="103" y="179"/>
                  </a:lnTo>
                  <a:lnTo>
                    <a:pt x="100" y="179"/>
                  </a:lnTo>
                  <a:lnTo>
                    <a:pt x="96" y="181"/>
                  </a:lnTo>
                  <a:lnTo>
                    <a:pt x="93" y="181"/>
                  </a:lnTo>
                  <a:lnTo>
                    <a:pt x="88" y="179"/>
                  </a:lnTo>
                  <a:lnTo>
                    <a:pt x="85" y="177"/>
                  </a:lnTo>
                  <a:lnTo>
                    <a:pt x="85" y="173"/>
                  </a:lnTo>
                  <a:lnTo>
                    <a:pt x="83" y="172"/>
                  </a:lnTo>
                  <a:lnTo>
                    <a:pt x="80" y="172"/>
                  </a:lnTo>
                  <a:lnTo>
                    <a:pt x="78" y="173"/>
                  </a:lnTo>
                  <a:lnTo>
                    <a:pt x="77" y="175"/>
                  </a:lnTo>
                  <a:lnTo>
                    <a:pt x="73" y="176"/>
                  </a:lnTo>
                  <a:lnTo>
                    <a:pt x="68" y="177"/>
                  </a:lnTo>
                  <a:lnTo>
                    <a:pt x="66" y="173"/>
                  </a:lnTo>
                  <a:lnTo>
                    <a:pt x="63" y="172"/>
                  </a:lnTo>
                  <a:lnTo>
                    <a:pt x="59" y="170"/>
                  </a:lnTo>
                  <a:lnTo>
                    <a:pt x="56" y="171"/>
                  </a:lnTo>
                  <a:lnTo>
                    <a:pt x="53" y="173"/>
                  </a:lnTo>
                  <a:lnTo>
                    <a:pt x="50" y="177"/>
                  </a:lnTo>
                  <a:lnTo>
                    <a:pt x="50" y="179"/>
                  </a:lnTo>
                  <a:lnTo>
                    <a:pt x="46" y="183"/>
                  </a:lnTo>
                  <a:lnTo>
                    <a:pt x="41" y="183"/>
                  </a:lnTo>
                  <a:lnTo>
                    <a:pt x="37" y="180"/>
                  </a:lnTo>
                  <a:lnTo>
                    <a:pt x="37" y="179"/>
                  </a:lnTo>
                  <a:lnTo>
                    <a:pt x="29" y="173"/>
                  </a:lnTo>
                  <a:lnTo>
                    <a:pt x="29" y="167"/>
                  </a:lnTo>
                  <a:lnTo>
                    <a:pt x="31" y="165"/>
                  </a:lnTo>
                  <a:lnTo>
                    <a:pt x="28" y="162"/>
                  </a:lnTo>
                  <a:lnTo>
                    <a:pt x="23" y="162"/>
                  </a:lnTo>
                  <a:lnTo>
                    <a:pt x="20" y="158"/>
                  </a:lnTo>
                  <a:lnTo>
                    <a:pt x="18" y="154"/>
                  </a:lnTo>
                  <a:lnTo>
                    <a:pt x="15" y="153"/>
                  </a:lnTo>
                  <a:lnTo>
                    <a:pt x="13" y="152"/>
                  </a:lnTo>
                  <a:lnTo>
                    <a:pt x="13" y="146"/>
                  </a:lnTo>
                  <a:lnTo>
                    <a:pt x="15" y="144"/>
                  </a:lnTo>
                  <a:lnTo>
                    <a:pt x="15" y="142"/>
                  </a:lnTo>
                  <a:lnTo>
                    <a:pt x="11" y="137"/>
                  </a:lnTo>
                  <a:lnTo>
                    <a:pt x="3" y="133"/>
                  </a:lnTo>
                  <a:lnTo>
                    <a:pt x="4" y="128"/>
                  </a:lnTo>
                  <a:lnTo>
                    <a:pt x="6" y="127"/>
                  </a:lnTo>
                  <a:lnTo>
                    <a:pt x="9" y="124"/>
                  </a:lnTo>
                  <a:lnTo>
                    <a:pt x="10" y="111"/>
                  </a:lnTo>
                  <a:lnTo>
                    <a:pt x="8" y="109"/>
                  </a:lnTo>
                  <a:lnTo>
                    <a:pt x="2" y="109"/>
                  </a:lnTo>
                  <a:lnTo>
                    <a:pt x="1" y="110"/>
                  </a:lnTo>
                  <a:lnTo>
                    <a:pt x="0" y="109"/>
                  </a:lnTo>
                  <a:lnTo>
                    <a:pt x="0" y="104"/>
                  </a:lnTo>
                  <a:lnTo>
                    <a:pt x="3" y="103"/>
                  </a:lnTo>
                  <a:lnTo>
                    <a:pt x="2" y="100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3" y="96"/>
                  </a:lnTo>
                  <a:lnTo>
                    <a:pt x="6" y="90"/>
                  </a:lnTo>
                  <a:lnTo>
                    <a:pt x="12" y="88"/>
                  </a:lnTo>
                  <a:lnTo>
                    <a:pt x="20" y="87"/>
                  </a:lnTo>
                  <a:lnTo>
                    <a:pt x="25" y="85"/>
                  </a:lnTo>
                  <a:lnTo>
                    <a:pt x="29" y="85"/>
                  </a:lnTo>
                  <a:lnTo>
                    <a:pt x="29" y="88"/>
                  </a:lnTo>
                  <a:lnTo>
                    <a:pt x="31" y="91"/>
                  </a:lnTo>
                  <a:lnTo>
                    <a:pt x="36" y="91"/>
                  </a:lnTo>
                  <a:lnTo>
                    <a:pt x="40" y="85"/>
                  </a:lnTo>
                  <a:lnTo>
                    <a:pt x="47" y="85"/>
                  </a:lnTo>
                  <a:lnTo>
                    <a:pt x="50" y="83"/>
                  </a:lnTo>
                  <a:lnTo>
                    <a:pt x="53" y="82"/>
                  </a:lnTo>
                  <a:lnTo>
                    <a:pt x="59" y="85"/>
                  </a:lnTo>
                  <a:lnTo>
                    <a:pt x="61" y="83"/>
                  </a:lnTo>
                  <a:lnTo>
                    <a:pt x="69" y="83"/>
                  </a:lnTo>
                  <a:lnTo>
                    <a:pt x="76" y="79"/>
                  </a:lnTo>
                  <a:lnTo>
                    <a:pt x="76" y="76"/>
                  </a:lnTo>
                  <a:lnTo>
                    <a:pt x="79" y="74"/>
                  </a:lnTo>
                  <a:lnTo>
                    <a:pt x="82" y="67"/>
                  </a:lnTo>
                  <a:lnTo>
                    <a:pt x="84" y="66"/>
                  </a:lnTo>
                  <a:lnTo>
                    <a:pt x="88" y="61"/>
                  </a:lnTo>
                  <a:lnTo>
                    <a:pt x="88" y="53"/>
                  </a:lnTo>
                  <a:lnTo>
                    <a:pt x="87" y="52"/>
                  </a:lnTo>
                  <a:lnTo>
                    <a:pt x="88" y="42"/>
                  </a:lnTo>
                  <a:lnTo>
                    <a:pt x="86" y="41"/>
                  </a:lnTo>
                  <a:lnTo>
                    <a:pt x="86" y="39"/>
                  </a:lnTo>
                  <a:lnTo>
                    <a:pt x="96" y="39"/>
                  </a:lnTo>
                  <a:lnTo>
                    <a:pt x="107" y="41"/>
                  </a:lnTo>
                  <a:lnTo>
                    <a:pt x="109" y="43"/>
                  </a:lnTo>
                  <a:lnTo>
                    <a:pt x="111" y="43"/>
                  </a:lnTo>
                  <a:lnTo>
                    <a:pt x="113" y="41"/>
                  </a:lnTo>
                  <a:lnTo>
                    <a:pt x="111" y="40"/>
                  </a:lnTo>
                  <a:lnTo>
                    <a:pt x="111" y="35"/>
                  </a:lnTo>
                  <a:lnTo>
                    <a:pt x="117" y="29"/>
                  </a:lnTo>
                  <a:lnTo>
                    <a:pt x="117" y="26"/>
                  </a:lnTo>
                  <a:lnTo>
                    <a:pt x="122" y="20"/>
                  </a:lnTo>
                  <a:lnTo>
                    <a:pt x="123" y="18"/>
                  </a:lnTo>
                  <a:lnTo>
                    <a:pt x="126" y="1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10"/>
            <p:cNvSpPr/>
            <p:nvPr/>
          </p:nvSpPr>
          <p:spPr bwMode="auto">
            <a:xfrm>
              <a:off x="1886379" y="3635429"/>
              <a:ext cx="2247590" cy="1388859"/>
            </a:xfrm>
            <a:custGeom>
              <a:avLst/>
              <a:gdLst>
                <a:gd name="T0" fmla="*/ 1847685 w 238"/>
                <a:gd name="T1" fmla="*/ 1103477 h 147"/>
                <a:gd name="T2" fmla="*/ 1822023 w 238"/>
                <a:gd name="T3" fmla="*/ 1180464 h 147"/>
                <a:gd name="T4" fmla="*/ 1762144 w 238"/>
                <a:gd name="T5" fmla="*/ 1137694 h 147"/>
                <a:gd name="T6" fmla="*/ 1659495 w 238"/>
                <a:gd name="T7" fmla="*/ 1094923 h 147"/>
                <a:gd name="T8" fmla="*/ 1599616 w 238"/>
                <a:gd name="T9" fmla="*/ 1154802 h 147"/>
                <a:gd name="T10" fmla="*/ 1531183 w 238"/>
                <a:gd name="T11" fmla="*/ 1197572 h 147"/>
                <a:gd name="T12" fmla="*/ 1411426 w 238"/>
                <a:gd name="T13" fmla="*/ 1257451 h 147"/>
                <a:gd name="T14" fmla="*/ 1257452 w 238"/>
                <a:gd name="T15" fmla="*/ 1214681 h 147"/>
                <a:gd name="T16" fmla="*/ 1248898 w 238"/>
                <a:gd name="T17" fmla="*/ 1163356 h 147"/>
                <a:gd name="T18" fmla="*/ 1171911 w 238"/>
                <a:gd name="T19" fmla="*/ 1112032 h 147"/>
                <a:gd name="T20" fmla="*/ 1043600 w 238"/>
                <a:gd name="T21" fmla="*/ 1043599 h 147"/>
                <a:gd name="T22" fmla="*/ 975167 w 238"/>
                <a:gd name="T23" fmla="*/ 1146248 h 147"/>
                <a:gd name="T24" fmla="*/ 923842 w 238"/>
                <a:gd name="T25" fmla="*/ 1094923 h 147"/>
                <a:gd name="T26" fmla="*/ 923842 w 238"/>
                <a:gd name="T27" fmla="*/ 1043599 h 147"/>
                <a:gd name="T28" fmla="*/ 821193 w 238"/>
                <a:gd name="T29" fmla="*/ 1077815 h 147"/>
                <a:gd name="T30" fmla="*/ 658666 w 238"/>
                <a:gd name="T31" fmla="*/ 1017936 h 147"/>
                <a:gd name="T32" fmla="*/ 590233 w 238"/>
                <a:gd name="T33" fmla="*/ 923841 h 147"/>
                <a:gd name="T34" fmla="*/ 496138 w 238"/>
                <a:gd name="T35" fmla="*/ 821192 h 147"/>
                <a:gd name="T36" fmla="*/ 410597 w 238"/>
                <a:gd name="T37" fmla="*/ 786976 h 147"/>
                <a:gd name="T38" fmla="*/ 325056 w 238"/>
                <a:gd name="T39" fmla="*/ 684327 h 147"/>
                <a:gd name="T40" fmla="*/ 239515 w 238"/>
                <a:gd name="T41" fmla="*/ 667219 h 147"/>
                <a:gd name="T42" fmla="*/ 153974 w 238"/>
                <a:gd name="T43" fmla="*/ 581678 h 147"/>
                <a:gd name="T44" fmla="*/ 34216 w 238"/>
                <a:gd name="T45" fmla="*/ 487583 h 147"/>
                <a:gd name="T46" fmla="*/ 25662 w 238"/>
                <a:gd name="T47" fmla="*/ 419150 h 147"/>
                <a:gd name="T48" fmla="*/ 17108 w 238"/>
                <a:gd name="T49" fmla="*/ 299393 h 147"/>
                <a:gd name="T50" fmla="*/ 102649 w 238"/>
                <a:gd name="T51" fmla="*/ 333609 h 147"/>
                <a:gd name="T52" fmla="*/ 85541 w 238"/>
                <a:gd name="T53" fmla="*/ 179636 h 147"/>
                <a:gd name="T54" fmla="*/ 153974 w 238"/>
                <a:gd name="T55" fmla="*/ 111203 h 147"/>
                <a:gd name="T56" fmla="*/ 230961 w 238"/>
                <a:gd name="T57" fmla="*/ 59879 h 147"/>
                <a:gd name="T58" fmla="*/ 307948 w 238"/>
                <a:gd name="T59" fmla="*/ 0 h 147"/>
                <a:gd name="T60" fmla="*/ 384934 w 238"/>
                <a:gd name="T61" fmla="*/ 59879 h 147"/>
                <a:gd name="T62" fmla="*/ 487584 w 238"/>
                <a:gd name="T63" fmla="*/ 17108 h 147"/>
                <a:gd name="T64" fmla="*/ 530354 w 238"/>
                <a:gd name="T65" fmla="*/ 59879 h 147"/>
                <a:gd name="T66" fmla="*/ 624449 w 238"/>
                <a:gd name="T67" fmla="*/ 94095 h 147"/>
                <a:gd name="T68" fmla="*/ 709990 w 238"/>
                <a:gd name="T69" fmla="*/ 59879 h 147"/>
                <a:gd name="T70" fmla="*/ 812639 w 238"/>
                <a:gd name="T71" fmla="*/ 76987 h 147"/>
                <a:gd name="T72" fmla="*/ 915288 w 238"/>
                <a:gd name="T73" fmla="*/ 25662 h 147"/>
                <a:gd name="T74" fmla="*/ 1035046 w 238"/>
                <a:gd name="T75" fmla="*/ 25662 h 147"/>
                <a:gd name="T76" fmla="*/ 1120587 w 238"/>
                <a:gd name="T77" fmla="*/ 68433 h 147"/>
                <a:gd name="T78" fmla="*/ 1154803 w 238"/>
                <a:gd name="T79" fmla="*/ 119757 h 147"/>
                <a:gd name="T80" fmla="*/ 1146249 w 238"/>
                <a:gd name="T81" fmla="*/ 196744 h 147"/>
                <a:gd name="T82" fmla="*/ 1197574 w 238"/>
                <a:gd name="T83" fmla="*/ 436258 h 147"/>
                <a:gd name="T84" fmla="*/ 1317331 w 238"/>
                <a:gd name="T85" fmla="*/ 504691 h 147"/>
                <a:gd name="T86" fmla="*/ 1437088 w 238"/>
                <a:gd name="T87" fmla="*/ 564570 h 147"/>
                <a:gd name="T88" fmla="*/ 1591062 w 238"/>
                <a:gd name="T89" fmla="*/ 573124 h 147"/>
                <a:gd name="T90" fmla="*/ 1676603 w 238"/>
                <a:gd name="T91" fmla="*/ 641557 h 147"/>
                <a:gd name="T92" fmla="*/ 1727928 w 238"/>
                <a:gd name="T93" fmla="*/ 709989 h 147"/>
                <a:gd name="T94" fmla="*/ 1787806 w 238"/>
                <a:gd name="T95" fmla="*/ 718543 h 147"/>
                <a:gd name="T96" fmla="*/ 1881901 w 238"/>
                <a:gd name="T97" fmla="*/ 624448 h 147"/>
                <a:gd name="T98" fmla="*/ 1984550 w 238"/>
                <a:gd name="T99" fmla="*/ 744206 h 147"/>
                <a:gd name="T100" fmla="*/ 2027321 w 238"/>
                <a:gd name="T101" fmla="*/ 855409 h 147"/>
                <a:gd name="T102" fmla="*/ 2010213 w 238"/>
                <a:gd name="T103" fmla="*/ 975166 h 147"/>
                <a:gd name="T104" fmla="*/ 2010213 w 238"/>
                <a:gd name="T105" fmla="*/ 1060707 h 147"/>
                <a:gd name="T106" fmla="*/ 1967442 w 238"/>
                <a:gd name="T107" fmla="*/ 1086369 h 147"/>
                <a:gd name="T108" fmla="*/ 1916118 w 238"/>
                <a:gd name="T109" fmla="*/ 1154802 h 14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38"/>
                <a:gd name="T166" fmla="*/ 0 h 147"/>
                <a:gd name="T167" fmla="*/ 238 w 238"/>
                <a:gd name="T168" fmla="*/ 147 h 14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38" h="147">
                  <a:moveTo>
                    <a:pt x="224" y="135"/>
                  </a:moveTo>
                  <a:lnTo>
                    <a:pt x="219" y="129"/>
                  </a:lnTo>
                  <a:lnTo>
                    <a:pt x="216" y="129"/>
                  </a:lnTo>
                  <a:lnTo>
                    <a:pt x="213" y="133"/>
                  </a:lnTo>
                  <a:lnTo>
                    <a:pt x="213" y="136"/>
                  </a:lnTo>
                  <a:lnTo>
                    <a:pt x="213" y="138"/>
                  </a:lnTo>
                  <a:lnTo>
                    <a:pt x="210" y="138"/>
                  </a:lnTo>
                  <a:lnTo>
                    <a:pt x="206" y="136"/>
                  </a:lnTo>
                  <a:lnTo>
                    <a:pt x="206" y="133"/>
                  </a:lnTo>
                  <a:lnTo>
                    <a:pt x="198" y="131"/>
                  </a:lnTo>
                  <a:lnTo>
                    <a:pt x="197" y="128"/>
                  </a:lnTo>
                  <a:lnTo>
                    <a:pt x="194" y="128"/>
                  </a:lnTo>
                  <a:lnTo>
                    <a:pt x="189" y="133"/>
                  </a:lnTo>
                  <a:lnTo>
                    <a:pt x="189" y="135"/>
                  </a:lnTo>
                  <a:lnTo>
                    <a:pt x="187" y="135"/>
                  </a:lnTo>
                  <a:lnTo>
                    <a:pt x="185" y="135"/>
                  </a:lnTo>
                  <a:lnTo>
                    <a:pt x="183" y="135"/>
                  </a:lnTo>
                  <a:lnTo>
                    <a:pt x="179" y="140"/>
                  </a:lnTo>
                  <a:lnTo>
                    <a:pt x="175" y="140"/>
                  </a:lnTo>
                  <a:lnTo>
                    <a:pt x="171" y="145"/>
                  </a:lnTo>
                  <a:lnTo>
                    <a:pt x="165" y="147"/>
                  </a:lnTo>
                  <a:lnTo>
                    <a:pt x="150" y="147"/>
                  </a:lnTo>
                  <a:lnTo>
                    <a:pt x="147" y="145"/>
                  </a:lnTo>
                  <a:lnTo>
                    <a:pt x="147" y="142"/>
                  </a:lnTo>
                  <a:lnTo>
                    <a:pt x="149" y="139"/>
                  </a:lnTo>
                  <a:lnTo>
                    <a:pt x="149" y="137"/>
                  </a:lnTo>
                  <a:lnTo>
                    <a:pt x="146" y="136"/>
                  </a:lnTo>
                  <a:lnTo>
                    <a:pt x="144" y="134"/>
                  </a:lnTo>
                  <a:lnTo>
                    <a:pt x="144" y="131"/>
                  </a:lnTo>
                  <a:lnTo>
                    <a:pt x="137" y="130"/>
                  </a:lnTo>
                  <a:lnTo>
                    <a:pt x="135" y="126"/>
                  </a:lnTo>
                  <a:lnTo>
                    <a:pt x="127" y="122"/>
                  </a:lnTo>
                  <a:lnTo>
                    <a:pt x="122" y="122"/>
                  </a:lnTo>
                  <a:lnTo>
                    <a:pt x="119" y="125"/>
                  </a:lnTo>
                  <a:lnTo>
                    <a:pt x="115" y="128"/>
                  </a:lnTo>
                  <a:lnTo>
                    <a:pt x="114" y="134"/>
                  </a:lnTo>
                  <a:lnTo>
                    <a:pt x="111" y="135"/>
                  </a:lnTo>
                  <a:lnTo>
                    <a:pt x="109" y="132"/>
                  </a:lnTo>
                  <a:lnTo>
                    <a:pt x="108" y="128"/>
                  </a:lnTo>
                  <a:lnTo>
                    <a:pt x="110" y="125"/>
                  </a:lnTo>
                  <a:lnTo>
                    <a:pt x="110" y="123"/>
                  </a:lnTo>
                  <a:lnTo>
                    <a:pt x="108" y="122"/>
                  </a:lnTo>
                  <a:lnTo>
                    <a:pt x="104" y="123"/>
                  </a:lnTo>
                  <a:lnTo>
                    <a:pt x="99" y="124"/>
                  </a:lnTo>
                  <a:lnTo>
                    <a:pt x="96" y="126"/>
                  </a:lnTo>
                  <a:lnTo>
                    <a:pt x="94" y="126"/>
                  </a:lnTo>
                  <a:lnTo>
                    <a:pt x="87" y="119"/>
                  </a:lnTo>
                  <a:lnTo>
                    <a:pt x="77" y="119"/>
                  </a:lnTo>
                  <a:lnTo>
                    <a:pt x="74" y="112"/>
                  </a:lnTo>
                  <a:lnTo>
                    <a:pt x="72" y="112"/>
                  </a:lnTo>
                  <a:lnTo>
                    <a:pt x="69" y="108"/>
                  </a:lnTo>
                  <a:lnTo>
                    <a:pt x="63" y="107"/>
                  </a:lnTo>
                  <a:lnTo>
                    <a:pt x="59" y="101"/>
                  </a:lnTo>
                  <a:lnTo>
                    <a:pt x="58" y="96"/>
                  </a:lnTo>
                  <a:lnTo>
                    <a:pt x="57" y="95"/>
                  </a:lnTo>
                  <a:lnTo>
                    <a:pt x="51" y="95"/>
                  </a:lnTo>
                  <a:lnTo>
                    <a:pt x="48" y="92"/>
                  </a:lnTo>
                  <a:lnTo>
                    <a:pt x="48" y="89"/>
                  </a:lnTo>
                  <a:lnTo>
                    <a:pt x="43" y="86"/>
                  </a:lnTo>
                  <a:lnTo>
                    <a:pt x="38" y="80"/>
                  </a:lnTo>
                  <a:lnTo>
                    <a:pt x="35" y="76"/>
                  </a:lnTo>
                  <a:lnTo>
                    <a:pt x="32" y="76"/>
                  </a:lnTo>
                  <a:lnTo>
                    <a:pt x="28" y="78"/>
                  </a:lnTo>
                  <a:lnTo>
                    <a:pt x="22" y="79"/>
                  </a:lnTo>
                  <a:lnTo>
                    <a:pt x="18" y="73"/>
                  </a:lnTo>
                  <a:lnTo>
                    <a:pt x="18" y="68"/>
                  </a:lnTo>
                  <a:lnTo>
                    <a:pt x="15" y="64"/>
                  </a:lnTo>
                  <a:lnTo>
                    <a:pt x="10" y="59"/>
                  </a:lnTo>
                  <a:lnTo>
                    <a:pt x="4" y="57"/>
                  </a:lnTo>
                  <a:lnTo>
                    <a:pt x="1" y="55"/>
                  </a:lnTo>
                  <a:lnTo>
                    <a:pt x="0" y="53"/>
                  </a:lnTo>
                  <a:lnTo>
                    <a:pt x="3" y="49"/>
                  </a:lnTo>
                  <a:lnTo>
                    <a:pt x="3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6" y="34"/>
                  </a:lnTo>
                  <a:lnTo>
                    <a:pt x="10" y="40"/>
                  </a:lnTo>
                  <a:lnTo>
                    <a:pt x="12" y="39"/>
                  </a:lnTo>
                  <a:lnTo>
                    <a:pt x="13" y="36"/>
                  </a:lnTo>
                  <a:lnTo>
                    <a:pt x="13" y="28"/>
                  </a:lnTo>
                  <a:lnTo>
                    <a:pt x="10" y="21"/>
                  </a:lnTo>
                  <a:lnTo>
                    <a:pt x="9" y="16"/>
                  </a:lnTo>
                  <a:lnTo>
                    <a:pt x="14" y="10"/>
                  </a:lnTo>
                  <a:lnTo>
                    <a:pt x="18" y="13"/>
                  </a:lnTo>
                  <a:lnTo>
                    <a:pt x="23" y="13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30" y="3"/>
                  </a:lnTo>
                  <a:lnTo>
                    <a:pt x="33" y="1"/>
                  </a:lnTo>
                  <a:lnTo>
                    <a:pt x="36" y="0"/>
                  </a:lnTo>
                  <a:lnTo>
                    <a:pt x="40" y="2"/>
                  </a:lnTo>
                  <a:lnTo>
                    <a:pt x="43" y="3"/>
                  </a:lnTo>
                  <a:lnTo>
                    <a:pt x="45" y="7"/>
                  </a:lnTo>
                  <a:lnTo>
                    <a:pt x="54" y="5"/>
                  </a:lnTo>
                  <a:lnTo>
                    <a:pt x="55" y="3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2" y="3"/>
                  </a:lnTo>
                  <a:lnTo>
                    <a:pt x="62" y="7"/>
                  </a:lnTo>
                  <a:lnTo>
                    <a:pt x="66" y="9"/>
                  </a:lnTo>
                  <a:lnTo>
                    <a:pt x="70" y="11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80" y="9"/>
                  </a:lnTo>
                  <a:lnTo>
                    <a:pt x="83" y="7"/>
                  </a:lnTo>
                  <a:lnTo>
                    <a:pt x="87" y="7"/>
                  </a:lnTo>
                  <a:lnTo>
                    <a:pt x="90" y="9"/>
                  </a:lnTo>
                  <a:lnTo>
                    <a:pt x="95" y="9"/>
                  </a:lnTo>
                  <a:lnTo>
                    <a:pt x="97" y="7"/>
                  </a:lnTo>
                  <a:lnTo>
                    <a:pt x="103" y="3"/>
                  </a:lnTo>
                  <a:lnTo>
                    <a:pt x="107" y="3"/>
                  </a:lnTo>
                  <a:lnTo>
                    <a:pt x="110" y="4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5" y="3"/>
                  </a:lnTo>
                  <a:lnTo>
                    <a:pt x="128" y="5"/>
                  </a:lnTo>
                  <a:lnTo>
                    <a:pt x="131" y="8"/>
                  </a:lnTo>
                  <a:lnTo>
                    <a:pt x="133" y="8"/>
                  </a:lnTo>
                  <a:lnTo>
                    <a:pt x="133" y="12"/>
                  </a:lnTo>
                  <a:lnTo>
                    <a:pt x="135" y="14"/>
                  </a:lnTo>
                  <a:lnTo>
                    <a:pt x="136" y="16"/>
                  </a:lnTo>
                  <a:lnTo>
                    <a:pt x="136" y="19"/>
                  </a:lnTo>
                  <a:lnTo>
                    <a:pt x="134" y="23"/>
                  </a:lnTo>
                  <a:lnTo>
                    <a:pt x="134" y="38"/>
                  </a:lnTo>
                  <a:lnTo>
                    <a:pt x="136" y="45"/>
                  </a:lnTo>
                  <a:lnTo>
                    <a:pt x="140" y="51"/>
                  </a:lnTo>
                  <a:lnTo>
                    <a:pt x="147" y="55"/>
                  </a:lnTo>
                  <a:lnTo>
                    <a:pt x="151" y="55"/>
                  </a:lnTo>
                  <a:lnTo>
                    <a:pt x="154" y="59"/>
                  </a:lnTo>
                  <a:lnTo>
                    <a:pt x="160" y="62"/>
                  </a:lnTo>
                  <a:lnTo>
                    <a:pt x="164" y="62"/>
                  </a:lnTo>
                  <a:lnTo>
                    <a:pt x="168" y="66"/>
                  </a:lnTo>
                  <a:lnTo>
                    <a:pt x="172" y="67"/>
                  </a:lnTo>
                  <a:lnTo>
                    <a:pt x="177" y="67"/>
                  </a:lnTo>
                  <a:lnTo>
                    <a:pt x="186" y="67"/>
                  </a:lnTo>
                  <a:lnTo>
                    <a:pt x="190" y="69"/>
                  </a:lnTo>
                  <a:lnTo>
                    <a:pt x="192" y="70"/>
                  </a:lnTo>
                  <a:lnTo>
                    <a:pt x="196" y="75"/>
                  </a:lnTo>
                  <a:lnTo>
                    <a:pt x="197" y="79"/>
                  </a:lnTo>
                  <a:lnTo>
                    <a:pt x="200" y="83"/>
                  </a:lnTo>
                  <a:lnTo>
                    <a:pt x="202" y="83"/>
                  </a:lnTo>
                  <a:lnTo>
                    <a:pt x="203" y="81"/>
                  </a:lnTo>
                  <a:lnTo>
                    <a:pt x="206" y="81"/>
                  </a:lnTo>
                  <a:lnTo>
                    <a:pt x="209" y="84"/>
                  </a:lnTo>
                  <a:lnTo>
                    <a:pt x="212" y="83"/>
                  </a:lnTo>
                  <a:lnTo>
                    <a:pt x="215" y="80"/>
                  </a:lnTo>
                  <a:lnTo>
                    <a:pt x="220" y="73"/>
                  </a:lnTo>
                  <a:lnTo>
                    <a:pt x="224" y="76"/>
                  </a:lnTo>
                  <a:lnTo>
                    <a:pt x="229" y="86"/>
                  </a:lnTo>
                  <a:lnTo>
                    <a:pt x="232" y="87"/>
                  </a:lnTo>
                  <a:lnTo>
                    <a:pt x="233" y="91"/>
                  </a:lnTo>
                  <a:lnTo>
                    <a:pt x="235" y="97"/>
                  </a:lnTo>
                  <a:lnTo>
                    <a:pt x="237" y="100"/>
                  </a:lnTo>
                  <a:lnTo>
                    <a:pt x="238" y="105"/>
                  </a:lnTo>
                  <a:lnTo>
                    <a:pt x="235" y="108"/>
                  </a:lnTo>
                  <a:lnTo>
                    <a:pt x="235" y="114"/>
                  </a:lnTo>
                  <a:lnTo>
                    <a:pt x="237" y="117"/>
                  </a:lnTo>
                  <a:lnTo>
                    <a:pt x="236" y="123"/>
                  </a:lnTo>
                  <a:lnTo>
                    <a:pt x="235" y="124"/>
                  </a:lnTo>
                  <a:lnTo>
                    <a:pt x="232" y="122"/>
                  </a:lnTo>
                  <a:lnTo>
                    <a:pt x="228" y="123"/>
                  </a:lnTo>
                  <a:lnTo>
                    <a:pt x="230" y="127"/>
                  </a:lnTo>
                  <a:lnTo>
                    <a:pt x="230" y="133"/>
                  </a:lnTo>
                  <a:lnTo>
                    <a:pt x="228" y="135"/>
                  </a:lnTo>
                  <a:lnTo>
                    <a:pt x="224" y="135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11"/>
            <p:cNvSpPr/>
            <p:nvPr/>
          </p:nvSpPr>
          <p:spPr bwMode="auto">
            <a:xfrm>
              <a:off x="4048976" y="1547417"/>
              <a:ext cx="2502568" cy="2144701"/>
            </a:xfrm>
            <a:custGeom>
              <a:avLst/>
              <a:gdLst>
                <a:gd name="T0" fmla="*/ 436259 w 265"/>
                <a:gd name="T1" fmla="*/ 1394317 h 227"/>
                <a:gd name="T2" fmla="*/ 650111 w 265"/>
                <a:gd name="T3" fmla="*/ 1462750 h 227"/>
                <a:gd name="T4" fmla="*/ 872517 w 265"/>
                <a:gd name="T5" fmla="*/ 1342993 h 227"/>
                <a:gd name="T6" fmla="*/ 1163357 w 265"/>
                <a:gd name="T7" fmla="*/ 1257452 h 227"/>
                <a:gd name="T8" fmla="*/ 1231790 w 265"/>
                <a:gd name="T9" fmla="*/ 1129140 h 227"/>
                <a:gd name="T10" fmla="*/ 1325885 w 265"/>
                <a:gd name="T11" fmla="*/ 1043599 h 227"/>
                <a:gd name="T12" fmla="*/ 1591061 w 265"/>
                <a:gd name="T13" fmla="*/ 906734 h 227"/>
                <a:gd name="T14" fmla="*/ 1873346 w 265"/>
                <a:gd name="T15" fmla="*/ 769868 h 227"/>
                <a:gd name="T16" fmla="*/ 1727927 w 265"/>
                <a:gd name="T17" fmla="*/ 615895 h 227"/>
                <a:gd name="T18" fmla="*/ 1616724 w 265"/>
                <a:gd name="T19" fmla="*/ 658665 h 227"/>
                <a:gd name="T20" fmla="*/ 1488412 w 265"/>
                <a:gd name="T21" fmla="*/ 641557 h 227"/>
                <a:gd name="T22" fmla="*/ 1556845 w 265"/>
                <a:gd name="T23" fmla="*/ 436259 h 227"/>
                <a:gd name="T24" fmla="*/ 1796360 w 265"/>
                <a:gd name="T25" fmla="*/ 213852 h 227"/>
                <a:gd name="T26" fmla="*/ 1762143 w 265"/>
                <a:gd name="T27" fmla="*/ 76987 h 227"/>
                <a:gd name="T28" fmla="*/ 1890455 w 265"/>
                <a:gd name="T29" fmla="*/ 17108 h 227"/>
                <a:gd name="T30" fmla="*/ 1916117 w 265"/>
                <a:gd name="T31" fmla="*/ 111203 h 227"/>
                <a:gd name="T32" fmla="*/ 1984549 w 265"/>
                <a:gd name="T33" fmla="*/ 136866 h 227"/>
                <a:gd name="T34" fmla="*/ 2164185 w 265"/>
                <a:gd name="T35" fmla="*/ 119757 h 227"/>
                <a:gd name="T36" fmla="*/ 2206956 w 265"/>
                <a:gd name="T37" fmla="*/ 307947 h 227"/>
                <a:gd name="T38" fmla="*/ 2215510 w 265"/>
                <a:gd name="T39" fmla="*/ 453367 h 227"/>
                <a:gd name="T40" fmla="*/ 2198402 w 265"/>
                <a:gd name="T41" fmla="*/ 479029 h 227"/>
                <a:gd name="T42" fmla="*/ 2129969 w 265"/>
                <a:gd name="T43" fmla="*/ 564570 h 227"/>
                <a:gd name="T44" fmla="*/ 2129969 w 265"/>
                <a:gd name="T45" fmla="*/ 718544 h 227"/>
                <a:gd name="T46" fmla="*/ 2198402 w 265"/>
                <a:gd name="T47" fmla="*/ 718544 h 227"/>
                <a:gd name="T48" fmla="*/ 2181294 w 265"/>
                <a:gd name="T49" fmla="*/ 786977 h 227"/>
                <a:gd name="T50" fmla="*/ 2052982 w 265"/>
                <a:gd name="T51" fmla="*/ 804085 h 227"/>
                <a:gd name="T52" fmla="*/ 2095753 w 265"/>
                <a:gd name="T53" fmla="*/ 949504 h 227"/>
                <a:gd name="T54" fmla="*/ 2189848 w 265"/>
                <a:gd name="T55" fmla="*/ 966612 h 227"/>
                <a:gd name="T56" fmla="*/ 2266835 w 265"/>
                <a:gd name="T57" fmla="*/ 1154803 h 227"/>
                <a:gd name="T58" fmla="*/ 2147077 w 265"/>
                <a:gd name="T59" fmla="*/ 1206127 h 227"/>
                <a:gd name="T60" fmla="*/ 1958887 w 265"/>
                <a:gd name="T61" fmla="*/ 1274560 h 227"/>
                <a:gd name="T62" fmla="*/ 1950333 w 265"/>
                <a:gd name="T63" fmla="*/ 1402871 h 227"/>
                <a:gd name="T64" fmla="*/ 1804914 w 265"/>
                <a:gd name="T65" fmla="*/ 1266006 h 227"/>
                <a:gd name="T66" fmla="*/ 1659494 w 265"/>
                <a:gd name="T67" fmla="*/ 1360101 h 227"/>
                <a:gd name="T68" fmla="*/ 1539737 w 265"/>
                <a:gd name="T69" fmla="*/ 1402871 h 227"/>
                <a:gd name="T70" fmla="*/ 1505520 w 265"/>
                <a:gd name="T71" fmla="*/ 1334439 h 227"/>
                <a:gd name="T72" fmla="*/ 1454196 w 265"/>
                <a:gd name="T73" fmla="*/ 1488412 h 227"/>
                <a:gd name="T74" fmla="*/ 1317330 w 265"/>
                <a:gd name="T75" fmla="*/ 1599615 h 227"/>
                <a:gd name="T76" fmla="*/ 1189019 w 265"/>
                <a:gd name="T77" fmla="*/ 1676602 h 227"/>
                <a:gd name="T78" fmla="*/ 1129140 w 265"/>
                <a:gd name="T79" fmla="*/ 1719373 h 227"/>
                <a:gd name="T80" fmla="*/ 1035045 w 265"/>
                <a:gd name="T81" fmla="*/ 1907563 h 227"/>
                <a:gd name="T82" fmla="*/ 821193 w 265"/>
                <a:gd name="T83" fmla="*/ 1847684 h 227"/>
                <a:gd name="T84" fmla="*/ 812639 w 265"/>
                <a:gd name="T85" fmla="*/ 1710819 h 227"/>
                <a:gd name="T86" fmla="*/ 744206 w 265"/>
                <a:gd name="T87" fmla="*/ 1822022 h 227"/>
                <a:gd name="T88" fmla="*/ 641557 w 265"/>
                <a:gd name="T89" fmla="*/ 1907563 h 227"/>
                <a:gd name="T90" fmla="*/ 521800 w 265"/>
                <a:gd name="T91" fmla="*/ 1813468 h 227"/>
                <a:gd name="T92" fmla="*/ 547462 w 265"/>
                <a:gd name="T93" fmla="*/ 1702264 h 227"/>
                <a:gd name="T94" fmla="*/ 384934 w 265"/>
                <a:gd name="T95" fmla="*/ 1736481 h 227"/>
                <a:gd name="T96" fmla="*/ 325056 w 265"/>
                <a:gd name="T97" fmla="*/ 1779251 h 227"/>
                <a:gd name="T98" fmla="*/ 188190 w 265"/>
                <a:gd name="T99" fmla="*/ 1650940 h 227"/>
                <a:gd name="T100" fmla="*/ 239515 w 265"/>
                <a:gd name="T101" fmla="*/ 1539737 h 227"/>
                <a:gd name="T102" fmla="*/ 76987 w 265"/>
                <a:gd name="T103" fmla="*/ 1556845 h 227"/>
                <a:gd name="T104" fmla="*/ 34216 w 265"/>
                <a:gd name="T105" fmla="*/ 1368655 h 22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65"/>
                <a:gd name="T160" fmla="*/ 0 h 227"/>
                <a:gd name="T161" fmla="*/ 265 w 265"/>
                <a:gd name="T162" fmla="*/ 227 h 22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65" h="227">
                  <a:moveTo>
                    <a:pt x="2" y="150"/>
                  </a:moveTo>
                  <a:lnTo>
                    <a:pt x="12" y="153"/>
                  </a:lnTo>
                  <a:lnTo>
                    <a:pt x="35" y="154"/>
                  </a:lnTo>
                  <a:lnTo>
                    <a:pt x="42" y="155"/>
                  </a:lnTo>
                  <a:lnTo>
                    <a:pt x="51" y="163"/>
                  </a:lnTo>
                  <a:lnTo>
                    <a:pt x="58" y="163"/>
                  </a:lnTo>
                  <a:lnTo>
                    <a:pt x="63" y="166"/>
                  </a:lnTo>
                  <a:lnTo>
                    <a:pt x="69" y="167"/>
                  </a:lnTo>
                  <a:lnTo>
                    <a:pt x="74" y="171"/>
                  </a:lnTo>
                  <a:lnTo>
                    <a:pt x="76" y="171"/>
                  </a:lnTo>
                  <a:lnTo>
                    <a:pt x="79" y="168"/>
                  </a:lnTo>
                  <a:lnTo>
                    <a:pt x="83" y="167"/>
                  </a:lnTo>
                  <a:lnTo>
                    <a:pt x="86" y="164"/>
                  </a:lnTo>
                  <a:lnTo>
                    <a:pt x="91" y="164"/>
                  </a:lnTo>
                  <a:lnTo>
                    <a:pt x="102" y="157"/>
                  </a:lnTo>
                  <a:lnTo>
                    <a:pt x="110" y="156"/>
                  </a:lnTo>
                  <a:lnTo>
                    <a:pt x="113" y="158"/>
                  </a:lnTo>
                  <a:lnTo>
                    <a:pt x="122" y="159"/>
                  </a:lnTo>
                  <a:lnTo>
                    <a:pt x="130" y="154"/>
                  </a:lnTo>
                  <a:lnTo>
                    <a:pt x="136" y="147"/>
                  </a:lnTo>
                  <a:lnTo>
                    <a:pt x="139" y="145"/>
                  </a:lnTo>
                  <a:lnTo>
                    <a:pt x="143" y="141"/>
                  </a:lnTo>
                  <a:lnTo>
                    <a:pt x="147" y="138"/>
                  </a:lnTo>
                  <a:lnTo>
                    <a:pt x="148" y="135"/>
                  </a:lnTo>
                  <a:lnTo>
                    <a:pt x="144" y="132"/>
                  </a:lnTo>
                  <a:lnTo>
                    <a:pt x="143" y="128"/>
                  </a:lnTo>
                  <a:lnTo>
                    <a:pt x="143" y="123"/>
                  </a:lnTo>
                  <a:lnTo>
                    <a:pt x="147" y="118"/>
                  </a:lnTo>
                  <a:lnTo>
                    <a:pt x="150" y="118"/>
                  </a:lnTo>
                  <a:lnTo>
                    <a:pt x="155" y="122"/>
                  </a:lnTo>
                  <a:lnTo>
                    <a:pt x="162" y="122"/>
                  </a:lnTo>
                  <a:lnTo>
                    <a:pt x="171" y="112"/>
                  </a:lnTo>
                  <a:lnTo>
                    <a:pt x="178" y="111"/>
                  </a:lnTo>
                  <a:lnTo>
                    <a:pt x="181" y="110"/>
                  </a:lnTo>
                  <a:lnTo>
                    <a:pt x="186" y="106"/>
                  </a:lnTo>
                  <a:lnTo>
                    <a:pt x="187" y="99"/>
                  </a:lnTo>
                  <a:lnTo>
                    <a:pt x="195" y="96"/>
                  </a:lnTo>
                  <a:lnTo>
                    <a:pt x="203" y="90"/>
                  </a:lnTo>
                  <a:lnTo>
                    <a:pt x="214" y="91"/>
                  </a:lnTo>
                  <a:lnTo>
                    <a:pt x="219" y="90"/>
                  </a:lnTo>
                  <a:lnTo>
                    <a:pt x="219" y="86"/>
                  </a:lnTo>
                  <a:lnTo>
                    <a:pt x="217" y="82"/>
                  </a:lnTo>
                  <a:lnTo>
                    <a:pt x="209" y="77"/>
                  </a:lnTo>
                  <a:lnTo>
                    <a:pt x="206" y="73"/>
                  </a:lnTo>
                  <a:lnTo>
                    <a:pt x="202" y="72"/>
                  </a:lnTo>
                  <a:lnTo>
                    <a:pt x="200" y="74"/>
                  </a:lnTo>
                  <a:lnTo>
                    <a:pt x="197" y="74"/>
                  </a:lnTo>
                  <a:lnTo>
                    <a:pt x="196" y="79"/>
                  </a:lnTo>
                  <a:lnTo>
                    <a:pt x="192" y="79"/>
                  </a:lnTo>
                  <a:lnTo>
                    <a:pt x="189" y="77"/>
                  </a:lnTo>
                  <a:lnTo>
                    <a:pt x="185" y="77"/>
                  </a:lnTo>
                  <a:lnTo>
                    <a:pt x="180" y="80"/>
                  </a:lnTo>
                  <a:lnTo>
                    <a:pt x="177" y="80"/>
                  </a:lnTo>
                  <a:lnTo>
                    <a:pt x="176" y="78"/>
                  </a:lnTo>
                  <a:lnTo>
                    <a:pt x="174" y="75"/>
                  </a:lnTo>
                  <a:lnTo>
                    <a:pt x="178" y="71"/>
                  </a:lnTo>
                  <a:lnTo>
                    <a:pt x="178" y="65"/>
                  </a:lnTo>
                  <a:lnTo>
                    <a:pt x="180" y="60"/>
                  </a:lnTo>
                  <a:lnTo>
                    <a:pt x="180" y="55"/>
                  </a:lnTo>
                  <a:lnTo>
                    <a:pt x="182" y="51"/>
                  </a:lnTo>
                  <a:lnTo>
                    <a:pt x="195" y="52"/>
                  </a:lnTo>
                  <a:lnTo>
                    <a:pt x="204" y="44"/>
                  </a:lnTo>
                  <a:lnTo>
                    <a:pt x="205" y="35"/>
                  </a:lnTo>
                  <a:lnTo>
                    <a:pt x="205" y="31"/>
                  </a:lnTo>
                  <a:lnTo>
                    <a:pt x="210" y="25"/>
                  </a:lnTo>
                  <a:lnTo>
                    <a:pt x="210" y="22"/>
                  </a:lnTo>
                  <a:lnTo>
                    <a:pt x="211" y="20"/>
                  </a:lnTo>
                  <a:lnTo>
                    <a:pt x="212" y="14"/>
                  </a:lnTo>
                  <a:lnTo>
                    <a:pt x="208" y="11"/>
                  </a:lnTo>
                  <a:lnTo>
                    <a:pt x="206" y="9"/>
                  </a:lnTo>
                  <a:lnTo>
                    <a:pt x="206" y="6"/>
                  </a:lnTo>
                  <a:lnTo>
                    <a:pt x="208" y="3"/>
                  </a:lnTo>
                  <a:lnTo>
                    <a:pt x="212" y="2"/>
                  </a:lnTo>
                  <a:lnTo>
                    <a:pt x="218" y="0"/>
                  </a:lnTo>
                  <a:lnTo>
                    <a:pt x="221" y="2"/>
                  </a:lnTo>
                  <a:lnTo>
                    <a:pt x="220" y="6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22" y="13"/>
                  </a:lnTo>
                  <a:lnTo>
                    <a:pt x="224" y="13"/>
                  </a:lnTo>
                  <a:lnTo>
                    <a:pt x="224" y="9"/>
                  </a:lnTo>
                  <a:lnTo>
                    <a:pt x="227" y="9"/>
                  </a:lnTo>
                  <a:lnTo>
                    <a:pt x="230" y="10"/>
                  </a:lnTo>
                  <a:lnTo>
                    <a:pt x="232" y="13"/>
                  </a:lnTo>
                  <a:lnTo>
                    <a:pt x="232" y="16"/>
                  </a:lnTo>
                  <a:lnTo>
                    <a:pt x="234" y="20"/>
                  </a:lnTo>
                  <a:lnTo>
                    <a:pt x="236" y="22"/>
                  </a:lnTo>
                  <a:lnTo>
                    <a:pt x="247" y="20"/>
                  </a:lnTo>
                  <a:lnTo>
                    <a:pt x="250" y="16"/>
                  </a:lnTo>
                  <a:lnTo>
                    <a:pt x="253" y="14"/>
                  </a:lnTo>
                  <a:lnTo>
                    <a:pt x="256" y="14"/>
                  </a:lnTo>
                  <a:lnTo>
                    <a:pt x="259" y="18"/>
                  </a:lnTo>
                  <a:lnTo>
                    <a:pt x="261" y="23"/>
                  </a:lnTo>
                  <a:lnTo>
                    <a:pt x="261" y="27"/>
                  </a:lnTo>
                  <a:lnTo>
                    <a:pt x="258" y="36"/>
                  </a:lnTo>
                  <a:lnTo>
                    <a:pt x="258" y="40"/>
                  </a:lnTo>
                  <a:lnTo>
                    <a:pt x="261" y="44"/>
                  </a:lnTo>
                  <a:lnTo>
                    <a:pt x="261" y="46"/>
                  </a:lnTo>
                  <a:lnTo>
                    <a:pt x="259" y="50"/>
                  </a:lnTo>
                  <a:lnTo>
                    <a:pt x="259" y="53"/>
                  </a:lnTo>
                  <a:lnTo>
                    <a:pt x="262" y="55"/>
                  </a:lnTo>
                  <a:lnTo>
                    <a:pt x="262" y="63"/>
                  </a:lnTo>
                  <a:lnTo>
                    <a:pt x="258" y="63"/>
                  </a:lnTo>
                  <a:lnTo>
                    <a:pt x="257" y="61"/>
                  </a:lnTo>
                  <a:lnTo>
                    <a:pt x="257" y="56"/>
                  </a:lnTo>
                  <a:lnTo>
                    <a:pt x="254" y="56"/>
                  </a:lnTo>
                  <a:lnTo>
                    <a:pt x="254" y="57"/>
                  </a:lnTo>
                  <a:lnTo>
                    <a:pt x="254" y="60"/>
                  </a:lnTo>
                  <a:lnTo>
                    <a:pt x="251" y="63"/>
                  </a:lnTo>
                  <a:lnTo>
                    <a:pt x="249" y="66"/>
                  </a:lnTo>
                  <a:lnTo>
                    <a:pt x="249" y="69"/>
                  </a:lnTo>
                  <a:lnTo>
                    <a:pt x="244" y="74"/>
                  </a:lnTo>
                  <a:lnTo>
                    <a:pt x="244" y="78"/>
                  </a:lnTo>
                  <a:lnTo>
                    <a:pt x="246" y="81"/>
                  </a:lnTo>
                  <a:lnTo>
                    <a:pt x="249" y="84"/>
                  </a:lnTo>
                  <a:lnTo>
                    <a:pt x="252" y="84"/>
                  </a:lnTo>
                  <a:lnTo>
                    <a:pt x="252" y="82"/>
                  </a:lnTo>
                  <a:lnTo>
                    <a:pt x="254" y="81"/>
                  </a:lnTo>
                  <a:lnTo>
                    <a:pt x="255" y="81"/>
                  </a:lnTo>
                  <a:lnTo>
                    <a:pt x="257" y="84"/>
                  </a:lnTo>
                  <a:lnTo>
                    <a:pt x="257" y="86"/>
                  </a:lnTo>
                  <a:lnTo>
                    <a:pt x="254" y="86"/>
                  </a:lnTo>
                  <a:lnTo>
                    <a:pt x="252" y="88"/>
                  </a:lnTo>
                  <a:lnTo>
                    <a:pt x="252" y="90"/>
                  </a:lnTo>
                  <a:lnTo>
                    <a:pt x="255" y="92"/>
                  </a:lnTo>
                  <a:lnTo>
                    <a:pt x="248" y="98"/>
                  </a:lnTo>
                  <a:lnTo>
                    <a:pt x="247" y="98"/>
                  </a:lnTo>
                  <a:lnTo>
                    <a:pt x="244" y="96"/>
                  </a:lnTo>
                  <a:lnTo>
                    <a:pt x="242" y="94"/>
                  </a:lnTo>
                  <a:lnTo>
                    <a:pt x="240" y="94"/>
                  </a:lnTo>
                  <a:lnTo>
                    <a:pt x="238" y="96"/>
                  </a:lnTo>
                  <a:lnTo>
                    <a:pt x="238" y="100"/>
                  </a:lnTo>
                  <a:lnTo>
                    <a:pt x="240" y="100"/>
                  </a:lnTo>
                  <a:lnTo>
                    <a:pt x="245" y="105"/>
                  </a:lnTo>
                  <a:lnTo>
                    <a:pt x="245" y="111"/>
                  </a:lnTo>
                  <a:lnTo>
                    <a:pt x="247" y="113"/>
                  </a:lnTo>
                  <a:lnTo>
                    <a:pt x="249" y="119"/>
                  </a:lnTo>
                  <a:lnTo>
                    <a:pt x="252" y="119"/>
                  </a:lnTo>
                  <a:lnTo>
                    <a:pt x="252" y="118"/>
                  </a:lnTo>
                  <a:lnTo>
                    <a:pt x="256" y="113"/>
                  </a:lnTo>
                  <a:lnTo>
                    <a:pt x="257" y="113"/>
                  </a:lnTo>
                  <a:lnTo>
                    <a:pt x="261" y="121"/>
                  </a:lnTo>
                  <a:lnTo>
                    <a:pt x="261" y="124"/>
                  </a:lnTo>
                  <a:lnTo>
                    <a:pt x="265" y="128"/>
                  </a:lnTo>
                  <a:lnTo>
                    <a:pt x="265" y="135"/>
                  </a:lnTo>
                  <a:lnTo>
                    <a:pt x="264" y="137"/>
                  </a:lnTo>
                  <a:lnTo>
                    <a:pt x="262" y="137"/>
                  </a:lnTo>
                  <a:lnTo>
                    <a:pt x="261" y="136"/>
                  </a:lnTo>
                  <a:lnTo>
                    <a:pt x="255" y="136"/>
                  </a:lnTo>
                  <a:lnTo>
                    <a:pt x="251" y="141"/>
                  </a:lnTo>
                  <a:lnTo>
                    <a:pt x="236" y="155"/>
                  </a:lnTo>
                  <a:lnTo>
                    <a:pt x="233" y="155"/>
                  </a:lnTo>
                  <a:lnTo>
                    <a:pt x="230" y="152"/>
                  </a:lnTo>
                  <a:lnTo>
                    <a:pt x="230" y="150"/>
                  </a:lnTo>
                  <a:lnTo>
                    <a:pt x="229" y="149"/>
                  </a:lnTo>
                  <a:lnTo>
                    <a:pt x="227" y="149"/>
                  </a:lnTo>
                  <a:lnTo>
                    <a:pt x="225" y="151"/>
                  </a:lnTo>
                  <a:lnTo>
                    <a:pt x="225" y="154"/>
                  </a:lnTo>
                  <a:lnTo>
                    <a:pt x="228" y="158"/>
                  </a:lnTo>
                  <a:lnTo>
                    <a:pt x="228" y="164"/>
                  </a:lnTo>
                  <a:lnTo>
                    <a:pt x="218" y="164"/>
                  </a:lnTo>
                  <a:lnTo>
                    <a:pt x="217" y="163"/>
                  </a:lnTo>
                  <a:lnTo>
                    <a:pt x="217" y="161"/>
                  </a:lnTo>
                  <a:lnTo>
                    <a:pt x="212" y="153"/>
                  </a:lnTo>
                  <a:lnTo>
                    <a:pt x="211" y="148"/>
                  </a:lnTo>
                  <a:lnTo>
                    <a:pt x="209" y="147"/>
                  </a:lnTo>
                  <a:lnTo>
                    <a:pt x="206" y="147"/>
                  </a:lnTo>
                  <a:lnTo>
                    <a:pt x="200" y="151"/>
                  </a:lnTo>
                  <a:lnTo>
                    <a:pt x="200" y="159"/>
                  </a:lnTo>
                  <a:lnTo>
                    <a:pt x="194" y="159"/>
                  </a:lnTo>
                  <a:lnTo>
                    <a:pt x="190" y="160"/>
                  </a:lnTo>
                  <a:lnTo>
                    <a:pt x="186" y="164"/>
                  </a:lnTo>
                  <a:lnTo>
                    <a:pt x="184" y="167"/>
                  </a:lnTo>
                  <a:lnTo>
                    <a:pt x="183" y="167"/>
                  </a:lnTo>
                  <a:lnTo>
                    <a:pt x="180" y="164"/>
                  </a:lnTo>
                  <a:lnTo>
                    <a:pt x="180" y="163"/>
                  </a:lnTo>
                  <a:lnTo>
                    <a:pt x="182" y="162"/>
                  </a:lnTo>
                  <a:lnTo>
                    <a:pt x="182" y="160"/>
                  </a:lnTo>
                  <a:lnTo>
                    <a:pt x="178" y="157"/>
                  </a:lnTo>
                  <a:lnTo>
                    <a:pt x="176" y="156"/>
                  </a:lnTo>
                  <a:lnTo>
                    <a:pt x="174" y="158"/>
                  </a:lnTo>
                  <a:lnTo>
                    <a:pt x="174" y="164"/>
                  </a:lnTo>
                  <a:lnTo>
                    <a:pt x="172" y="164"/>
                  </a:lnTo>
                  <a:lnTo>
                    <a:pt x="170" y="167"/>
                  </a:lnTo>
                  <a:lnTo>
                    <a:pt x="170" y="174"/>
                  </a:lnTo>
                  <a:lnTo>
                    <a:pt x="173" y="176"/>
                  </a:lnTo>
                  <a:lnTo>
                    <a:pt x="173" y="179"/>
                  </a:lnTo>
                  <a:lnTo>
                    <a:pt x="166" y="184"/>
                  </a:lnTo>
                  <a:lnTo>
                    <a:pt x="158" y="184"/>
                  </a:lnTo>
                  <a:lnTo>
                    <a:pt x="154" y="187"/>
                  </a:lnTo>
                  <a:lnTo>
                    <a:pt x="150" y="193"/>
                  </a:lnTo>
                  <a:lnTo>
                    <a:pt x="147" y="196"/>
                  </a:lnTo>
                  <a:lnTo>
                    <a:pt x="146" y="198"/>
                  </a:lnTo>
                  <a:lnTo>
                    <a:pt x="143" y="196"/>
                  </a:lnTo>
                  <a:lnTo>
                    <a:pt x="139" y="196"/>
                  </a:lnTo>
                  <a:lnTo>
                    <a:pt x="139" y="198"/>
                  </a:lnTo>
                  <a:lnTo>
                    <a:pt x="138" y="199"/>
                  </a:lnTo>
                  <a:lnTo>
                    <a:pt x="136" y="197"/>
                  </a:lnTo>
                  <a:lnTo>
                    <a:pt x="134" y="197"/>
                  </a:lnTo>
                  <a:lnTo>
                    <a:pt x="132" y="201"/>
                  </a:lnTo>
                  <a:lnTo>
                    <a:pt x="129" y="202"/>
                  </a:lnTo>
                  <a:lnTo>
                    <a:pt x="126" y="206"/>
                  </a:lnTo>
                  <a:lnTo>
                    <a:pt x="125" y="209"/>
                  </a:lnTo>
                  <a:lnTo>
                    <a:pt x="121" y="212"/>
                  </a:lnTo>
                  <a:lnTo>
                    <a:pt x="121" y="223"/>
                  </a:lnTo>
                  <a:lnTo>
                    <a:pt x="114" y="223"/>
                  </a:lnTo>
                  <a:lnTo>
                    <a:pt x="106" y="222"/>
                  </a:lnTo>
                  <a:lnTo>
                    <a:pt x="101" y="218"/>
                  </a:lnTo>
                  <a:lnTo>
                    <a:pt x="96" y="217"/>
                  </a:lnTo>
                  <a:lnTo>
                    <a:pt x="96" y="216"/>
                  </a:lnTo>
                  <a:lnTo>
                    <a:pt x="96" y="214"/>
                  </a:lnTo>
                  <a:lnTo>
                    <a:pt x="99" y="207"/>
                  </a:lnTo>
                  <a:lnTo>
                    <a:pt x="99" y="203"/>
                  </a:lnTo>
                  <a:lnTo>
                    <a:pt x="97" y="200"/>
                  </a:lnTo>
                  <a:lnTo>
                    <a:pt x="95" y="200"/>
                  </a:lnTo>
                  <a:lnTo>
                    <a:pt x="93" y="202"/>
                  </a:lnTo>
                  <a:lnTo>
                    <a:pt x="90" y="203"/>
                  </a:lnTo>
                  <a:lnTo>
                    <a:pt x="90" y="206"/>
                  </a:lnTo>
                  <a:lnTo>
                    <a:pt x="88" y="209"/>
                  </a:lnTo>
                  <a:lnTo>
                    <a:pt x="87" y="213"/>
                  </a:lnTo>
                  <a:lnTo>
                    <a:pt x="87" y="218"/>
                  </a:lnTo>
                  <a:lnTo>
                    <a:pt x="85" y="221"/>
                  </a:lnTo>
                  <a:lnTo>
                    <a:pt x="82" y="221"/>
                  </a:lnTo>
                  <a:lnTo>
                    <a:pt x="80" y="223"/>
                  </a:lnTo>
                  <a:lnTo>
                    <a:pt x="75" y="223"/>
                  </a:lnTo>
                  <a:lnTo>
                    <a:pt x="72" y="225"/>
                  </a:lnTo>
                  <a:lnTo>
                    <a:pt x="70" y="227"/>
                  </a:lnTo>
                  <a:lnTo>
                    <a:pt x="65" y="226"/>
                  </a:lnTo>
                  <a:lnTo>
                    <a:pt x="61" y="218"/>
                  </a:lnTo>
                  <a:lnTo>
                    <a:pt x="61" y="212"/>
                  </a:lnTo>
                  <a:lnTo>
                    <a:pt x="62" y="210"/>
                  </a:lnTo>
                  <a:lnTo>
                    <a:pt x="68" y="205"/>
                  </a:lnTo>
                  <a:lnTo>
                    <a:pt x="70" y="201"/>
                  </a:lnTo>
                  <a:lnTo>
                    <a:pt x="68" y="198"/>
                  </a:lnTo>
                  <a:lnTo>
                    <a:pt x="64" y="199"/>
                  </a:lnTo>
                  <a:lnTo>
                    <a:pt x="56" y="204"/>
                  </a:lnTo>
                  <a:lnTo>
                    <a:pt x="55" y="204"/>
                  </a:lnTo>
                  <a:lnTo>
                    <a:pt x="53" y="202"/>
                  </a:lnTo>
                  <a:lnTo>
                    <a:pt x="48" y="202"/>
                  </a:lnTo>
                  <a:lnTo>
                    <a:pt x="45" y="203"/>
                  </a:lnTo>
                  <a:lnTo>
                    <a:pt x="44" y="206"/>
                  </a:lnTo>
                  <a:lnTo>
                    <a:pt x="44" y="209"/>
                  </a:lnTo>
                  <a:lnTo>
                    <a:pt x="43" y="210"/>
                  </a:lnTo>
                  <a:lnTo>
                    <a:pt x="41" y="210"/>
                  </a:lnTo>
                  <a:lnTo>
                    <a:pt x="38" y="208"/>
                  </a:lnTo>
                  <a:lnTo>
                    <a:pt x="33" y="203"/>
                  </a:lnTo>
                  <a:lnTo>
                    <a:pt x="31" y="199"/>
                  </a:lnTo>
                  <a:lnTo>
                    <a:pt x="29" y="197"/>
                  </a:lnTo>
                  <a:lnTo>
                    <a:pt x="24" y="192"/>
                  </a:lnTo>
                  <a:lnTo>
                    <a:pt x="22" y="193"/>
                  </a:lnTo>
                  <a:lnTo>
                    <a:pt x="21" y="191"/>
                  </a:lnTo>
                  <a:lnTo>
                    <a:pt x="22" y="189"/>
                  </a:lnTo>
                  <a:lnTo>
                    <a:pt x="26" y="186"/>
                  </a:lnTo>
                  <a:lnTo>
                    <a:pt x="28" y="181"/>
                  </a:lnTo>
                  <a:lnTo>
                    <a:pt x="28" y="180"/>
                  </a:lnTo>
                  <a:lnTo>
                    <a:pt x="27" y="178"/>
                  </a:lnTo>
                  <a:lnTo>
                    <a:pt x="21" y="178"/>
                  </a:lnTo>
                  <a:lnTo>
                    <a:pt x="15" y="179"/>
                  </a:lnTo>
                  <a:lnTo>
                    <a:pt x="11" y="182"/>
                  </a:lnTo>
                  <a:lnTo>
                    <a:pt x="9" y="182"/>
                  </a:lnTo>
                  <a:lnTo>
                    <a:pt x="9" y="176"/>
                  </a:lnTo>
                  <a:lnTo>
                    <a:pt x="3" y="170"/>
                  </a:lnTo>
                  <a:lnTo>
                    <a:pt x="3" y="168"/>
                  </a:lnTo>
                  <a:lnTo>
                    <a:pt x="4" y="165"/>
                  </a:lnTo>
                  <a:lnTo>
                    <a:pt x="4" y="160"/>
                  </a:lnTo>
                  <a:lnTo>
                    <a:pt x="0" y="155"/>
                  </a:lnTo>
                  <a:lnTo>
                    <a:pt x="0" y="151"/>
                  </a:lnTo>
                  <a:lnTo>
                    <a:pt x="2" y="15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 bwMode="auto">
            <a:xfrm>
              <a:off x="6107693" y="1490728"/>
              <a:ext cx="1274894" cy="1152658"/>
            </a:xfrm>
            <a:custGeom>
              <a:avLst/>
              <a:gdLst>
                <a:gd name="T0" fmla="*/ 94095 w 135"/>
                <a:gd name="T1" fmla="*/ 0 h 122"/>
                <a:gd name="T2" fmla="*/ 265177 w 135"/>
                <a:gd name="T3" fmla="*/ 8554 h 122"/>
                <a:gd name="T4" fmla="*/ 402042 w 135"/>
                <a:gd name="T5" fmla="*/ 179636 h 122"/>
                <a:gd name="T6" fmla="*/ 470475 w 135"/>
                <a:gd name="T7" fmla="*/ 248069 h 122"/>
                <a:gd name="T8" fmla="*/ 521800 w 135"/>
                <a:gd name="T9" fmla="*/ 325055 h 122"/>
                <a:gd name="T10" fmla="*/ 641557 w 135"/>
                <a:gd name="T11" fmla="*/ 376380 h 122"/>
                <a:gd name="T12" fmla="*/ 761314 w 135"/>
                <a:gd name="T13" fmla="*/ 410596 h 122"/>
                <a:gd name="T14" fmla="*/ 829747 w 135"/>
                <a:gd name="T15" fmla="*/ 521800 h 122"/>
                <a:gd name="T16" fmla="*/ 1000829 w 135"/>
                <a:gd name="T17" fmla="*/ 427705 h 122"/>
                <a:gd name="T18" fmla="*/ 1137695 w 135"/>
                <a:gd name="T19" fmla="*/ 367826 h 122"/>
                <a:gd name="T20" fmla="*/ 1154803 w 135"/>
                <a:gd name="T21" fmla="*/ 461921 h 122"/>
                <a:gd name="T22" fmla="*/ 1137695 w 135"/>
                <a:gd name="T23" fmla="*/ 590232 h 122"/>
                <a:gd name="T24" fmla="*/ 1129141 w 135"/>
                <a:gd name="T25" fmla="*/ 769868 h 122"/>
                <a:gd name="T26" fmla="*/ 1060708 w 135"/>
                <a:gd name="T27" fmla="*/ 778422 h 122"/>
                <a:gd name="T28" fmla="*/ 1000829 w 135"/>
                <a:gd name="T29" fmla="*/ 812639 h 122"/>
                <a:gd name="T30" fmla="*/ 1009383 w 135"/>
                <a:gd name="T31" fmla="*/ 881071 h 122"/>
                <a:gd name="T32" fmla="*/ 1043600 w 135"/>
                <a:gd name="T33" fmla="*/ 1017937 h 122"/>
                <a:gd name="T34" fmla="*/ 966613 w 135"/>
                <a:gd name="T35" fmla="*/ 983720 h 122"/>
                <a:gd name="T36" fmla="*/ 940950 w 135"/>
                <a:gd name="T37" fmla="*/ 975166 h 122"/>
                <a:gd name="T38" fmla="*/ 881072 w 135"/>
                <a:gd name="T39" fmla="*/ 1009383 h 122"/>
                <a:gd name="T40" fmla="*/ 838301 w 135"/>
                <a:gd name="T41" fmla="*/ 1043599 h 122"/>
                <a:gd name="T42" fmla="*/ 744206 w 135"/>
                <a:gd name="T43" fmla="*/ 958058 h 122"/>
                <a:gd name="T44" fmla="*/ 667219 w 135"/>
                <a:gd name="T45" fmla="*/ 932396 h 122"/>
                <a:gd name="T46" fmla="*/ 598787 w 135"/>
                <a:gd name="T47" fmla="*/ 898180 h 122"/>
                <a:gd name="T48" fmla="*/ 547462 w 135"/>
                <a:gd name="T49" fmla="*/ 898180 h 122"/>
                <a:gd name="T50" fmla="*/ 530354 w 135"/>
                <a:gd name="T51" fmla="*/ 846855 h 122"/>
                <a:gd name="T52" fmla="*/ 393488 w 135"/>
                <a:gd name="T53" fmla="*/ 898180 h 122"/>
                <a:gd name="T54" fmla="*/ 333610 w 135"/>
                <a:gd name="T55" fmla="*/ 829747 h 122"/>
                <a:gd name="T56" fmla="*/ 290839 w 135"/>
                <a:gd name="T57" fmla="*/ 821193 h 122"/>
                <a:gd name="T58" fmla="*/ 333610 w 135"/>
                <a:gd name="T59" fmla="*/ 786976 h 122"/>
                <a:gd name="T60" fmla="*/ 307947 w 135"/>
                <a:gd name="T61" fmla="*/ 744206 h 122"/>
                <a:gd name="T62" fmla="*/ 265177 w 135"/>
                <a:gd name="T63" fmla="*/ 769868 h 122"/>
                <a:gd name="T64" fmla="*/ 222406 w 135"/>
                <a:gd name="T65" fmla="*/ 684327 h 122"/>
                <a:gd name="T66" fmla="*/ 282285 w 135"/>
                <a:gd name="T67" fmla="*/ 590232 h 122"/>
                <a:gd name="T68" fmla="*/ 307947 w 135"/>
                <a:gd name="T69" fmla="*/ 530354 h 122"/>
                <a:gd name="T70" fmla="*/ 342164 w 135"/>
                <a:gd name="T71" fmla="*/ 590232 h 122"/>
                <a:gd name="T72" fmla="*/ 350718 w 135"/>
                <a:gd name="T73" fmla="*/ 504691 h 122"/>
                <a:gd name="T74" fmla="*/ 367826 w 135"/>
                <a:gd name="T75" fmla="*/ 427705 h 122"/>
                <a:gd name="T76" fmla="*/ 367826 w 135"/>
                <a:gd name="T77" fmla="*/ 282285 h 122"/>
                <a:gd name="T78" fmla="*/ 325056 w 135"/>
                <a:gd name="T79" fmla="*/ 171082 h 122"/>
                <a:gd name="T80" fmla="*/ 248069 w 135"/>
                <a:gd name="T81" fmla="*/ 222406 h 122"/>
                <a:gd name="T82" fmla="*/ 119757 w 135"/>
                <a:gd name="T83" fmla="*/ 188190 h 122"/>
                <a:gd name="T84" fmla="*/ 76987 w 135"/>
                <a:gd name="T85" fmla="*/ 128311 h 122"/>
                <a:gd name="T86" fmla="*/ 34216 w 135"/>
                <a:gd name="T87" fmla="*/ 162528 h 122"/>
                <a:gd name="T88" fmla="*/ 17108 w 135"/>
                <a:gd name="T89" fmla="*/ 102649 h 12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5"/>
                <a:gd name="T136" fmla="*/ 0 h 122"/>
                <a:gd name="T137" fmla="*/ 135 w 135"/>
                <a:gd name="T138" fmla="*/ 122 h 12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5" h="122">
                  <a:moveTo>
                    <a:pt x="0" y="6"/>
                  </a:moveTo>
                  <a:lnTo>
                    <a:pt x="5" y="3"/>
                  </a:lnTo>
                  <a:lnTo>
                    <a:pt x="11" y="0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31" y="1"/>
                  </a:lnTo>
                  <a:lnTo>
                    <a:pt x="35" y="3"/>
                  </a:lnTo>
                  <a:lnTo>
                    <a:pt x="47" y="18"/>
                  </a:lnTo>
                  <a:lnTo>
                    <a:pt x="47" y="21"/>
                  </a:lnTo>
                  <a:lnTo>
                    <a:pt x="48" y="23"/>
                  </a:lnTo>
                  <a:lnTo>
                    <a:pt x="50" y="24"/>
                  </a:lnTo>
                  <a:lnTo>
                    <a:pt x="55" y="29"/>
                  </a:lnTo>
                  <a:lnTo>
                    <a:pt x="56" y="34"/>
                  </a:lnTo>
                  <a:lnTo>
                    <a:pt x="58" y="35"/>
                  </a:lnTo>
                  <a:lnTo>
                    <a:pt x="61" y="38"/>
                  </a:lnTo>
                  <a:lnTo>
                    <a:pt x="61" y="43"/>
                  </a:lnTo>
                  <a:lnTo>
                    <a:pt x="72" y="43"/>
                  </a:lnTo>
                  <a:lnTo>
                    <a:pt x="75" y="44"/>
                  </a:lnTo>
                  <a:lnTo>
                    <a:pt x="80" y="43"/>
                  </a:lnTo>
                  <a:lnTo>
                    <a:pt x="85" y="48"/>
                  </a:lnTo>
                  <a:lnTo>
                    <a:pt x="89" y="48"/>
                  </a:lnTo>
                  <a:lnTo>
                    <a:pt x="92" y="50"/>
                  </a:lnTo>
                  <a:lnTo>
                    <a:pt x="94" y="56"/>
                  </a:lnTo>
                  <a:lnTo>
                    <a:pt x="97" y="61"/>
                  </a:lnTo>
                  <a:lnTo>
                    <a:pt x="101" y="62"/>
                  </a:lnTo>
                  <a:lnTo>
                    <a:pt x="111" y="58"/>
                  </a:lnTo>
                  <a:lnTo>
                    <a:pt x="117" y="50"/>
                  </a:lnTo>
                  <a:lnTo>
                    <a:pt x="128" y="40"/>
                  </a:lnTo>
                  <a:lnTo>
                    <a:pt x="132" y="40"/>
                  </a:lnTo>
                  <a:lnTo>
                    <a:pt x="133" y="43"/>
                  </a:lnTo>
                  <a:lnTo>
                    <a:pt x="131" y="44"/>
                  </a:lnTo>
                  <a:lnTo>
                    <a:pt x="131" y="50"/>
                  </a:lnTo>
                  <a:lnTo>
                    <a:pt x="135" y="54"/>
                  </a:lnTo>
                  <a:lnTo>
                    <a:pt x="135" y="61"/>
                  </a:lnTo>
                  <a:lnTo>
                    <a:pt x="133" y="65"/>
                  </a:lnTo>
                  <a:lnTo>
                    <a:pt x="133" y="69"/>
                  </a:lnTo>
                  <a:lnTo>
                    <a:pt x="133" y="80"/>
                  </a:lnTo>
                  <a:lnTo>
                    <a:pt x="132" y="82"/>
                  </a:lnTo>
                  <a:lnTo>
                    <a:pt x="132" y="90"/>
                  </a:lnTo>
                  <a:lnTo>
                    <a:pt x="130" y="92"/>
                  </a:lnTo>
                  <a:lnTo>
                    <a:pt x="125" y="93"/>
                  </a:lnTo>
                  <a:lnTo>
                    <a:pt x="124" y="91"/>
                  </a:lnTo>
                  <a:lnTo>
                    <a:pt x="120" y="91"/>
                  </a:lnTo>
                  <a:lnTo>
                    <a:pt x="119" y="93"/>
                  </a:lnTo>
                  <a:lnTo>
                    <a:pt x="117" y="95"/>
                  </a:lnTo>
                  <a:lnTo>
                    <a:pt x="115" y="96"/>
                  </a:lnTo>
                  <a:lnTo>
                    <a:pt x="115" y="100"/>
                  </a:lnTo>
                  <a:lnTo>
                    <a:pt x="118" y="103"/>
                  </a:lnTo>
                  <a:lnTo>
                    <a:pt x="118" y="107"/>
                  </a:lnTo>
                  <a:lnTo>
                    <a:pt x="122" y="114"/>
                  </a:lnTo>
                  <a:lnTo>
                    <a:pt x="122" y="119"/>
                  </a:lnTo>
                  <a:lnTo>
                    <a:pt x="120" y="119"/>
                  </a:lnTo>
                  <a:lnTo>
                    <a:pt x="117" y="119"/>
                  </a:lnTo>
                  <a:lnTo>
                    <a:pt x="113" y="115"/>
                  </a:lnTo>
                  <a:lnTo>
                    <a:pt x="112" y="113"/>
                  </a:lnTo>
                  <a:lnTo>
                    <a:pt x="110" y="112"/>
                  </a:lnTo>
                  <a:lnTo>
                    <a:pt x="110" y="114"/>
                  </a:lnTo>
                  <a:lnTo>
                    <a:pt x="108" y="114"/>
                  </a:lnTo>
                  <a:lnTo>
                    <a:pt x="103" y="117"/>
                  </a:lnTo>
                  <a:lnTo>
                    <a:pt x="103" y="118"/>
                  </a:lnTo>
                  <a:lnTo>
                    <a:pt x="105" y="118"/>
                  </a:lnTo>
                  <a:lnTo>
                    <a:pt x="100" y="122"/>
                  </a:lnTo>
                  <a:lnTo>
                    <a:pt x="98" y="122"/>
                  </a:lnTo>
                  <a:lnTo>
                    <a:pt x="91" y="115"/>
                  </a:lnTo>
                  <a:lnTo>
                    <a:pt x="89" y="112"/>
                  </a:lnTo>
                  <a:lnTo>
                    <a:pt x="87" y="112"/>
                  </a:lnTo>
                  <a:lnTo>
                    <a:pt x="85" y="117"/>
                  </a:lnTo>
                  <a:lnTo>
                    <a:pt x="83" y="117"/>
                  </a:lnTo>
                  <a:lnTo>
                    <a:pt x="78" y="109"/>
                  </a:lnTo>
                  <a:lnTo>
                    <a:pt x="75" y="109"/>
                  </a:lnTo>
                  <a:lnTo>
                    <a:pt x="72" y="105"/>
                  </a:lnTo>
                  <a:lnTo>
                    <a:pt x="70" y="105"/>
                  </a:lnTo>
                  <a:lnTo>
                    <a:pt x="67" y="107"/>
                  </a:lnTo>
                  <a:lnTo>
                    <a:pt x="65" y="107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3" y="99"/>
                  </a:lnTo>
                  <a:lnTo>
                    <a:pt x="62" y="99"/>
                  </a:lnTo>
                  <a:lnTo>
                    <a:pt x="56" y="104"/>
                  </a:lnTo>
                  <a:lnTo>
                    <a:pt x="49" y="107"/>
                  </a:lnTo>
                  <a:lnTo>
                    <a:pt x="46" y="105"/>
                  </a:lnTo>
                  <a:lnTo>
                    <a:pt x="43" y="102"/>
                  </a:lnTo>
                  <a:lnTo>
                    <a:pt x="41" y="99"/>
                  </a:lnTo>
                  <a:lnTo>
                    <a:pt x="39" y="97"/>
                  </a:lnTo>
                  <a:lnTo>
                    <a:pt x="38" y="97"/>
                  </a:lnTo>
                  <a:lnTo>
                    <a:pt x="37" y="98"/>
                  </a:lnTo>
                  <a:lnTo>
                    <a:pt x="34" y="96"/>
                  </a:lnTo>
                  <a:lnTo>
                    <a:pt x="34" y="94"/>
                  </a:lnTo>
                  <a:lnTo>
                    <a:pt x="36" y="92"/>
                  </a:lnTo>
                  <a:lnTo>
                    <a:pt x="39" y="92"/>
                  </a:lnTo>
                  <a:lnTo>
                    <a:pt x="39" y="90"/>
                  </a:lnTo>
                  <a:lnTo>
                    <a:pt x="37" y="87"/>
                  </a:lnTo>
                  <a:lnTo>
                    <a:pt x="36" y="87"/>
                  </a:lnTo>
                  <a:lnTo>
                    <a:pt x="34" y="88"/>
                  </a:lnTo>
                  <a:lnTo>
                    <a:pt x="34" y="90"/>
                  </a:lnTo>
                  <a:lnTo>
                    <a:pt x="31" y="90"/>
                  </a:lnTo>
                  <a:lnTo>
                    <a:pt x="28" y="87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31" y="75"/>
                  </a:lnTo>
                  <a:lnTo>
                    <a:pt x="31" y="72"/>
                  </a:lnTo>
                  <a:lnTo>
                    <a:pt x="33" y="69"/>
                  </a:lnTo>
                  <a:lnTo>
                    <a:pt x="36" y="66"/>
                  </a:lnTo>
                  <a:lnTo>
                    <a:pt x="36" y="63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39" y="67"/>
                  </a:lnTo>
                  <a:lnTo>
                    <a:pt x="40" y="69"/>
                  </a:lnTo>
                  <a:lnTo>
                    <a:pt x="44" y="69"/>
                  </a:lnTo>
                  <a:lnTo>
                    <a:pt x="44" y="61"/>
                  </a:lnTo>
                  <a:lnTo>
                    <a:pt x="41" y="59"/>
                  </a:lnTo>
                  <a:lnTo>
                    <a:pt x="41" y="56"/>
                  </a:lnTo>
                  <a:lnTo>
                    <a:pt x="43" y="52"/>
                  </a:lnTo>
                  <a:lnTo>
                    <a:pt x="43" y="50"/>
                  </a:lnTo>
                  <a:lnTo>
                    <a:pt x="40" y="46"/>
                  </a:lnTo>
                  <a:lnTo>
                    <a:pt x="40" y="42"/>
                  </a:lnTo>
                  <a:lnTo>
                    <a:pt x="43" y="33"/>
                  </a:lnTo>
                  <a:lnTo>
                    <a:pt x="43" y="29"/>
                  </a:lnTo>
                  <a:lnTo>
                    <a:pt x="41" y="24"/>
                  </a:lnTo>
                  <a:lnTo>
                    <a:pt x="38" y="20"/>
                  </a:lnTo>
                  <a:lnTo>
                    <a:pt x="35" y="20"/>
                  </a:lnTo>
                  <a:lnTo>
                    <a:pt x="32" y="22"/>
                  </a:lnTo>
                  <a:lnTo>
                    <a:pt x="29" y="26"/>
                  </a:lnTo>
                  <a:lnTo>
                    <a:pt x="18" y="29"/>
                  </a:lnTo>
                  <a:lnTo>
                    <a:pt x="16" y="26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12" y="16"/>
                  </a:lnTo>
                  <a:lnTo>
                    <a:pt x="9" y="15"/>
                  </a:lnTo>
                  <a:lnTo>
                    <a:pt x="6" y="15"/>
                  </a:lnTo>
                  <a:lnTo>
                    <a:pt x="6" y="19"/>
                  </a:lnTo>
                  <a:lnTo>
                    <a:pt x="4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3" y="8"/>
                  </a:lnTo>
                  <a:lnTo>
                    <a:pt x="0" y="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13"/>
            <p:cNvSpPr/>
            <p:nvPr/>
          </p:nvSpPr>
          <p:spPr bwMode="auto">
            <a:xfrm>
              <a:off x="3897878" y="4788089"/>
              <a:ext cx="1029358" cy="1077075"/>
            </a:xfrm>
            <a:custGeom>
              <a:avLst/>
              <a:gdLst>
                <a:gd name="T0" fmla="*/ 786976 w 109"/>
                <a:gd name="T1" fmla="*/ 727098 h 114"/>
                <a:gd name="T2" fmla="*/ 692881 w 109"/>
                <a:gd name="T3" fmla="*/ 804085 h 114"/>
                <a:gd name="T4" fmla="*/ 633003 w 109"/>
                <a:gd name="T5" fmla="*/ 778423 h 114"/>
                <a:gd name="T6" fmla="*/ 547462 w 109"/>
                <a:gd name="T7" fmla="*/ 769869 h 114"/>
                <a:gd name="T8" fmla="*/ 470475 w 109"/>
                <a:gd name="T9" fmla="*/ 804085 h 114"/>
                <a:gd name="T10" fmla="*/ 427705 w 109"/>
                <a:gd name="T11" fmla="*/ 804085 h 114"/>
                <a:gd name="T12" fmla="*/ 444813 w 109"/>
                <a:gd name="T13" fmla="*/ 898180 h 114"/>
                <a:gd name="T14" fmla="*/ 453367 w 109"/>
                <a:gd name="T15" fmla="*/ 949505 h 114"/>
                <a:gd name="T16" fmla="*/ 376380 w 109"/>
                <a:gd name="T17" fmla="*/ 940951 h 114"/>
                <a:gd name="T18" fmla="*/ 307947 w 109"/>
                <a:gd name="T19" fmla="*/ 915288 h 114"/>
                <a:gd name="T20" fmla="*/ 205298 w 109"/>
                <a:gd name="T21" fmla="*/ 838301 h 114"/>
                <a:gd name="T22" fmla="*/ 179636 w 109"/>
                <a:gd name="T23" fmla="*/ 752761 h 114"/>
                <a:gd name="T24" fmla="*/ 136865 w 109"/>
                <a:gd name="T25" fmla="*/ 701436 h 114"/>
                <a:gd name="T26" fmla="*/ 128311 w 109"/>
                <a:gd name="T27" fmla="*/ 641557 h 114"/>
                <a:gd name="T28" fmla="*/ 76987 w 109"/>
                <a:gd name="T29" fmla="*/ 581679 h 114"/>
                <a:gd name="T30" fmla="*/ 0 w 109"/>
                <a:gd name="T31" fmla="*/ 504692 h 114"/>
                <a:gd name="T32" fmla="*/ 119757 w 109"/>
                <a:gd name="T33" fmla="*/ 333610 h 114"/>
                <a:gd name="T34" fmla="*/ 136865 w 109"/>
                <a:gd name="T35" fmla="*/ 239515 h 114"/>
                <a:gd name="T36" fmla="*/ 94095 w 109"/>
                <a:gd name="T37" fmla="*/ 153974 h 114"/>
                <a:gd name="T38" fmla="*/ 145420 w 109"/>
                <a:gd name="T39" fmla="*/ 94095 h 114"/>
                <a:gd name="T40" fmla="*/ 162528 w 109"/>
                <a:gd name="T41" fmla="*/ 0 h 114"/>
                <a:gd name="T42" fmla="*/ 205298 w 109"/>
                <a:gd name="T43" fmla="*/ 68433 h 114"/>
                <a:gd name="T44" fmla="*/ 230960 w 109"/>
                <a:gd name="T45" fmla="*/ 102649 h 114"/>
                <a:gd name="T46" fmla="*/ 248069 w 109"/>
                <a:gd name="T47" fmla="*/ 34216 h 114"/>
                <a:gd name="T48" fmla="*/ 273731 w 109"/>
                <a:gd name="T49" fmla="*/ 85541 h 114"/>
                <a:gd name="T50" fmla="*/ 359272 w 109"/>
                <a:gd name="T51" fmla="*/ 153974 h 114"/>
                <a:gd name="T52" fmla="*/ 436259 w 109"/>
                <a:gd name="T53" fmla="*/ 299393 h 114"/>
                <a:gd name="T54" fmla="*/ 444813 w 109"/>
                <a:gd name="T55" fmla="*/ 342164 h 114"/>
                <a:gd name="T56" fmla="*/ 487583 w 109"/>
                <a:gd name="T57" fmla="*/ 384934 h 114"/>
                <a:gd name="T58" fmla="*/ 547462 w 109"/>
                <a:gd name="T59" fmla="*/ 384934 h 114"/>
                <a:gd name="T60" fmla="*/ 607341 w 109"/>
                <a:gd name="T61" fmla="*/ 333610 h 114"/>
                <a:gd name="T62" fmla="*/ 590232 w 109"/>
                <a:gd name="T63" fmla="*/ 282285 h 114"/>
                <a:gd name="T64" fmla="*/ 624449 w 109"/>
                <a:gd name="T65" fmla="*/ 213852 h 114"/>
                <a:gd name="T66" fmla="*/ 633003 w 109"/>
                <a:gd name="T67" fmla="*/ 136866 h 114"/>
                <a:gd name="T68" fmla="*/ 658665 w 109"/>
                <a:gd name="T69" fmla="*/ 76987 h 114"/>
                <a:gd name="T70" fmla="*/ 727098 w 109"/>
                <a:gd name="T71" fmla="*/ 76987 h 114"/>
                <a:gd name="T72" fmla="*/ 761314 w 109"/>
                <a:gd name="T73" fmla="*/ 153974 h 114"/>
                <a:gd name="T74" fmla="*/ 838301 w 109"/>
                <a:gd name="T75" fmla="*/ 145420 h 114"/>
                <a:gd name="T76" fmla="*/ 812639 w 109"/>
                <a:gd name="T77" fmla="*/ 222407 h 114"/>
                <a:gd name="T78" fmla="*/ 761314 w 109"/>
                <a:gd name="T79" fmla="*/ 205298 h 114"/>
                <a:gd name="T80" fmla="*/ 667219 w 109"/>
                <a:gd name="T81" fmla="*/ 248069 h 114"/>
                <a:gd name="T82" fmla="*/ 675773 w 109"/>
                <a:gd name="T83" fmla="*/ 307948 h 114"/>
                <a:gd name="T84" fmla="*/ 752760 w 109"/>
                <a:gd name="T85" fmla="*/ 307948 h 114"/>
                <a:gd name="T86" fmla="*/ 735652 w 109"/>
                <a:gd name="T87" fmla="*/ 419151 h 114"/>
                <a:gd name="T88" fmla="*/ 778422 w 109"/>
                <a:gd name="T89" fmla="*/ 453367 h 114"/>
                <a:gd name="T90" fmla="*/ 769868 w 109"/>
                <a:gd name="T91" fmla="*/ 556016 h 114"/>
                <a:gd name="T92" fmla="*/ 821193 w 109"/>
                <a:gd name="T93" fmla="*/ 590233 h 114"/>
                <a:gd name="T94" fmla="*/ 932396 w 109"/>
                <a:gd name="T95" fmla="*/ 641557 h 114"/>
                <a:gd name="T96" fmla="*/ 846855 w 109"/>
                <a:gd name="T97" fmla="*/ 692882 h 11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9"/>
                <a:gd name="T148" fmla="*/ 0 h 114"/>
                <a:gd name="T149" fmla="*/ 109 w 109"/>
                <a:gd name="T150" fmla="*/ 114 h 11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9" h="114">
                  <a:moveTo>
                    <a:pt x="99" y="81"/>
                  </a:moveTo>
                  <a:lnTo>
                    <a:pt x="96" y="83"/>
                  </a:lnTo>
                  <a:lnTo>
                    <a:pt x="92" y="85"/>
                  </a:lnTo>
                  <a:lnTo>
                    <a:pt x="89" y="90"/>
                  </a:lnTo>
                  <a:lnTo>
                    <a:pt x="84" y="90"/>
                  </a:lnTo>
                  <a:lnTo>
                    <a:pt x="81" y="94"/>
                  </a:lnTo>
                  <a:lnTo>
                    <a:pt x="78" y="94"/>
                  </a:lnTo>
                  <a:lnTo>
                    <a:pt x="76" y="91"/>
                  </a:lnTo>
                  <a:lnTo>
                    <a:pt x="74" y="91"/>
                  </a:lnTo>
                  <a:lnTo>
                    <a:pt x="71" y="93"/>
                  </a:lnTo>
                  <a:lnTo>
                    <a:pt x="67" y="93"/>
                  </a:lnTo>
                  <a:lnTo>
                    <a:pt x="64" y="90"/>
                  </a:lnTo>
                  <a:lnTo>
                    <a:pt x="61" y="90"/>
                  </a:lnTo>
                  <a:lnTo>
                    <a:pt x="58" y="94"/>
                  </a:lnTo>
                  <a:lnTo>
                    <a:pt x="55" y="94"/>
                  </a:lnTo>
                  <a:lnTo>
                    <a:pt x="53" y="92"/>
                  </a:lnTo>
                  <a:lnTo>
                    <a:pt x="52" y="92"/>
                  </a:lnTo>
                  <a:lnTo>
                    <a:pt x="50" y="94"/>
                  </a:lnTo>
                  <a:lnTo>
                    <a:pt x="50" y="97"/>
                  </a:lnTo>
                  <a:lnTo>
                    <a:pt x="52" y="100"/>
                  </a:lnTo>
                  <a:lnTo>
                    <a:pt x="52" y="105"/>
                  </a:lnTo>
                  <a:lnTo>
                    <a:pt x="51" y="106"/>
                  </a:lnTo>
                  <a:lnTo>
                    <a:pt x="52" y="107"/>
                  </a:lnTo>
                  <a:lnTo>
                    <a:pt x="53" y="111"/>
                  </a:lnTo>
                  <a:lnTo>
                    <a:pt x="52" y="114"/>
                  </a:lnTo>
                  <a:lnTo>
                    <a:pt x="50" y="114"/>
                  </a:lnTo>
                  <a:lnTo>
                    <a:pt x="44" y="110"/>
                  </a:lnTo>
                  <a:lnTo>
                    <a:pt x="44" y="103"/>
                  </a:lnTo>
                  <a:lnTo>
                    <a:pt x="41" y="103"/>
                  </a:lnTo>
                  <a:lnTo>
                    <a:pt x="36" y="107"/>
                  </a:lnTo>
                  <a:lnTo>
                    <a:pt x="34" y="106"/>
                  </a:lnTo>
                  <a:lnTo>
                    <a:pt x="27" y="98"/>
                  </a:lnTo>
                  <a:lnTo>
                    <a:pt x="24" y="98"/>
                  </a:lnTo>
                  <a:lnTo>
                    <a:pt x="20" y="95"/>
                  </a:lnTo>
                  <a:lnTo>
                    <a:pt x="20" y="89"/>
                  </a:lnTo>
                  <a:lnTo>
                    <a:pt x="21" y="88"/>
                  </a:lnTo>
                  <a:lnTo>
                    <a:pt x="21" y="84"/>
                  </a:lnTo>
                  <a:lnTo>
                    <a:pt x="18" y="83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5" y="79"/>
                  </a:lnTo>
                  <a:lnTo>
                    <a:pt x="15" y="75"/>
                  </a:lnTo>
                  <a:lnTo>
                    <a:pt x="13" y="71"/>
                  </a:lnTo>
                  <a:lnTo>
                    <a:pt x="12" y="69"/>
                  </a:lnTo>
                  <a:lnTo>
                    <a:pt x="9" y="68"/>
                  </a:lnTo>
                  <a:lnTo>
                    <a:pt x="4" y="71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5" y="52"/>
                  </a:lnTo>
                  <a:lnTo>
                    <a:pt x="14" y="45"/>
                  </a:lnTo>
                  <a:lnTo>
                    <a:pt x="14" y="39"/>
                  </a:lnTo>
                  <a:lnTo>
                    <a:pt x="15" y="39"/>
                  </a:lnTo>
                  <a:lnTo>
                    <a:pt x="15" y="29"/>
                  </a:lnTo>
                  <a:lnTo>
                    <a:pt x="16" y="28"/>
                  </a:lnTo>
                  <a:lnTo>
                    <a:pt x="16" y="25"/>
                  </a:lnTo>
                  <a:lnTo>
                    <a:pt x="15" y="22"/>
                  </a:lnTo>
                  <a:lnTo>
                    <a:pt x="11" y="18"/>
                  </a:lnTo>
                  <a:lnTo>
                    <a:pt x="11" y="13"/>
                  </a:lnTo>
                  <a:lnTo>
                    <a:pt x="15" y="13"/>
                  </a:lnTo>
                  <a:lnTo>
                    <a:pt x="17" y="11"/>
                  </a:lnTo>
                  <a:lnTo>
                    <a:pt x="17" y="5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0"/>
                  </a:lnTo>
                  <a:lnTo>
                    <a:pt x="27" y="5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2" y="7"/>
                  </a:lnTo>
                  <a:lnTo>
                    <a:pt x="32" y="10"/>
                  </a:lnTo>
                  <a:lnTo>
                    <a:pt x="37" y="17"/>
                  </a:lnTo>
                  <a:lnTo>
                    <a:pt x="40" y="18"/>
                  </a:lnTo>
                  <a:lnTo>
                    <a:pt x="42" y="18"/>
                  </a:lnTo>
                  <a:lnTo>
                    <a:pt x="46" y="26"/>
                  </a:lnTo>
                  <a:lnTo>
                    <a:pt x="51" y="32"/>
                  </a:lnTo>
                  <a:lnTo>
                    <a:pt x="51" y="35"/>
                  </a:lnTo>
                  <a:lnTo>
                    <a:pt x="49" y="37"/>
                  </a:lnTo>
                  <a:lnTo>
                    <a:pt x="49" y="38"/>
                  </a:lnTo>
                  <a:lnTo>
                    <a:pt x="52" y="40"/>
                  </a:lnTo>
                  <a:lnTo>
                    <a:pt x="52" y="47"/>
                  </a:lnTo>
                  <a:lnTo>
                    <a:pt x="53" y="48"/>
                  </a:lnTo>
                  <a:lnTo>
                    <a:pt x="57" y="45"/>
                  </a:lnTo>
                  <a:lnTo>
                    <a:pt x="59" y="46"/>
                  </a:lnTo>
                  <a:lnTo>
                    <a:pt x="62" y="45"/>
                  </a:lnTo>
                  <a:lnTo>
                    <a:pt x="64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9"/>
                  </a:lnTo>
                  <a:lnTo>
                    <a:pt x="72" y="39"/>
                  </a:lnTo>
                  <a:lnTo>
                    <a:pt x="72" y="36"/>
                  </a:lnTo>
                  <a:lnTo>
                    <a:pt x="69" y="33"/>
                  </a:lnTo>
                  <a:lnTo>
                    <a:pt x="69" y="29"/>
                  </a:lnTo>
                  <a:lnTo>
                    <a:pt x="71" y="26"/>
                  </a:lnTo>
                  <a:lnTo>
                    <a:pt x="73" y="25"/>
                  </a:lnTo>
                  <a:lnTo>
                    <a:pt x="76" y="22"/>
                  </a:lnTo>
                  <a:lnTo>
                    <a:pt x="76" y="19"/>
                  </a:lnTo>
                  <a:lnTo>
                    <a:pt x="74" y="16"/>
                  </a:lnTo>
                  <a:lnTo>
                    <a:pt x="74" y="13"/>
                  </a:lnTo>
                  <a:lnTo>
                    <a:pt x="77" y="11"/>
                  </a:lnTo>
                  <a:lnTo>
                    <a:pt x="77" y="9"/>
                  </a:lnTo>
                  <a:lnTo>
                    <a:pt x="79" y="7"/>
                  </a:lnTo>
                  <a:lnTo>
                    <a:pt x="83" y="7"/>
                  </a:lnTo>
                  <a:lnTo>
                    <a:pt x="85" y="9"/>
                  </a:lnTo>
                  <a:lnTo>
                    <a:pt x="85" y="11"/>
                  </a:lnTo>
                  <a:lnTo>
                    <a:pt x="85" y="13"/>
                  </a:lnTo>
                  <a:lnTo>
                    <a:pt x="89" y="18"/>
                  </a:lnTo>
                  <a:lnTo>
                    <a:pt x="93" y="18"/>
                  </a:lnTo>
                  <a:lnTo>
                    <a:pt x="97" y="15"/>
                  </a:lnTo>
                  <a:lnTo>
                    <a:pt x="98" y="17"/>
                  </a:lnTo>
                  <a:lnTo>
                    <a:pt x="98" y="22"/>
                  </a:lnTo>
                  <a:lnTo>
                    <a:pt x="97" y="24"/>
                  </a:lnTo>
                  <a:lnTo>
                    <a:pt x="95" y="26"/>
                  </a:lnTo>
                  <a:lnTo>
                    <a:pt x="92" y="26"/>
                  </a:lnTo>
                  <a:lnTo>
                    <a:pt x="90" y="25"/>
                  </a:lnTo>
                  <a:lnTo>
                    <a:pt x="89" y="24"/>
                  </a:lnTo>
                  <a:lnTo>
                    <a:pt x="86" y="24"/>
                  </a:lnTo>
                  <a:lnTo>
                    <a:pt x="81" y="26"/>
                  </a:lnTo>
                  <a:lnTo>
                    <a:pt x="78" y="29"/>
                  </a:lnTo>
                  <a:lnTo>
                    <a:pt x="78" y="32"/>
                  </a:lnTo>
                  <a:lnTo>
                    <a:pt x="79" y="33"/>
                  </a:lnTo>
                  <a:lnTo>
                    <a:pt x="79" y="36"/>
                  </a:lnTo>
                  <a:lnTo>
                    <a:pt x="82" y="37"/>
                  </a:lnTo>
                  <a:lnTo>
                    <a:pt x="83" y="36"/>
                  </a:lnTo>
                  <a:lnTo>
                    <a:pt x="88" y="36"/>
                  </a:lnTo>
                  <a:lnTo>
                    <a:pt x="89" y="38"/>
                  </a:lnTo>
                  <a:lnTo>
                    <a:pt x="89" y="41"/>
                  </a:lnTo>
                  <a:lnTo>
                    <a:pt x="86" y="49"/>
                  </a:lnTo>
                  <a:lnTo>
                    <a:pt x="86" y="51"/>
                  </a:lnTo>
                  <a:lnTo>
                    <a:pt x="89" y="53"/>
                  </a:lnTo>
                  <a:lnTo>
                    <a:pt x="91" y="53"/>
                  </a:lnTo>
                  <a:lnTo>
                    <a:pt x="91" y="58"/>
                  </a:lnTo>
                  <a:lnTo>
                    <a:pt x="90" y="59"/>
                  </a:lnTo>
                  <a:lnTo>
                    <a:pt x="90" y="65"/>
                  </a:lnTo>
                  <a:lnTo>
                    <a:pt x="92" y="68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105" y="73"/>
                  </a:lnTo>
                  <a:lnTo>
                    <a:pt x="108" y="73"/>
                  </a:lnTo>
                  <a:lnTo>
                    <a:pt x="109" y="75"/>
                  </a:lnTo>
                  <a:lnTo>
                    <a:pt x="108" y="77"/>
                  </a:lnTo>
                  <a:lnTo>
                    <a:pt x="104" y="81"/>
                  </a:lnTo>
                  <a:lnTo>
                    <a:pt x="99" y="81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14"/>
            <p:cNvSpPr/>
            <p:nvPr/>
          </p:nvSpPr>
          <p:spPr bwMode="auto">
            <a:xfrm>
              <a:off x="4747807" y="5166009"/>
              <a:ext cx="868817" cy="651914"/>
            </a:xfrm>
            <a:custGeom>
              <a:avLst/>
              <a:gdLst>
                <a:gd name="T0" fmla="*/ 701436 w 92"/>
                <a:gd name="T1" fmla="*/ 393489 h 69"/>
                <a:gd name="T2" fmla="*/ 564571 w 92"/>
                <a:gd name="T3" fmla="*/ 530354 h 69"/>
                <a:gd name="T4" fmla="*/ 521800 w 92"/>
                <a:gd name="T5" fmla="*/ 564571 h 69"/>
                <a:gd name="T6" fmla="*/ 470475 w 92"/>
                <a:gd name="T7" fmla="*/ 590233 h 69"/>
                <a:gd name="T8" fmla="*/ 444813 w 92"/>
                <a:gd name="T9" fmla="*/ 556017 h 69"/>
                <a:gd name="T10" fmla="*/ 419151 w 92"/>
                <a:gd name="T11" fmla="*/ 538908 h 69"/>
                <a:gd name="T12" fmla="*/ 265177 w 92"/>
                <a:gd name="T13" fmla="*/ 564571 h 69"/>
                <a:gd name="T14" fmla="*/ 205298 w 92"/>
                <a:gd name="T15" fmla="*/ 470476 h 69"/>
                <a:gd name="T16" fmla="*/ 222407 w 92"/>
                <a:gd name="T17" fmla="*/ 427705 h 69"/>
                <a:gd name="T18" fmla="*/ 128311 w 92"/>
                <a:gd name="T19" fmla="*/ 410597 h 69"/>
                <a:gd name="T20" fmla="*/ 85541 w 92"/>
                <a:gd name="T21" fmla="*/ 367826 h 69"/>
                <a:gd name="T22" fmla="*/ 76987 w 92"/>
                <a:gd name="T23" fmla="*/ 350718 h 69"/>
                <a:gd name="T24" fmla="*/ 153974 w 92"/>
                <a:gd name="T25" fmla="*/ 316502 h 69"/>
                <a:gd name="T26" fmla="*/ 153974 w 92"/>
                <a:gd name="T27" fmla="*/ 282285 h 69"/>
                <a:gd name="T28" fmla="*/ 51325 w 92"/>
                <a:gd name="T29" fmla="*/ 248069 h 69"/>
                <a:gd name="T30" fmla="*/ 17108 w 92"/>
                <a:gd name="T31" fmla="*/ 239515 h 69"/>
                <a:gd name="T32" fmla="*/ 0 w 92"/>
                <a:gd name="T33" fmla="*/ 205298 h 69"/>
                <a:gd name="T34" fmla="*/ 51325 w 92"/>
                <a:gd name="T35" fmla="*/ 162528 h 69"/>
                <a:gd name="T36" fmla="*/ 145420 w 92"/>
                <a:gd name="T37" fmla="*/ 205298 h 69"/>
                <a:gd name="T38" fmla="*/ 188190 w 92"/>
                <a:gd name="T39" fmla="*/ 196744 h 69"/>
                <a:gd name="T40" fmla="*/ 256623 w 92"/>
                <a:gd name="T41" fmla="*/ 128311 h 69"/>
                <a:gd name="T42" fmla="*/ 265177 w 92"/>
                <a:gd name="T43" fmla="*/ 102649 h 69"/>
                <a:gd name="T44" fmla="*/ 307948 w 92"/>
                <a:gd name="T45" fmla="*/ 119757 h 69"/>
                <a:gd name="T46" fmla="*/ 384934 w 92"/>
                <a:gd name="T47" fmla="*/ 136866 h 69"/>
                <a:gd name="T48" fmla="*/ 479029 w 92"/>
                <a:gd name="T49" fmla="*/ 59879 h 69"/>
                <a:gd name="T50" fmla="*/ 581679 w 92"/>
                <a:gd name="T51" fmla="*/ 34216 h 69"/>
                <a:gd name="T52" fmla="*/ 633003 w 92"/>
                <a:gd name="T53" fmla="*/ 8554 h 69"/>
                <a:gd name="T54" fmla="*/ 675774 w 92"/>
                <a:gd name="T55" fmla="*/ 0 h 69"/>
                <a:gd name="T56" fmla="*/ 692882 w 92"/>
                <a:gd name="T57" fmla="*/ 51325 h 69"/>
                <a:gd name="T58" fmla="*/ 709990 w 92"/>
                <a:gd name="T59" fmla="*/ 68433 h 69"/>
                <a:gd name="T60" fmla="*/ 675774 w 92"/>
                <a:gd name="T61" fmla="*/ 145420 h 69"/>
                <a:gd name="T62" fmla="*/ 709990 w 92"/>
                <a:gd name="T63" fmla="*/ 153974 h 69"/>
                <a:gd name="T64" fmla="*/ 718544 w 92"/>
                <a:gd name="T65" fmla="*/ 179636 h 69"/>
                <a:gd name="T66" fmla="*/ 744207 w 92"/>
                <a:gd name="T67" fmla="*/ 196744 h 69"/>
                <a:gd name="T68" fmla="*/ 769869 w 92"/>
                <a:gd name="T69" fmla="*/ 188190 h 69"/>
                <a:gd name="T70" fmla="*/ 778423 w 92"/>
                <a:gd name="T71" fmla="*/ 205298 h 69"/>
                <a:gd name="T72" fmla="*/ 786977 w 92"/>
                <a:gd name="T73" fmla="*/ 256623 h 69"/>
                <a:gd name="T74" fmla="*/ 752761 w 92"/>
                <a:gd name="T75" fmla="*/ 333610 h 6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2"/>
                <a:gd name="T115" fmla="*/ 0 h 69"/>
                <a:gd name="T116" fmla="*/ 92 w 92"/>
                <a:gd name="T117" fmla="*/ 69 h 6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2" h="69">
                  <a:moveTo>
                    <a:pt x="86" y="42"/>
                  </a:moveTo>
                  <a:lnTo>
                    <a:pt x="82" y="46"/>
                  </a:lnTo>
                  <a:lnTo>
                    <a:pt x="79" y="50"/>
                  </a:lnTo>
                  <a:lnTo>
                    <a:pt x="66" y="62"/>
                  </a:lnTo>
                  <a:lnTo>
                    <a:pt x="64" y="67"/>
                  </a:lnTo>
                  <a:lnTo>
                    <a:pt x="61" y="66"/>
                  </a:lnTo>
                  <a:lnTo>
                    <a:pt x="58" y="69"/>
                  </a:lnTo>
                  <a:lnTo>
                    <a:pt x="55" y="69"/>
                  </a:lnTo>
                  <a:lnTo>
                    <a:pt x="55" y="66"/>
                  </a:lnTo>
                  <a:lnTo>
                    <a:pt x="52" y="65"/>
                  </a:lnTo>
                  <a:lnTo>
                    <a:pt x="52" y="63"/>
                  </a:lnTo>
                  <a:lnTo>
                    <a:pt x="49" y="63"/>
                  </a:lnTo>
                  <a:lnTo>
                    <a:pt x="49" y="67"/>
                  </a:lnTo>
                  <a:lnTo>
                    <a:pt x="31" y="66"/>
                  </a:lnTo>
                  <a:lnTo>
                    <a:pt x="25" y="58"/>
                  </a:lnTo>
                  <a:lnTo>
                    <a:pt x="24" y="55"/>
                  </a:lnTo>
                  <a:lnTo>
                    <a:pt x="26" y="52"/>
                  </a:lnTo>
                  <a:lnTo>
                    <a:pt x="26" y="50"/>
                  </a:lnTo>
                  <a:lnTo>
                    <a:pt x="23" y="48"/>
                  </a:lnTo>
                  <a:lnTo>
                    <a:pt x="15" y="48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6" y="43"/>
                  </a:lnTo>
                  <a:lnTo>
                    <a:pt x="9" y="41"/>
                  </a:lnTo>
                  <a:lnTo>
                    <a:pt x="14" y="41"/>
                  </a:lnTo>
                  <a:lnTo>
                    <a:pt x="18" y="37"/>
                  </a:lnTo>
                  <a:lnTo>
                    <a:pt x="19" y="35"/>
                  </a:lnTo>
                  <a:lnTo>
                    <a:pt x="18" y="33"/>
                  </a:lnTo>
                  <a:lnTo>
                    <a:pt x="15" y="33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2" y="28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3" y="20"/>
                  </a:lnTo>
                  <a:lnTo>
                    <a:pt x="6" y="19"/>
                  </a:lnTo>
                  <a:lnTo>
                    <a:pt x="11" y="19"/>
                  </a:lnTo>
                  <a:lnTo>
                    <a:pt x="17" y="24"/>
                  </a:lnTo>
                  <a:lnTo>
                    <a:pt x="19" y="24"/>
                  </a:lnTo>
                  <a:lnTo>
                    <a:pt x="22" y="23"/>
                  </a:lnTo>
                  <a:lnTo>
                    <a:pt x="27" y="17"/>
                  </a:lnTo>
                  <a:lnTo>
                    <a:pt x="30" y="15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3" y="12"/>
                  </a:lnTo>
                  <a:lnTo>
                    <a:pt x="36" y="14"/>
                  </a:lnTo>
                  <a:lnTo>
                    <a:pt x="39" y="16"/>
                  </a:lnTo>
                  <a:lnTo>
                    <a:pt x="45" y="16"/>
                  </a:lnTo>
                  <a:lnTo>
                    <a:pt x="53" y="10"/>
                  </a:lnTo>
                  <a:lnTo>
                    <a:pt x="56" y="7"/>
                  </a:lnTo>
                  <a:lnTo>
                    <a:pt x="61" y="5"/>
                  </a:lnTo>
                  <a:lnTo>
                    <a:pt x="68" y="4"/>
                  </a:lnTo>
                  <a:lnTo>
                    <a:pt x="72" y="1"/>
                  </a:lnTo>
                  <a:lnTo>
                    <a:pt x="74" y="1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81" y="6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79" y="14"/>
                  </a:lnTo>
                  <a:lnTo>
                    <a:pt x="79" y="17"/>
                  </a:lnTo>
                  <a:lnTo>
                    <a:pt x="80" y="18"/>
                  </a:lnTo>
                  <a:lnTo>
                    <a:pt x="83" y="18"/>
                  </a:lnTo>
                  <a:lnTo>
                    <a:pt x="84" y="19"/>
                  </a:lnTo>
                  <a:lnTo>
                    <a:pt x="84" y="21"/>
                  </a:lnTo>
                  <a:lnTo>
                    <a:pt x="85" y="23"/>
                  </a:lnTo>
                  <a:lnTo>
                    <a:pt x="87" y="23"/>
                  </a:lnTo>
                  <a:lnTo>
                    <a:pt x="88" y="22"/>
                  </a:lnTo>
                  <a:lnTo>
                    <a:pt x="90" y="22"/>
                  </a:lnTo>
                  <a:lnTo>
                    <a:pt x="91" y="23"/>
                  </a:lnTo>
                  <a:lnTo>
                    <a:pt x="91" y="24"/>
                  </a:lnTo>
                  <a:lnTo>
                    <a:pt x="92" y="24"/>
                  </a:lnTo>
                  <a:lnTo>
                    <a:pt x="92" y="30"/>
                  </a:lnTo>
                  <a:lnTo>
                    <a:pt x="88" y="34"/>
                  </a:lnTo>
                  <a:lnTo>
                    <a:pt x="88" y="39"/>
                  </a:lnTo>
                  <a:lnTo>
                    <a:pt x="86" y="4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15"/>
            <p:cNvSpPr/>
            <p:nvPr/>
          </p:nvSpPr>
          <p:spPr bwMode="auto">
            <a:xfrm>
              <a:off x="5333313" y="5260489"/>
              <a:ext cx="906591" cy="699154"/>
            </a:xfrm>
            <a:custGeom>
              <a:avLst/>
              <a:gdLst>
                <a:gd name="T0" fmla="*/ 821193 w 96"/>
                <a:gd name="T1" fmla="*/ 153974 h 74"/>
                <a:gd name="T2" fmla="*/ 804085 w 96"/>
                <a:gd name="T3" fmla="*/ 179636 h 74"/>
                <a:gd name="T4" fmla="*/ 761314 w 96"/>
                <a:gd name="T5" fmla="*/ 230961 h 74"/>
                <a:gd name="T6" fmla="*/ 769868 w 96"/>
                <a:gd name="T7" fmla="*/ 248069 h 74"/>
                <a:gd name="T8" fmla="*/ 650111 w 96"/>
                <a:gd name="T9" fmla="*/ 316502 h 74"/>
                <a:gd name="T10" fmla="*/ 615895 w 96"/>
                <a:gd name="T11" fmla="*/ 307947 h 74"/>
                <a:gd name="T12" fmla="*/ 581678 w 96"/>
                <a:gd name="T13" fmla="*/ 325056 h 74"/>
                <a:gd name="T14" fmla="*/ 556016 w 96"/>
                <a:gd name="T15" fmla="*/ 342164 h 74"/>
                <a:gd name="T16" fmla="*/ 530354 w 96"/>
                <a:gd name="T17" fmla="*/ 359272 h 74"/>
                <a:gd name="T18" fmla="*/ 530354 w 96"/>
                <a:gd name="T19" fmla="*/ 384934 h 74"/>
                <a:gd name="T20" fmla="*/ 496137 w 96"/>
                <a:gd name="T21" fmla="*/ 367826 h 74"/>
                <a:gd name="T22" fmla="*/ 470475 w 96"/>
                <a:gd name="T23" fmla="*/ 342164 h 74"/>
                <a:gd name="T24" fmla="*/ 444813 w 96"/>
                <a:gd name="T25" fmla="*/ 325056 h 74"/>
                <a:gd name="T26" fmla="*/ 410597 w 96"/>
                <a:gd name="T27" fmla="*/ 384934 h 74"/>
                <a:gd name="T28" fmla="*/ 350718 w 96"/>
                <a:gd name="T29" fmla="*/ 427705 h 74"/>
                <a:gd name="T30" fmla="*/ 282285 w 96"/>
                <a:gd name="T31" fmla="*/ 444813 h 74"/>
                <a:gd name="T32" fmla="*/ 248069 w 96"/>
                <a:gd name="T33" fmla="*/ 461921 h 74"/>
                <a:gd name="T34" fmla="*/ 222406 w 96"/>
                <a:gd name="T35" fmla="*/ 461921 h 74"/>
                <a:gd name="T36" fmla="*/ 162528 w 96"/>
                <a:gd name="T37" fmla="*/ 487583 h 74"/>
                <a:gd name="T38" fmla="*/ 102649 w 96"/>
                <a:gd name="T39" fmla="*/ 504692 h 74"/>
                <a:gd name="T40" fmla="*/ 68433 w 96"/>
                <a:gd name="T41" fmla="*/ 547462 h 74"/>
                <a:gd name="T42" fmla="*/ 111203 w 96"/>
                <a:gd name="T43" fmla="*/ 598787 h 74"/>
                <a:gd name="T44" fmla="*/ 51325 w 96"/>
                <a:gd name="T45" fmla="*/ 633003 h 74"/>
                <a:gd name="T46" fmla="*/ 0 w 96"/>
                <a:gd name="T47" fmla="*/ 513246 h 74"/>
                <a:gd name="T48" fmla="*/ 17108 w 96"/>
                <a:gd name="T49" fmla="*/ 487583 h 74"/>
                <a:gd name="T50" fmla="*/ 136866 w 96"/>
                <a:gd name="T51" fmla="*/ 350718 h 74"/>
                <a:gd name="T52" fmla="*/ 205298 w 96"/>
                <a:gd name="T53" fmla="*/ 273731 h 74"/>
                <a:gd name="T54" fmla="*/ 222406 w 96"/>
                <a:gd name="T55" fmla="*/ 205298 h 74"/>
                <a:gd name="T56" fmla="*/ 256623 w 96"/>
                <a:gd name="T57" fmla="*/ 111203 h 74"/>
                <a:gd name="T58" fmla="*/ 282285 w 96"/>
                <a:gd name="T59" fmla="*/ 51325 h 74"/>
                <a:gd name="T60" fmla="*/ 325056 w 96"/>
                <a:gd name="T61" fmla="*/ 34216 h 74"/>
                <a:gd name="T62" fmla="*/ 359272 w 96"/>
                <a:gd name="T63" fmla="*/ 68433 h 74"/>
                <a:gd name="T64" fmla="*/ 376380 w 96"/>
                <a:gd name="T65" fmla="*/ 42770 h 74"/>
                <a:gd name="T66" fmla="*/ 350718 w 96"/>
                <a:gd name="T67" fmla="*/ 8554 h 74"/>
                <a:gd name="T68" fmla="*/ 521800 w 96"/>
                <a:gd name="T69" fmla="*/ 0 h 74"/>
                <a:gd name="T70" fmla="*/ 547462 w 96"/>
                <a:gd name="T71" fmla="*/ 17108 h 74"/>
                <a:gd name="T72" fmla="*/ 504692 w 96"/>
                <a:gd name="T73" fmla="*/ 76987 h 74"/>
                <a:gd name="T74" fmla="*/ 521800 w 96"/>
                <a:gd name="T75" fmla="*/ 102649 h 74"/>
                <a:gd name="T76" fmla="*/ 615895 w 96"/>
                <a:gd name="T77" fmla="*/ 76987 h 74"/>
                <a:gd name="T78" fmla="*/ 650111 w 96"/>
                <a:gd name="T79" fmla="*/ 85541 h 74"/>
                <a:gd name="T80" fmla="*/ 692882 w 96"/>
                <a:gd name="T81" fmla="*/ 51325 h 7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6"/>
                <a:gd name="T124" fmla="*/ 0 h 74"/>
                <a:gd name="T125" fmla="*/ 96 w 96"/>
                <a:gd name="T126" fmla="*/ 74 h 7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6" h="74">
                  <a:moveTo>
                    <a:pt x="87" y="6"/>
                  </a:moveTo>
                  <a:lnTo>
                    <a:pt x="96" y="18"/>
                  </a:lnTo>
                  <a:lnTo>
                    <a:pt x="96" y="21"/>
                  </a:lnTo>
                  <a:lnTo>
                    <a:pt x="94" y="21"/>
                  </a:lnTo>
                  <a:lnTo>
                    <a:pt x="89" y="25"/>
                  </a:lnTo>
                  <a:lnTo>
                    <a:pt x="89" y="27"/>
                  </a:lnTo>
                  <a:lnTo>
                    <a:pt x="90" y="28"/>
                  </a:lnTo>
                  <a:lnTo>
                    <a:pt x="90" y="29"/>
                  </a:lnTo>
                  <a:lnTo>
                    <a:pt x="87" y="30"/>
                  </a:lnTo>
                  <a:lnTo>
                    <a:pt x="76" y="37"/>
                  </a:lnTo>
                  <a:lnTo>
                    <a:pt x="73" y="36"/>
                  </a:lnTo>
                  <a:lnTo>
                    <a:pt x="72" y="36"/>
                  </a:lnTo>
                  <a:lnTo>
                    <a:pt x="70" y="38"/>
                  </a:lnTo>
                  <a:lnTo>
                    <a:pt x="68" y="38"/>
                  </a:lnTo>
                  <a:lnTo>
                    <a:pt x="65" y="36"/>
                  </a:lnTo>
                  <a:lnTo>
                    <a:pt x="65" y="40"/>
                  </a:lnTo>
                  <a:lnTo>
                    <a:pt x="62" y="41"/>
                  </a:lnTo>
                  <a:lnTo>
                    <a:pt x="62" y="42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59" y="43"/>
                  </a:lnTo>
                  <a:lnTo>
                    <a:pt x="58" y="43"/>
                  </a:lnTo>
                  <a:lnTo>
                    <a:pt x="57" y="41"/>
                  </a:lnTo>
                  <a:lnTo>
                    <a:pt x="55" y="40"/>
                  </a:lnTo>
                  <a:lnTo>
                    <a:pt x="53" y="38"/>
                  </a:lnTo>
                  <a:lnTo>
                    <a:pt x="52" y="38"/>
                  </a:lnTo>
                  <a:lnTo>
                    <a:pt x="51" y="41"/>
                  </a:lnTo>
                  <a:lnTo>
                    <a:pt x="48" y="45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9" y="52"/>
                  </a:lnTo>
                  <a:lnTo>
                    <a:pt x="33" y="52"/>
                  </a:lnTo>
                  <a:lnTo>
                    <a:pt x="33" y="54"/>
                  </a:lnTo>
                  <a:lnTo>
                    <a:pt x="29" y="54"/>
                  </a:lnTo>
                  <a:lnTo>
                    <a:pt x="26" y="54"/>
                  </a:lnTo>
                  <a:lnTo>
                    <a:pt x="23" y="55"/>
                  </a:lnTo>
                  <a:lnTo>
                    <a:pt x="19" y="57"/>
                  </a:lnTo>
                  <a:lnTo>
                    <a:pt x="14" y="58"/>
                  </a:lnTo>
                  <a:lnTo>
                    <a:pt x="12" y="59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3" y="70"/>
                  </a:lnTo>
                  <a:lnTo>
                    <a:pt x="12" y="73"/>
                  </a:lnTo>
                  <a:lnTo>
                    <a:pt x="6" y="74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2" y="58"/>
                  </a:lnTo>
                  <a:lnTo>
                    <a:pt x="2" y="57"/>
                  </a:lnTo>
                  <a:lnTo>
                    <a:pt x="4" y="52"/>
                  </a:lnTo>
                  <a:lnTo>
                    <a:pt x="16" y="41"/>
                  </a:lnTo>
                  <a:lnTo>
                    <a:pt x="20" y="36"/>
                  </a:lnTo>
                  <a:lnTo>
                    <a:pt x="24" y="32"/>
                  </a:lnTo>
                  <a:lnTo>
                    <a:pt x="26" y="29"/>
                  </a:lnTo>
                  <a:lnTo>
                    <a:pt x="26" y="24"/>
                  </a:lnTo>
                  <a:lnTo>
                    <a:pt x="30" y="20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8" y="4"/>
                  </a:lnTo>
                  <a:lnTo>
                    <a:pt x="41" y="9"/>
                  </a:lnTo>
                  <a:lnTo>
                    <a:pt x="42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1" y="2"/>
                  </a:lnTo>
                  <a:lnTo>
                    <a:pt x="41" y="1"/>
                  </a:lnTo>
                  <a:lnTo>
                    <a:pt x="59" y="1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4" y="2"/>
                  </a:lnTo>
                  <a:lnTo>
                    <a:pt x="64" y="3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12"/>
                  </a:lnTo>
                  <a:lnTo>
                    <a:pt x="64" y="12"/>
                  </a:lnTo>
                  <a:lnTo>
                    <a:pt x="72" y="9"/>
                  </a:lnTo>
                  <a:lnTo>
                    <a:pt x="74" y="9"/>
                  </a:lnTo>
                  <a:lnTo>
                    <a:pt x="76" y="10"/>
                  </a:lnTo>
                  <a:lnTo>
                    <a:pt x="80" y="8"/>
                  </a:lnTo>
                  <a:lnTo>
                    <a:pt x="81" y="6"/>
                  </a:lnTo>
                  <a:lnTo>
                    <a:pt x="87" y="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20"/>
            <p:cNvSpPr/>
            <p:nvPr/>
          </p:nvSpPr>
          <p:spPr bwMode="auto">
            <a:xfrm>
              <a:off x="6154912" y="2756763"/>
              <a:ext cx="689387" cy="642465"/>
            </a:xfrm>
            <a:custGeom>
              <a:avLst/>
              <a:gdLst>
                <a:gd name="T0" fmla="*/ 547462 w 73"/>
                <a:gd name="T1" fmla="*/ 188190 h 68"/>
                <a:gd name="T2" fmla="*/ 624449 w 73"/>
                <a:gd name="T3" fmla="*/ 248069 h 68"/>
                <a:gd name="T4" fmla="*/ 607341 w 73"/>
                <a:gd name="T5" fmla="*/ 273731 h 68"/>
                <a:gd name="T6" fmla="*/ 564570 w 73"/>
                <a:gd name="T7" fmla="*/ 299393 h 68"/>
                <a:gd name="T8" fmla="*/ 504692 w 73"/>
                <a:gd name="T9" fmla="*/ 359272 h 68"/>
                <a:gd name="T10" fmla="*/ 496137 w 73"/>
                <a:gd name="T11" fmla="*/ 402042 h 68"/>
                <a:gd name="T12" fmla="*/ 410597 w 73"/>
                <a:gd name="T13" fmla="*/ 436258 h 68"/>
                <a:gd name="T14" fmla="*/ 350718 w 73"/>
                <a:gd name="T15" fmla="*/ 470475 h 68"/>
                <a:gd name="T16" fmla="*/ 333610 w 73"/>
                <a:gd name="T17" fmla="*/ 504691 h 68"/>
                <a:gd name="T18" fmla="*/ 307947 w 73"/>
                <a:gd name="T19" fmla="*/ 581678 h 68"/>
                <a:gd name="T20" fmla="*/ 239515 w 73"/>
                <a:gd name="T21" fmla="*/ 581678 h 68"/>
                <a:gd name="T22" fmla="*/ 248069 w 73"/>
                <a:gd name="T23" fmla="*/ 556016 h 68"/>
                <a:gd name="T24" fmla="*/ 290839 w 73"/>
                <a:gd name="T25" fmla="*/ 521799 h 68"/>
                <a:gd name="T26" fmla="*/ 265177 w 73"/>
                <a:gd name="T27" fmla="*/ 487583 h 68"/>
                <a:gd name="T28" fmla="*/ 265177 w 73"/>
                <a:gd name="T29" fmla="*/ 444813 h 68"/>
                <a:gd name="T30" fmla="*/ 299393 w 73"/>
                <a:gd name="T31" fmla="*/ 410596 h 68"/>
                <a:gd name="T32" fmla="*/ 299393 w 73"/>
                <a:gd name="T33" fmla="*/ 359272 h 68"/>
                <a:gd name="T34" fmla="*/ 265177 w 73"/>
                <a:gd name="T35" fmla="*/ 325055 h 68"/>
                <a:gd name="T36" fmla="*/ 213852 w 73"/>
                <a:gd name="T37" fmla="*/ 325055 h 68"/>
                <a:gd name="T38" fmla="*/ 162528 w 73"/>
                <a:gd name="T39" fmla="*/ 376380 h 68"/>
                <a:gd name="T40" fmla="*/ 153974 w 73"/>
                <a:gd name="T41" fmla="*/ 410596 h 68"/>
                <a:gd name="T42" fmla="*/ 119757 w 73"/>
                <a:gd name="T43" fmla="*/ 444813 h 68"/>
                <a:gd name="T44" fmla="*/ 42770 w 73"/>
                <a:gd name="T45" fmla="*/ 384934 h 68"/>
                <a:gd name="T46" fmla="*/ 0 w 73"/>
                <a:gd name="T47" fmla="*/ 367826 h 68"/>
                <a:gd name="T48" fmla="*/ 0 w 73"/>
                <a:gd name="T49" fmla="*/ 342164 h 68"/>
                <a:gd name="T50" fmla="*/ 34216 w 73"/>
                <a:gd name="T51" fmla="*/ 316501 h 68"/>
                <a:gd name="T52" fmla="*/ 42770 w 73"/>
                <a:gd name="T53" fmla="*/ 307947 h 68"/>
                <a:gd name="T54" fmla="*/ 42770 w 73"/>
                <a:gd name="T55" fmla="*/ 256623 h 68"/>
                <a:gd name="T56" fmla="*/ 17108 w 73"/>
                <a:gd name="T57" fmla="*/ 222406 h 68"/>
                <a:gd name="T58" fmla="*/ 17108 w 73"/>
                <a:gd name="T59" fmla="*/ 196744 h 68"/>
                <a:gd name="T60" fmla="*/ 34216 w 73"/>
                <a:gd name="T61" fmla="*/ 179636 h 68"/>
                <a:gd name="T62" fmla="*/ 51325 w 73"/>
                <a:gd name="T63" fmla="*/ 179636 h 68"/>
                <a:gd name="T64" fmla="*/ 59879 w 73"/>
                <a:gd name="T65" fmla="*/ 188190 h 68"/>
                <a:gd name="T66" fmla="*/ 59879 w 73"/>
                <a:gd name="T67" fmla="*/ 205298 h 68"/>
                <a:gd name="T68" fmla="*/ 85541 w 73"/>
                <a:gd name="T69" fmla="*/ 230960 h 68"/>
                <a:gd name="T70" fmla="*/ 102649 w 73"/>
                <a:gd name="T71" fmla="*/ 230960 h 68"/>
                <a:gd name="T72" fmla="*/ 239515 w 73"/>
                <a:gd name="T73" fmla="*/ 111203 h 68"/>
                <a:gd name="T74" fmla="*/ 273731 w 73"/>
                <a:gd name="T75" fmla="*/ 68433 h 68"/>
                <a:gd name="T76" fmla="*/ 325056 w 73"/>
                <a:gd name="T77" fmla="*/ 68433 h 68"/>
                <a:gd name="T78" fmla="*/ 333610 w 73"/>
                <a:gd name="T79" fmla="*/ 76987 h 68"/>
                <a:gd name="T80" fmla="*/ 350718 w 73"/>
                <a:gd name="T81" fmla="*/ 76987 h 68"/>
                <a:gd name="T82" fmla="*/ 359272 w 73"/>
                <a:gd name="T83" fmla="*/ 68433 h 68"/>
                <a:gd name="T84" fmla="*/ 359272 w 73"/>
                <a:gd name="T85" fmla="*/ 0 h 68"/>
                <a:gd name="T86" fmla="*/ 393488 w 73"/>
                <a:gd name="T87" fmla="*/ 0 h 68"/>
                <a:gd name="T88" fmla="*/ 436259 w 73"/>
                <a:gd name="T89" fmla="*/ 42770 h 68"/>
                <a:gd name="T90" fmla="*/ 461921 w 73"/>
                <a:gd name="T91" fmla="*/ 42770 h 68"/>
                <a:gd name="T92" fmla="*/ 453367 w 73"/>
                <a:gd name="T93" fmla="*/ 25662 h 68"/>
                <a:gd name="T94" fmla="*/ 470475 w 73"/>
                <a:gd name="T95" fmla="*/ 8554 h 68"/>
                <a:gd name="T96" fmla="*/ 487583 w 73"/>
                <a:gd name="T97" fmla="*/ 25662 h 68"/>
                <a:gd name="T98" fmla="*/ 487583 w 73"/>
                <a:gd name="T99" fmla="*/ 59879 h 68"/>
                <a:gd name="T100" fmla="*/ 547462 w 73"/>
                <a:gd name="T101" fmla="*/ 136865 h 68"/>
                <a:gd name="T102" fmla="*/ 547462 w 73"/>
                <a:gd name="T103" fmla="*/ 188190 h 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3"/>
                <a:gd name="T157" fmla="*/ 0 h 68"/>
                <a:gd name="T158" fmla="*/ 73 w 73"/>
                <a:gd name="T159" fmla="*/ 68 h 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3" h="68">
                  <a:moveTo>
                    <a:pt x="64" y="22"/>
                  </a:moveTo>
                  <a:lnTo>
                    <a:pt x="73" y="29"/>
                  </a:lnTo>
                  <a:lnTo>
                    <a:pt x="71" y="32"/>
                  </a:lnTo>
                  <a:lnTo>
                    <a:pt x="66" y="35"/>
                  </a:lnTo>
                  <a:lnTo>
                    <a:pt x="59" y="42"/>
                  </a:lnTo>
                  <a:lnTo>
                    <a:pt x="58" y="47"/>
                  </a:lnTo>
                  <a:lnTo>
                    <a:pt x="48" y="51"/>
                  </a:lnTo>
                  <a:lnTo>
                    <a:pt x="41" y="55"/>
                  </a:lnTo>
                  <a:lnTo>
                    <a:pt x="39" y="59"/>
                  </a:lnTo>
                  <a:lnTo>
                    <a:pt x="36" y="68"/>
                  </a:lnTo>
                  <a:lnTo>
                    <a:pt x="28" y="68"/>
                  </a:lnTo>
                  <a:lnTo>
                    <a:pt x="29" y="65"/>
                  </a:lnTo>
                  <a:lnTo>
                    <a:pt x="34" y="61"/>
                  </a:lnTo>
                  <a:lnTo>
                    <a:pt x="31" y="57"/>
                  </a:lnTo>
                  <a:lnTo>
                    <a:pt x="31" y="52"/>
                  </a:lnTo>
                  <a:lnTo>
                    <a:pt x="35" y="48"/>
                  </a:lnTo>
                  <a:lnTo>
                    <a:pt x="35" y="42"/>
                  </a:lnTo>
                  <a:lnTo>
                    <a:pt x="31" y="38"/>
                  </a:lnTo>
                  <a:lnTo>
                    <a:pt x="25" y="38"/>
                  </a:lnTo>
                  <a:lnTo>
                    <a:pt x="19" y="44"/>
                  </a:lnTo>
                  <a:lnTo>
                    <a:pt x="18" y="48"/>
                  </a:lnTo>
                  <a:lnTo>
                    <a:pt x="14" y="52"/>
                  </a:lnTo>
                  <a:lnTo>
                    <a:pt x="5" y="45"/>
                  </a:lnTo>
                  <a:lnTo>
                    <a:pt x="0" y="43"/>
                  </a:lnTo>
                  <a:lnTo>
                    <a:pt x="0" y="40"/>
                  </a:lnTo>
                  <a:lnTo>
                    <a:pt x="4" y="37"/>
                  </a:lnTo>
                  <a:lnTo>
                    <a:pt x="5" y="36"/>
                  </a:lnTo>
                  <a:lnTo>
                    <a:pt x="5" y="30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7" y="22"/>
                  </a:lnTo>
                  <a:lnTo>
                    <a:pt x="7" y="24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28" y="13"/>
                  </a:lnTo>
                  <a:lnTo>
                    <a:pt x="32" y="8"/>
                  </a:lnTo>
                  <a:lnTo>
                    <a:pt x="38" y="8"/>
                  </a:lnTo>
                  <a:lnTo>
                    <a:pt x="39" y="9"/>
                  </a:lnTo>
                  <a:lnTo>
                    <a:pt x="41" y="9"/>
                  </a:lnTo>
                  <a:lnTo>
                    <a:pt x="42" y="8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1" y="5"/>
                  </a:lnTo>
                  <a:lnTo>
                    <a:pt x="54" y="5"/>
                  </a:lnTo>
                  <a:lnTo>
                    <a:pt x="53" y="3"/>
                  </a:lnTo>
                  <a:lnTo>
                    <a:pt x="55" y="1"/>
                  </a:lnTo>
                  <a:lnTo>
                    <a:pt x="57" y="3"/>
                  </a:lnTo>
                  <a:lnTo>
                    <a:pt x="57" y="7"/>
                  </a:lnTo>
                  <a:lnTo>
                    <a:pt x="64" y="16"/>
                  </a:lnTo>
                  <a:lnTo>
                    <a:pt x="64" y="2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21"/>
            <p:cNvSpPr/>
            <p:nvPr/>
          </p:nvSpPr>
          <p:spPr bwMode="auto">
            <a:xfrm>
              <a:off x="6296567" y="2407186"/>
              <a:ext cx="972697" cy="623569"/>
            </a:xfrm>
            <a:custGeom>
              <a:avLst/>
              <a:gdLst>
                <a:gd name="T0" fmla="*/ 196744 w 103"/>
                <a:gd name="T1" fmla="*/ 282285 h 66"/>
                <a:gd name="T2" fmla="*/ 162528 w 103"/>
                <a:gd name="T3" fmla="*/ 188190 h 66"/>
                <a:gd name="T4" fmla="*/ 119757 w 103"/>
                <a:gd name="T5" fmla="*/ 230960 h 66"/>
                <a:gd name="T6" fmla="*/ 94095 w 103"/>
                <a:gd name="T7" fmla="*/ 239514 h 66"/>
                <a:gd name="T8" fmla="*/ 59879 w 103"/>
                <a:gd name="T9" fmla="*/ 171082 h 66"/>
                <a:gd name="T10" fmla="*/ 17108 w 103"/>
                <a:gd name="T11" fmla="*/ 76987 h 66"/>
                <a:gd name="T12" fmla="*/ 0 w 103"/>
                <a:gd name="T13" fmla="*/ 42770 h 66"/>
                <a:gd name="T14" fmla="*/ 34216 w 103"/>
                <a:gd name="T15" fmla="*/ 25662 h 66"/>
                <a:gd name="T16" fmla="*/ 76987 w 103"/>
                <a:gd name="T17" fmla="*/ 59879 h 66"/>
                <a:gd name="T18" fmla="*/ 145420 w 103"/>
                <a:gd name="T19" fmla="*/ 8554 h 66"/>
                <a:gd name="T20" fmla="*/ 153974 w 103"/>
                <a:gd name="T21" fmla="*/ 0 h 66"/>
                <a:gd name="T22" fmla="*/ 179636 w 103"/>
                <a:gd name="T23" fmla="*/ 17108 h 66"/>
                <a:gd name="T24" fmla="*/ 222407 w 103"/>
                <a:gd name="T25" fmla="*/ 68433 h 66"/>
                <a:gd name="T26" fmla="*/ 307948 w 103"/>
                <a:gd name="T27" fmla="*/ 59879 h 66"/>
                <a:gd name="T28" fmla="*/ 367826 w 103"/>
                <a:gd name="T29" fmla="*/ 17108 h 66"/>
                <a:gd name="T30" fmla="*/ 376380 w 103"/>
                <a:gd name="T31" fmla="*/ 68433 h 66"/>
                <a:gd name="T32" fmla="*/ 402043 w 103"/>
                <a:gd name="T33" fmla="*/ 85541 h 66"/>
                <a:gd name="T34" fmla="*/ 444813 w 103"/>
                <a:gd name="T35" fmla="*/ 68433 h 66"/>
                <a:gd name="T36" fmla="*/ 496138 w 103"/>
                <a:gd name="T37" fmla="*/ 102649 h 66"/>
                <a:gd name="T38" fmla="*/ 556016 w 103"/>
                <a:gd name="T39" fmla="*/ 171082 h 66"/>
                <a:gd name="T40" fmla="*/ 590233 w 103"/>
                <a:gd name="T41" fmla="*/ 128311 h 66"/>
                <a:gd name="T42" fmla="*/ 667220 w 103"/>
                <a:gd name="T43" fmla="*/ 213852 h 66"/>
                <a:gd name="T44" fmla="*/ 727098 w 103"/>
                <a:gd name="T45" fmla="*/ 179636 h 66"/>
                <a:gd name="T46" fmla="*/ 709990 w 103"/>
                <a:gd name="T47" fmla="*/ 171082 h 66"/>
                <a:gd name="T48" fmla="*/ 769869 w 103"/>
                <a:gd name="T49" fmla="*/ 145420 h 66"/>
                <a:gd name="T50" fmla="*/ 786977 w 103"/>
                <a:gd name="T51" fmla="*/ 136865 h 66"/>
                <a:gd name="T52" fmla="*/ 829747 w 103"/>
                <a:gd name="T53" fmla="*/ 188190 h 66"/>
                <a:gd name="T54" fmla="*/ 872518 w 103"/>
                <a:gd name="T55" fmla="*/ 188190 h 66"/>
                <a:gd name="T56" fmla="*/ 881072 w 103"/>
                <a:gd name="T57" fmla="*/ 256623 h 66"/>
                <a:gd name="T58" fmla="*/ 855410 w 103"/>
                <a:gd name="T59" fmla="*/ 325055 h 66"/>
                <a:gd name="T60" fmla="*/ 829747 w 103"/>
                <a:gd name="T61" fmla="*/ 307947 h 66"/>
                <a:gd name="T62" fmla="*/ 795531 w 103"/>
                <a:gd name="T63" fmla="*/ 316501 h 66"/>
                <a:gd name="T64" fmla="*/ 778423 w 103"/>
                <a:gd name="T65" fmla="*/ 248069 h 66"/>
                <a:gd name="T66" fmla="*/ 752761 w 103"/>
                <a:gd name="T67" fmla="*/ 307947 h 66"/>
                <a:gd name="T68" fmla="*/ 684328 w 103"/>
                <a:gd name="T69" fmla="*/ 393488 h 66"/>
                <a:gd name="T70" fmla="*/ 650111 w 103"/>
                <a:gd name="T71" fmla="*/ 419150 h 66"/>
                <a:gd name="T72" fmla="*/ 675774 w 103"/>
                <a:gd name="T73" fmla="*/ 461921 h 66"/>
                <a:gd name="T74" fmla="*/ 598787 w 103"/>
                <a:gd name="T75" fmla="*/ 479029 h 66"/>
                <a:gd name="T76" fmla="*/ 547462 w 103"/>
                <a:gd name="T77" fmla="*/ 453367 h 66"/>
                <a:gd name="T78" fmla="*/ 513246 w 103"/>
                <a:gd name="T79" fmla="*/ 530354 h 66"/>
                <a:gd name="T80" fmla="*/ 419151 w 103"/>
                <a:gd name="T81" fmla="*/ 504691 h 66"/>
                <a:gd name="T82" fmla="*/ 359272 w 103"/>
                <a:gd name="T83" fmla="*/ 376380 h 66"/>
                <a:gd name="T84" fmla="*/ 342164 w 103"/>
                <a:gd name="T85" fmla="*/ 325055 h 66"/>
                <a:gd name="T86" fmla="*/ 333610 w 103"/>
                <a:gd name="T87" fmla="*/ 359272 h 66"/>
                <a:gd name="T88" fmla="*/ 265177 w 103"/>
                <a:gd name="T89" fmla="*/ 316501 h 66"/>
                <a:gd name="T90" fmla="*/ 230961 w 103"/>
                <a:gd name="T91" fmla="*/ 316501 h 6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3"/>
                <a:gd name="T139" fmla="*/ 0 h 66"/>
                <a:gd name="T140" fmla="*/ 103 w 103"/>
                <a:gd name="T141" fmla="*/ 66 h 6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3" h="66">
                  <a:moveTo>
                    <a:pt x="27" y="37"/>
                  </a:moveTo>
                  <a:lnTo>
                    <a:pt x="23" y="33"/>
                  </a:lnTo>
                  <a:lnTo>
                    <a:pt x="23" y="30"/>
                  </a:lnTo>
                  <a:lnTo>
                    <a:pt x="19" y="22"/>
                  </a:lnTo>
                  <a:lnTo>
                    <a:pt x="18" y="22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1" y="28"/>
                  </a:lnTo>
                  <a:lnTo>
                    <a:pt x="9" y="22"/>
                  </a:lnTo>
                  <a:lnTo>
                    <a:pt x="7" y="20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5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26" y="8"/>
                  </a:lnTo>
                  <a:lnTo>
                    <a:pt x="29" y="10"/>
                  </a:lnTo>
                  <a:lnTo>
                    <a:pt x="36" y="7"/>
                  </a:lnTo>
                  <a:lnTo>
                    <a:pt x="42" y="2"/>
                  </a:lnTo>
                  <a:lnTo>
                    <a:pt x="43" y="2"/>
                  </a:lnTo>
                  <a:lnTo>
                    <a:pt x="44" y="3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7" y="10"/>
                  </a:lnTo>
                  <a:lnTo>
                    <a:pt x="50" y="8"/>
                  </a:lnTo>
                  <a:lnTo>
                    <a:pt x="52" y="8"/>
                  </a:lnTo>
                  <a:lnTo>
                    <a:pt x="55" y="12"/>
                  </a:lnTo>
                  <a:lnTo>
                    <a:pt x="58" y="12"/>
                  </a:lnTo>
                  <a:lnTo>
                    <a:pt x="63" y="20"/>
                  </a:lnTo>
                  <a:lnTo>
                    <a:pt x="65" y="20"/>
                  </a:lnTo>
                  <a:lnTo>
                    <a:pt x="67" y="15"/>
                  </a:lnTo>
                  <a:lnTo>
                    <a:pt x="69" y="15"/>
                  </a:lnTo>
                  <a:lnTo>
                    <a:pt x="71" y="18"/>
                  </a:lnTo>
                  <a:lnTo>
                    <a:pt x="78" y="25"/>
                  </a:lnTo>
                  <a:lnTo>
                    <a:pt x="80" y="25"/>
                  </a:lnTo>
                  <a:lnTo>
                    <a:pt x="85" y="21"/>
                  </a:lnTo>
                  <a:lnTo>
                    <a:pt x="83" y="21"/>
                  </a:lnTo>
                  <a:lnTo>
                    <a:pt x="83" y="20"/>
                  </a:lnTo>
                  <a:lnTo>
                    <a:pt x="88" y="17"/>
                  </a:lnTo>
                  <a:lnTo>
                    <a:pt x="90" y="17"/>
                  </a:lnTo>
                  <a:lnTo>
                    <a:pt x="90" y="15"/>
                  </a:lnTo>
                  <a:lnTo>
                    <a:pt x="92" y="16"/>
                  </a:lnTo>
                  <a:lnTo>
                    <a:pt x="93" y="18"/>
                  </a:lnTo>
                  <a:lnTo>
                    <a:pt x="97" y="22"/>
                  </a:lnTo>
                  <a:lnTo>
                    <a:pt x="100" y="22"/>
                  </a:lnTo>
                  <a:lnTo>
                    <a:pt x="102" y="22"/>
                  </a:lnTo>
                  <a:lnTo>
                    <a:pt x="103" y="24"/>
                  </a:lnTo>
                  <a:lnTo>
                    <a:pt x="103" y="30"/>
                  </a:lnTo>
                  <a:lnTo>
                    <a:pt x="100" y="33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7" y="36"/>
                  </a:lnTo>
                  <a:lnTo>
                    <a:pt x="95" y="37"/>
                  </a:lnTo>
                  <a:lnTo>
                    <a:pt x="93" y="37"/>
                  </a:lnTo>
                  <a:lnTo>
                    <a:pt x="93" y="31"/>
                  </a:lnTo>
                  <a:lnTo>
                    <a:pt x="91" y="29"/>
                  </a:lnTo>
                  <a:lnTo>
                    <a:pt x="90" y="31"/>
                  </a:lnTo>
                  <a:lnTo>
                    <a:pt x="88" y="36"/>
                  </a:lnTo>
                  <a:lnTo>
                    <a:pt x="83" y="44"/>
                  </a:lnTo>
                  <a:lnTo>
                    <a:pt x="80" y="46"/>
                  </a:lnTo>
                  <a:lnTo>
                    <a:pt x="77" y="45"/>
                  </a:lnTo>
                  <a:lnTo>
                    <a:pt x="76" y="49"/>
                  </a:lnTo>
                  <a:lnTo>
                    <a:pt x="79" y="51"/>
                  </a:lnTo>
                  <a:lnTo>
                    <a:pt x="79" y="54"/>
                  </a:lnTo>
                  <a:lnTo>
                    <a:pt x="77" y="56"/>
                  </a:lnTo>
                  <a:lnTo>
                    <a:pt x="70" y="56"/>
                  </a:lnTo>
                  <a:lnTo>
                    <a:pt x="66" y="54"/>
                  </a:lnTo>
                  <a:lnTo>
                    <a:pt x="64" y="53"/>
                  </a:lnTo>
                  <a:lnTo>
                    <a:pt x="61" y="59"/>
                  </a:lnTo>
                  <a:lnTo>
                    <a:pt x="60" y="62"/>
                  </a:lnTo>
                  <a:lnTo>
                    <a:pt x="58" y="66"/>
                  </a:lnTo>
                  <a:lnTo>
                    <a:pt x="49" y="59"/>
                  </a:lnTo>
                  <a:lnTo>
                    <a:pt x="49" y="53"/>
                  </a:lnTo>
                  <a:lnTo>
                    <a:pt x="42" y="44"/>
                  </a:lnTo>
                  <a:lnTo>
                    <a:pt x="42" y="40"/>
                  </a:lnTo>
                  <a:lnTo>
                    <a:pt x="40" y="38"/>
                  </a:lnTo>
                  <a:lnTo>
                    <a:pt x="38" y="40"/>
                  </a:lnTo>
                  <a:lnTo>
                    <a:pt x="39" y="42"/>
                  </a:lnTo>
                  <a:lnTo>
                    <a:pt x="36" y="42"/>
                  </a:lnTo>
                  <a:lnTo>
                    <a:pt x="31" y="37"/>
                  </a:lnTo>
                  <a:lnTo>
                    <a:pt x="27" y="37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3"/>
            <p:cNvSpPr/>
            <p:nvPr/>
          </p:nvSpPr>
          <p:spPr bwMode="auto">
            <a:xfrm>
              <a:off x="3151829" y="3380333"/>
              <a:ext cx="1425993" cy="1048730"/>
            </a:xfrm>
            <a:custGeom>
              <a:avLst/>
              <a:gdLst>
                <a:gd name="T0" fmla="*/ 692882 w 151"/>
                <a:gd name="T1" fmla="*/ 915288 h 111"/>
                <a:gd name="T2" fmla="*/ 641557 w 151"/>
                <a:gd name="T3" fmla="*/ 949504 h 111"/>
                <a:gd name="T4" fmla="*/ 590233 w 151"/>
                <a:gd name="T5" fmla="*/ 923842 h 111"/>
                <a:gd name="T6" fmla="*/ 564571 w 151"/>
                <a:gd name="T7" fmla="*/ 940950 h 111"/>
                <a:gd name="T8" fmla="*/ 530354 w 151"/>
                <a:gd name="T9" fmla="*/ 872517 h 111"/>
                <a:gd name="T10" fmla="*/ 479029 w 151"/>
                <a:gd name="T11" fmla="*/ 821193 h 111"/>
                <a:gd name="T12" fmla="*/ 367826 w 151"/>
                <a:gd name="T13" fmla="*/ 804085 h 111"/>
                <a:gd name="T14" fmla="*/ 290839 w 151"/>
                <a:gd name="T15" fmla="*/ 795530 h 111"/>
                <a:gd name="T16" fmla="*/ 222407 w 151"/>
                <a:gd name="T17" fmla="*/ 761314 h 111"/>
                <a:gd name="T18" fmla="*/ 145420 w 151"/>
                <a:gd name="T19" fmla="*/ 701435 h 111"/>
                <a:gd name="T20" fmla="*/ 51325 w 151"/>
                <a:gd name="T21" fmla="*/ 667219 h 111"/>
                <a:gd name="T22" fmla="*/ 0 w 151"/>
                <a:gd name="T23" fmla="*/ 556016 h 111"/>
                <a:gd name="T24" fmla="*/ 17108 w 151"/>
                <a:gd name="T25" fmla="*/ 393488 h 111"/>
                <a:gd name="T26" fmla="*/ 8554 w 151"/>
                <a:gd name="T27" fmla="*/ 350718 h 111"/>
                <a:gd name="T28" fmla="*/ 51325 w 151"/>
                <a:gd name="T29" fmla="*/ 342164 h 111"/>
                <a:gd name="T30" fmla="*/ 85541 w 151"/>
                <a:gd name="T31" fmla="*/ 325055 h 111"/>
                <a:gd name="T32" fmla="*/ 119757 w 151"/>
                <a:gd name="T33" fmla="*/ 350718 h 111"/>
                <a:gd name="T34" fmla="*/ 162528 w 151"/>
                <a:gd name="T35" fmla="*/ 342164 h 111"/>
                <a:gd name="T36" fmla="*/ 136866 w 151"/>
                <a:gd name="T37" fmla="*/ 290839 h 111"/>
                <a:gd name="T38" fmla="*/ 188190 w 151"/>
                <a:gd name="T39" fmla="*/ 230960 h 111"/>
                <a:gd name="T40" fmla="*/ 162528 w 151"/>
                <a:gd name="T41" fmla="*/ 179636 h 111"/>
                <a:gd name="T42" fmla="*/ 128311 w 151"/>
                <a:gd name="T43" fmla="*/ 136865 h 111"/>
                <a:gd name="T44" fmla="*/ 119757 w 151"/>
                <a:gd name="T45" fmla="*/ 111203 h 111"/>
                <a:gd name="T46" fmla="*/ 102649 w 151"/>
                <a:gd name="T47" fmla="*/ 76987 h 111"/>
                <a:gd name="T48" fmla="*/ 136866 w 151"/>
                <a:gd name="T49" fmla="*/ 51325 h 111"/>
                <a:gd name="T50" fmla="*/ 239515 w 151"/>
                <a:gd name="T51" fmla="*/ 51325 h 111"/>
                <a:gd name="T52" fmla="*/ 350718 w 151"/>
                <a:gd name="T53" fmla="*/ 0 h 111"/>
                <a:gd name="T54" fmla="*/ 402043 w 151"/>
                <a:gd name="T55" fmla="*/ 0 h 111"/>
                <a:gd name="T56" fmla="*/ 521800 w 151"/>
                <a:gd name="T57" fmla="*/ 8554 h 111"/>
                <a:gd name="T58" fmla="*/ 701436 w 151"/>
                <a:gd name="T59" fmla="*/ 128311 h 111"/>
                <a:gd name="T60" fmla="*/ 744207 w 151"/>
                <a:gd name="T61" fmla="*/ 119757 h 111"/>
                <a:gd name="T62" fmla="*/ 735653 w 151"/>
                <a:gd name="T63" fmla="*/ 59879 h 111"/>
                <a:gd name="T64" fmla="*/ 769869 w 151"/>
                <a:gd name="T65" fmla="*/ 51325 h 111"/>
                <a:gd name="T66" fmla="*/ 821193 w 151"/>
                <a:gd name="T67" fmla="*/ 76987 h 111"/>
                <a:gd name="T68" fmla="*/ 932397 w 151"/>
                <a:gd name="T69" fmla="*/ 111203 h 111"/>
                <a:gd name="T70" fmla="*/ 1009384 w 151"/>
                <a:gd name="T71" fmla="*/ 145420 h 111"/>
                <a:gd name="T72" fmla="*/ 1035046 w 151"/>
                <a:gd name="T73" fmla="*/ 136865 h 111"/>
                <a:gd name="T74" fmla="*/ 1103479 w 151"/>
                <a:gd name="T75" fmla="*/ 213852 h 111"/>
                <a:gd name="T76" fmla="*/ 1214682 w 151"/>
                <a:gd name="T77" fmla="*/ 248069 h 111"/>
                <a:gd name="T78" fmla="*/ 1240344 w 151"/>
                <a:gd name="T79" fmla="*/ 325055 h 111"/>
                <a:gd name="T80" fmla="*/ 1274561 w 151"/>
                <a:gd name="T81" fmla="*/ 436259 h 111"/>
                <a:gd name="T82" fmla="*/ 1274561 w 151"/>
                <a:gd name="T83" fmla="*/ 496137 h 111"/>
                <a:gd name="T84" fmla="*/ 1240344 w 151"/>
                <a:gd name="T85" fmla="*/ 521799 h 111"/>
                <a:gd name="T86" fmla="*/ 1197574 w 151"/>
                <a:gd name="T87" fmla="*/ 581678 h 111"/>
                <a:gd name="T88" fmla="*/ 1171912 w 151"/>
                <a:gd name="T89" fmla="*/ 615895 h 111"/>
                <a:gd name="T90" fmla="*/ 1206128 w 151"/>
                <a:gd name="T91" fmla="*/ 658665 h 111"/>
                <a:gd name="T92" fmla="*/ 1163358 w 151"/>
                <a:gd name="T93" fmla="*/ 667219 h 111"/>
                <a:gd name="T94" fmla="*/ 1077816 w 151"/>
                <a:gd name="T95" fmla="*/ 641557 h 111"/>
                <a:gd name="T96" fmla="*/ 1077816 w 151"/>
                <a:gd name="T97" fmla="*/ 684327 h 111"/>
                <a:gd name="T98" fmla="*/ 1103479 w 151"/>
                <a:gd name="T99" fmla="*/ 761314 h 111"/>
                <a:gd name="T100" fmla="*/ 1129141 w 151"/>
                <a:gd name="T101" fmla="*/ 812639 h 111"/>
                <a:gd name="T102" fmla="*/ 1077816 w 151"/>
                <a:gd name="T103" fmla="*/ 846855 h 111"/>
                <a:gd name="T104" fmla="*/ 1043600 w 151"/>
                <a:gd name="T105" fmla="*/ 863963 h 111"/>
                <a:gd name="T106" fmla="*/ 1000829 w 151"/>
                <a:gd name="T107" fmla="*/ 846855 h 111"/>
                <a:gd name="T108" fmla="*/ 975167 w 151"/>
                <a:gd name="T109" fmla="*/ 829747 h 111"/>
                <a:gd name="T110" fmla="*/ 940951 w 151"/>
                <a:gd name="T111" fmla="*/ 846855 h 111"/>
                <a:gd name="T112" fmla="*/ 915289 w 151"/>
                <a:gd name="T113" fmla="*/ 829747 h 111"/>
                <a:gd name="T114" fmla="*/ 855410 w 151"/>
                <a:gd name="T115" fmla="*/ 744206 h 111"/>
                <a:gd name="T116" fmla="*/ 735653 w 151"/>
                <a:gd name="T117" fmla="*/ 692881 h 111"/>
                <a:gd name="T118" fmla="*/ 727098 w 151"/>
                <a:gd name="T119" fmla="*/ 727098 h 111"/>
                <a:gd name="T120" fmla="*/ 752761 w 151"/>
                <a:gd name="T121" fmla="*/ 786976 h 111"/>
                <a:gd name="T122" fmla="*/ 718544 w 151"/>
                <a:gd name="T123" fmla="*/ 829747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1"/>
                <a:gd name="T187" fmla="*/ 0 h 111"/>
                <a:gd name="T188" fmla="*/ 151 w 151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1" h="111">
                  <a:moveTo>
                    <a:pt x="86" y="100"/>
                  </a:moveTo>
                  <a:lnTo>
                    <a:pt x="81" y="107"/>
                  </a:lnTo>
                  <a:lnTo>
                    <a:pt x="78" y="110"/>
                  </a:lnTo>
                  <a:lnTo>
                    <a:pt x="75" y="111"/>
                  </a:lnTo>
                  <a:lnTo>
                    <a:pt x="72" y="108"/>
                  </a:lnTo>
                  <a:lnTo>
                    <a:pt x="69" y="108"/>
                  </a:lnTo>
                  <a:lnTo>
                    <a:pt x="68" y="110"/>
                  </a:lnTo>
                  <a:lnTo>
                    <a:pt x="66" y="110"/>
                  </a:lnTo>
                  <a:lnTo>
                    <a:pt x="63" y="106"/>
                  </a:lnTo>
                  <a:lnTo>
                    <a:pt x="62" y="102"/>
                  </a:lnTo>
                  <a:lnTo>
                    <a:pt x="58" y="97"/>
                  </a:lnTo>
                  <a:lnTo>
                    <a:pt x="56" y="96"/>
                  </a:lnTo>
                  <a:lnTo>
                    <a:pt x="52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34" y="93"/>
                  </a:lnTo>
                  <a:lnTo>
                    <a:pt x="30" y="89"/>
                  </a:lnTo>
                  <a:lnTo>
                    <a:pt x="26" y="89"/>
                  </a:lnTo>
                  <a:lnTo>
                    <a:pt x="20" y="86"/>
                  </a:lnTo>
                  <a:lnTo>
                    <a:pt x="17" y="82"/>
                  </a:lnTo>
                  <a:lnTo>
                    <a:pt x="13" y="82"/>
                  </a:lnTo>
                  <a:lnTo>
                    <a:pt x="6" y="78"/>
                  </a:lnTo>
                  <a:lnTo>
                    <a:pt x="2" y="72"/>
                  </a:lnTo>
                  <a:lnTo>
                    <a:pt x="0" y="65"/>
                  </a:lnTo>
                  <a:lnTo>
                    <a:pt x="0" y="50"/>
                  </a:lnTo>
                  <a:lnTo>
                    <a:pt x="2" y="46"/>
                  </a:lnTo>
                  <a:lnTo>
                    <a:pt x="2" y="43"/>
                  </a:lnTo>
                  <a:lnTo>
                    <a:pt x="1" y="41"/>
                  </a:lnTo>
                  <a:lnTo>
                    <a:pt x="2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8"/>
                  </a:lnTo>
                  <a:lnTo>
                    <a:pt x="11" y="40"/>
                  </a:lnTo>
                  <a:lnTo>
                    <a:pt x="14" y="41"/>
                  </a:lnTo>
                  <a:lnTo>
                    <a:pt x="17" y="41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22" y="27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15" y="16"/>
                  </a:lnTo>
                  <a:lnTo>
                    <a:pt x="13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6" y="6"/>
                  </a:lnTo>
                  <a:lnTo>
                    <a:pt x="25" y="6"/>
                  </a:lnTo>
                  <a:lnTo>
                    <a:pt x="28" y="6"/>
                  </a:lnTo>
                  <a:lnTo>
                    <a:pt x="36" y="2"/>
                  </a:lnTo>
                  <a:lnTo>
                    <a:pt x="41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48" y="1"/>
                  </a:lnTo>
                  <a:lnTo>
                    <a:pt x="61" y="1"/>
                  </a:lnTo>
                  <a:lnTo>
                    <a:pt x="65" y="3"/>
                  </a:lnTo>
                  <a:lnTo>
                    <a:pt x="82" y="15"/>
                  </a:lnTo>
                  <a:lnTo>
                    <a:pt x="86" y="15"/>
                  </a:lnTo>
                  <a:lnTo>
                    <a:pt x="87" y="14"/>
                  </a:lnTo>
                  <a:lnTo>
                    <a:pt x="87" y="10"/>
                  </a:lnTo>
                  <a:lnTo>
                    <a:pt x="86" y="7"/>
                  </a:lnTo>
                  <a:lnTo>
                    <a:pt x="88" y="6"/>
                  </a:lnTo>
                  <a:lnTo>
                    <a:pt x="90" y="6"/>
                  </a:lnTo>
                  <a:lnTo>
                    <a:pt x="93" y="6"/>
                  </a:lnTo>
                  <a:lnTo>
                    <a:pt x="96" y="9"/>
                  </a:lnTo>
                  <a:lnTo>
                    <a:pt x="103" y="10"/>
                  </a:lnTo>
                  <a:lnTo>
                    <a:pt x="109" y="13"/>
                  </a:lnTo>
                  <a:lnTo>
                    <a:pt x="114" y="17"/>
                  </a:lnTo>
                  <a:lnTo>
                    <a:pt x="118" y="17"/>
                  </a:lnTo>
                  <a:lnTo>
                    <a:pt x="120" y="16"/>
                  </a:lnTo>
                  <a:lnTo>
                    <a:pt x="121" y="16"/>
                  </a:lnTo>
                  <a:lnTo>
                    <a:pt x="123" y="20"/>
                  </a:lnTo>
                  <a:lnTo>
                    <a:pt x="129" y="25"/>
                  </a:lnTo>
                  <a:lnTo>
                    <a:pt x="135" y="29"/>
                  </a:lnTo>
                  <a:lnTo>
                    <a:pt x="142" y="29"/>
                  </a:lnTo>
                  <a:lnTo>
                    <a:pt x="144" y="34"/>
                  </a:lnTo>
                  <a:lnTo>
                    <a:pt x="145" y="38"/>
                  </a:lnTo>
                  <a:lnTo>
                    <a:pt x="148" y="45"/>
                  </a:lnTo>
                  <a:lnTo>
                    <a:pt x="149" y="51"/>
                  </a:lnTo>
                  <a:lnTo>
                    <a:pt x="151" y="54"/>
                  </a:lnTo>
                  <a:lnTo>
                    <a:pt x="149" y="58"/>
                  </a:lnTo>
                  <a:lnTo>
                    <a:pt x="146" y="60"/>
                  </a:lnTo>
                  <a:lnTo>
                    <a:pt x="145" y="61"/>
                  </a:lnTo>
                  <a:lnTo>
                    <a:pt x="144" y="63"/>
                  </a:lnTo>
                  <a:lnTo>
                    <a:pt x="140" y="68"/>
                  </a:lnTo>
                  <a:lnTo>
                    <a:pt x="137" y="70"/>
                  </a:lnTo>
                  <a:lnTo>
                    <a:pt x="137" y="72"/>
                  </a:lnTo>
                  <a:lnTo>
                    <a:pt x="141" y="75"/>
                  </a:lnTo>
                  <a:lnTo>
                    <a:pt x="141" y="77"/>
                  </a:lnTo>
                  <a:lnTo>
                    <a:pt x="139" y="78"/>
                  </a:lnTo>
                  <a:lnTo>
                    <a:pt x="136" y="78"/>
                  </a:lnTo>
                  <a:lnTo>
                    <a:pt x="132" y="75"/>
                  </a:lnTo>
                  <a:lnTo>
                    <a:pt x="126" y="75"/>
                  </a:lnTo>
                  <a:lnTo>
                    <a:pt x="126" y="76"/>
                  </a:lnTo>
                  <a:lnTo>
                    <a:pt x="126" y="80"/>
                  </a:lnTo>
                  <a:lnTo>
                    <a:pt x="131" y="86"/>
                  </a:lnTo>
                  <a:lnTo>
                    <a:pt x="129" y="89"/>
                  </a:lnTo>
                  <a:lnTo>
                    <a:pt x="130" y="91"/>
                  </a:lnTo>
                  <a:lnTo>
                    <a:pt x="132" y="95"/>
                  </a:lnTo>
                  <a:lnTo>
                    <a:pt x="131" y="99"/>
                  </a:lnTo>
                  <a:lnTo>
                    <a:pt x="126" y="99"/>
                  </a:lnTo>
                  <a:lnTo>
                    <a:pt x="124" y="101"/>
                  </a:lnTo>
                  <a:lnTo>
                    <a:pt x="122" y="101"/>
                  </a:lnTo>
                  <a:lnTo>
                    <a:pt x="121" y="99"/>
                  </a:lnTo>
                  <a:lnTo>
                    <a:pt x="117" y="99"/>
                  </a:lnTo>
                  <a:lnTo>
                    <a:pt x="116" y="97"/>
                  </a:lnTo>
                  <a:lnTo>
                    <a:pt x="114" y="97"/>
                  </a:lnTo>
                  <a:lnTo>
                    <a:pt x="112" y="99"/>
                  </a:lnTo>
                  <a:lnTo>
                    <a:pt x="110" y="99"/>
                  </a:lnTo>
                  <a:lnTo>
                    <a:pt x="109" y="97"/>
                  </a:lnTo>
                  <a:lnTo>
                    <a:pt x="107" y="97"/>
                  </a:lnTo>
                  <a:lnTo>
                    <a:pt x="100" y="89"/>
                  </a:lnTo>
                  <a:lnTo>
                    <a:pt x="100" y="87"/>
                  </a:lnTo>
                  <a:lnTo>
                    <a:pt x="96" y="81"/>
                  </a:lnTo>
                  <a:lnTo>
                    <a:pt x="86" y="81"/>
                  </a:lnTo>
                  <a:lnTo>
                    <a:pt x="85" y="82"/>
                  </a:lnTo>
                  <a:lnTo>
                    <a:pt x="85" y="85"/>
                  </a:lnTo>
                  <a:lnTo>
                    <a:pt x="89" y="88"/>
                  </a:lnTo>
                  <a:lnTo>
                    <a:pt x="88" y="92"/>
                  </a:lnTo>
                  <a:lnTo>
                    <a:pt x="86" y="93"/>
                  </a:lnTo>
                  <a:lnTo>
                    <a:pt x="84" y="97"/>
                  </a:lnTo>
                  <a:lnTo>
                    <a:pt x="86" y="10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3548462" y="2945723"/>
              <a:ext cx="1624309" cy="1379412"/>
            </a:xfrm>
            <a:custGeom>
              <a:avLst/>
              <a:gdLst>
                <a:gd name="T0" fmla="*/ 470475 w 172"/>
                <a:gd name="T1" fmla="*/ 17108 h 146"/>
                <a:gd name="T2" fmla="*/ 487584 w 172"/>
                <a:gd name="T3" fmla="*/ 102649 h 146"/>
                <a:gd name="T4" fmla="*/ 479029 w 172"/>
                <a:gd name="T5" fmla="*/ 188190 h 146"/>
                <a:gd name="T6" fmla="*/ 547462 w 172"/>
                <a:gd name="T7" fmla="*/ 290839 h 146"/>
                <a:gd name="T8" fmla="*/ 684328 w 172"/>
                <a:gd name="T9" fmla="*/ 256623 h 146"/>
                <a:gd name="T10" fmla="*/ 675774 w 172"/>
                <a:gd name="T11" fmla="*/ 325056 h 146"/>
                <a:gd name="T12" fmla="*/ 641557 w 172"/>
                <a:gd name="T13" fmla="*/ 384934 h 146"/>
                <a:gd name="T14" fmla="*/ 718544 w 172"/>
                <a:gd name="T15" fmla="*/ 436259 h 146"/>
                <a:gd name="T16" fmla="*/ 804085 w 172"/>
                <a:gd name="T17" fmla="*/ 530354 h 146"/>
                <a:gd name="T18" fmla="*/ 829748 w 172"/>
                <a:gd name="T19" fmla="*/ 496137 h 146"/>
                <a:gd name="T20" fmla="*/ 906734 w 172"/>
                <a:gd name="T21" fmla="*/ 461921 h 146"/>
                <a:gd name="T22" fmla="*/ 1000829 w 172"/>
                <a:gd name="T23" fmla="*/ 436259 h 146"/>
                <a:gd name="T24" fmla="*/ 1035046 w 172"/>
                <a:gd name="T25" fmla="*/ 487583 h 146"/>
                <a:gd name="T26" fmla="*/ 975167 w 172"/>
                <a:gd name="T27" fmla="*/ 598787 h 146"/>
                <a:gd name="T28" fmla="*/ 1077816 w 172"/>
                <a:gd name="T29" fmla="*/ 675774 h 146"/>
                <a:gd name="T30" fmla="*/ 1163358 w 172"/>
                <a:gd name="T31" fmla="*/ 821193 h 146"/>
                <a:gd name="T32" fmla="*/ 1257453 w 172"/>
                <a:gd name="T33" fmla="*/ 898180 h 146"/>
                <a:gd name="T34" fmla="*/ 1300223 w 172"/>
                <a:gd name="T35" fmla="*/ 838301 h 146"/>
                <a:gd name="T36" fmla="*/ 1257453 w 172"/>
                <a:gd name="T37" fmla="*/ 769869 h 146"/>
                <a:gd name="T38" fmla="*/ 1308777 w 172"/>
                <a:gd name="T39" fmla="*/ 701436 h 146"/>
                <a:gd name="T40" fmla="*/ 1342994 w 172"/>
                <a:gd name="T41" fmla="*/ 701436 h 146"/>
                <a:gd name="T42" fmla="*/ 1402872 w 172"/>
                <a:gd name="T43" fmla="*/ 761314 h 146"/>
                <a:gd name="T44" fmla="*/ 1471305 w 172"/>
                <a:gd name="T45" fmla="*/ 812639 h 146"/>
                <a:gd name="T46" fmla="*/ 1462751 w 172"/>
                <a:gd name="T47" fmla="*/ 898180 h 146"/>
                <a:gd name="T48" fmla="*/ 1419980 w 172"/>
                <a:gd name="T49" fmla="*/ 923842 h 146"/>
                <a:gd name="T50" fmla="*/ 1385764 w 172"/>
                <a:gd name="T51" fmla="*/ 983721 h 146"/>
                <a:gd name="T52" fmla="*/ 1308777 w 172"/>
                <a:gd name="T53" fmla="*/ 958059 h 146"/>
                <a:gd name="T54" fmla="*/ 1257453 w 172"/>
                <a:gd name="T55" fmla="*/ 1026491 h 146"/>
                <a:gd name="T56" fmla="*/ 1214682 w 172"/>
                <a:gd name="T57" fmla="*/ 1137695 h 146"/>
                <a:gd name="T58" fmla="*/ 1223236 w 172"/>
                <a:gd name="T59" fmla="*/ 1206128 h 146"/>
                <a:gd name="T60" fmla="*/ 1171912 w 172"/>
                <a:gd name="T61" fmla="*/ 1248898 h 146"/>
                <a:gd name="T62" fmla="*/ 1043600 w 172"/>
                <a:gd name="T63" fmla="*/ 1171911 h 146"/>
                <a:gd name="T64" fmla="*/ 915289 w 172"/>
                <a:gd name="T65" fmla="*/ 1060708 h 146"/>
                <a:gd name="T66" fmla="*/ 863964 w 172"/>
                <a:gd name="T67" fmla="*/ 1094924 h 146"/>
                <a:gd name="T68" fmla="*/ 855410 w 172"/>
                <a:gd name="T69" fmla="*/ 1171911 h 146"/>
                <a:gd name="T70" fmla="*/ 718544 w 172"/>
                <a:gd name="T71" fmla="*/ 1077816 h 146"/>
                <a:gd name="T72" fmla="*/ 769869 w 172"/>
                <a:gd name="T73" fmla="*/ 1035045 h 146"/>
                <a:gd name="T74" fmla="*/ 846856 w 172"/>
                <a:gd name="T75" fmla="*/ 1052154 h 146"/>
                <a:gd name="T76" fmla="*/ 812639 w 172"/>
                <a:gd name="T77" fmla="*/ 992275 h 146"/>
                <a:gd name="T78" fmla="*/ 881072 w 172"/>
                <a:gd name="T79" fmla="*/ 915288 h 146"/>
                <a:gd name="T80" fmla="*/ 932397 w 172"/>
                <a:gd name="T81" fmla="*/ 855409 h 146"/>
                <a:gd name="T82" fmla="*/ 881072 w 172"/>
                <a:gd name="T83" fmla="*/ 718544 h 146"/>
                <a:gd name="T84" fmla="*/ 795531 w 172"/>
                <a:gd name="T85" fmla="*/ 641557 h 146"/>
                <a:gd name="T86" fmla="*/ 675774 w 172"/>
                <a:gd name="T87" fmla="*/ 530354 h 146"/>
                <a:gd name="T88" fmla="*/ 615895 w 172"/>
                <a:gd name="T89" fmla="*/ 538908 h 146"/>
                <a:gd name="T90" fmla="*/ 461921 w 172"/>
                <a:gd name="T91" fmla="*/ 470475 h 146"/>
                <a:gd name="T92" fmla="*/ 393489 w 172"/>
                <a:gd name="T93" fmla="*/ 444813 h 146"/>
                <a:gd name="T94" fmla="*/ 384934 w 172"/>
                <a:gd name="T95" fmla="*/ 513246 h 146"/>
                <a:gd name="T96" fmla="*/ 196744 w 172"/>
                <a:gd name="T97" fmla="*/ 419151 h 146"/>
                <a:gd name="T98" fmla="*/ 42770 w 172"/>
                <a:gd name="T99" fmla="*/ 393488 h 146"/>
                <a:gd name="T100" fmla="*/ 0 w 172"/>
                <a:gd name="T101" fmla="*/ 316502 h 146"/>
                <a:gd name="T102" fmla="*/ 25662 w 172"/>
                <a:gd name="T103" fmla="*/ 256623 h 146"/>
                <a:gd name="T104" fmla="*/ 119757 w 172"/>
                <a:gd name="T105" fmla="*/ 213852 h 146"/>
                <a:gd name="T106" fmla="*/ 171082 w 172"/>
                <a:gd name="T107" fmla="*/ 145420 h 146"/>
                <a:gd name="T108" fmla="*/ 325056 w 172"/>
                <a:gd name="T109" fmla="*/ 111203 h 146"/>
                <a:gd name="T110" fmla="*/ 342164 w 172"/>
                <a:gd name="T111" fmla="*/ 0 h 14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"/>
                <a:gd name="T169" fmla="*/ 0 h 146"/>
                <a:gd name="T170" fmla="*/ 172 w 172"/>
                <a:gd name="T171" fmla="*/ 146 h 14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" h="146">
                  <a:moveTo>
                    <a:pt x="43" y="0"/>
                  </a:moveTo>
                  <a:lnTo>
                    <a:pt x="49" y="1"/>
                  </a:lnTo>
                  <a:lnTo>
                    <a:pt x="55" y="2"/>
                  </a:lnTo>
                  <a:lnTo>
                    <a:pt x="53" y="3"/>
                  </a:lnTo>
                  <a:lnTo>
                    <a:pt x="53" y="7"/>
                  </a:lnTo>
                  <a:lnTo>
                    <a:pt x="57" y="12"/>
                  </a:lnTo>
                  <a:lnTo>
                    <a:pt x="57" y="17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2" y="28"/>
                  </a:lnTo>
                  <a:lnTo>
                    <a:pt x="62" y="34"/>
                  </a:lnTo>
                  <a:lnTo>
                    <a:pt x="64" y="34"/>
                  </a:lnTo>
                  <a:lnTo>
                    <a:pt x="68" y="31"/>
                  </a:lnTo>
                  <a:lnTo>
                    <a:pt x="74" y="30"/>
                  </a:lnTo>
                  <a:lnTo>
                    <a:pt x="80" y="30"/>
                  </a:lnTo>
                  <a:lnTo>
                    <a:pt x="81" y="32"/>
                  </a:lnTo>
                  <a:lnTo>
                    <a:pt x="81" y="33"/>
                  </a:lnTo>
                  <a:lnTo>
                    <a:pt x="79" y="38"/>
                  </a:lnTo>
                  <a:lnTo>
                    <a:pt x="75" y="41"/>
                  </a:lnTo>
                  <a:lnTo>
                    <a:pt x="74" y="43"/>
                  </a:lnTo>
                  <a:lnTo>
                    <a:pt x="75" y="45"/>
                  </a:lnTo>
                  <a:lnTo>
                    <a:pt x="77" y="44"/>
                  </a:lnTo>
                  <a:lnTo>
                    <a:pt x="81" y="49"/>
                  </a:lnTo>
                  <a:lnTo>
                    <a:pt x="84" y="51"/>
                  </a:lnTo>
                  <a:lnTo>
                    <a:pt x="86" y="55"/>
                  </a:lnTo>
                  <a:lnTo>
                    <a:pt x="91" y="60"/>
                  </a:lnTo>
                  <a:lnTo>
                    <a:pt x="94" y="62"/>
                  </a:lnTo>
                  <a:lnTo>
                    <a:pt x="96" y="62"/>
                  </a:lnTo>
                  <a:lnTo>
                    <a:pt x="97" y="61"/>
                  </a:lnTo>
                  <a:lnTo>
                    <a:pt x="97" y="58"/>
                  </a:lnTo>
                  <a:lnTo>
                    <a:pt x="98" y="55"/>
                  </a:lnTo>
                  <a:lnTo>
                    <a:pt x="100" y="54"/>
                  </a:lnTo>
                  <a:lnTo>
                    <a:pt x="106" y="54"/>
                  </a:lnTo>
                  <a:lnTo>
                    <a:pt x="108" y="56"/>
                  </a:lnTo>
                  <a:lnTo>
                    <a:pt x="109" y="56"/>
                  </a:lnTo>
                  <a:lnTo>
                    <a:pt x="117" y="51"/>
                  </a:lnTo>
                  <a:lnTo>
                    <a:pt x="121" y="50"/>
                  </a:lnTo>
                  <a:lnTo>
                    <a:pt x="123" y="53"/>
                  </a:lnTo>
                  <a:lnTo>
                    <a:pt x="121" y="57"/>
                  </a:lnTo>
                  <a:lnTo>
                    <a:pt x="115" y="62"/>
                  </a:lnTo>
                  <a:lnTo>
                    <a:pt x="114" y="64"/>
                  </a:lnTo>
                  <a:lnTo>
                    <a:pt x="114" y="70"/>
                  </a:lnTo>
                  <a:lnTo>
                    <a:pt x="118" y="78"/>
                  </a:lnTo>
                  <a:lnTo>
                    <a:pt x="123" y="79"/>
                  </a:lnTo>
                  <a:lnTo>
                    <a:pt x="126" y="79"/>
                  </a:lnTo>
                  <a:lnTo>
                    <a:pt x="134" y="87"/>
                  </a:lnTo>
                  <a:lnTo>
                    <a:pt x="135" y="89"/>
                  </a:lnTo>
                  <a:lnTo>
                    <a:pt x="136" y="96"/>
                  </a:lnTo>
                  <a:lnTo>
                    <a:pt x="136" y="101"/>
                  </a:lnTo>
                  <a:lnTo>
                    <a:pt x="143" y="107"/>
                  </a:lnTo>
                  <a:lnTo>
                    <a:pt x="147" y="105"/>
                  </a:lnTo>
                  <a:lnTo>
                    <a:pt x="148" y="103"/>
                  </a:lnTo>
                  <a:lnTo>
                    <a:pt x="152" y="101"/>
                  </a:lnTo>
                  <a:lnTo>
                    <a:pt x="152" y="98"/>
                  </a:lnTo>
                  <a:lnTo>
                    <a:pt x="150" y="95"/>
                  </a:lnTo>
                  <a:lnTo>
                    <a:pt x="147" y="94"/>
                  </a:lnTo>
                  <a:lnTo>
                    <a:pt x="147" y="90"/>
                  </a:lnTo>
                  <a:lnTo>
                    <a:pt x="150" y="86"/>
                  </a:lnTo>
                  <a:lnTo>
                    <a:pt x="150" y="82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80"/>
                  </a:lnTo>
                  <a:lnTo>
                    <a:pt x="157" y="82"/>
                  </a:lnTo>
                  <a:lnTo>
                    <a:pt x="156" y="84"/>
                  </a:lnTo>
                  <a:lnTo>
                    <a:pt x="156" y="87"/>
                  </a:lnTo>
                  <a:lnTo>
                    <a:pt x="164" y="89"/>
                  </a:lnTo>
                  <a:lnTo>
                    <a:pt x="170" y="94"/>
                  </a:lnTo>
                  <a:lnTo>
                    <a:pt x="172" y="93"/>
                  </a:lnTo>
                  <a:lnTo>
                    <a:pt x="172" y="95"/>
                  </a:lnTo>
                  <a:lnTo>
                    <a:pt x="170" y="98"/>
                  </a:lnTo>
                  <a:lnTo>
                    <a:pt x="171" y="101"/>
                  </a:lnTo>
                  <a:lnTo>
                    <a:pt x="171" y="105"/>
                  </a:lnTo>
                  <a:lnTo>
                    <a:pt x="170" y="109"/>
                  </a:lnTo>
                  <a:lnTo>
                    <a:pt x="168" y="109"/>
                  </a:lnTo>
                  <a:lnTo>
                    <a:pt x="166" y="108"/>
                  </a:lnTo>
                  <a:lnTo>
                    <a:pt x="163" y="108"/>
                  </a:lnTo>
                  <a:lnTo>
                    <a:pt x="162" y="110"/>
                  </a:lnTo>
                  <a:lnTo>
                    <a:pt x="162" y="115"/>
                  </a:lnTo>
                  <a:lnTo>
                    <a:pt x="159" y="115"/>
                  </a:lnTo>
                  <a:lnTo>
                    <a:pt x="156" y="112"/>
                  </a:lnTo>
                  <a:lnTo>
                    <a:pt x="153" y="112"/>
                  </a:lnTo>
                  <a:lnTo>
                    <a:pt x="149" y="112"/>
                  </a:lnTo>
                  <a:lnTo>
                    <a:pt x="146" y="115"/>
                  </a:lnTo>
                  <a:lnTo>
                    <a:pt x="147" y="120"/>
                  </a:lnTo>
                  <a:lnTo>
                    <a:pt x="149" y="125"/>
                  </a:lnTo>
                  <a:lnTo>
                    <a:pt x="149" y="133"/>
                  </a:lnTo>
                  <a:lnTo>
                    <a:pt x="142" y="133"/>
                  </a:lnTo>
                  <a:lnTo>
                    <a:pt x="140" y="136"/>
                  </a:lnTo>
                  <a:lnTo>
                    <a:pt x="143" y="138"/>
                  </a:lnTo>
                  <a:lnTo>
                    <a:pt x="143" y="141"/>
                  </a:lnTo>
                  <a:lnTo>
                    <a:pt x="142" y="144"/>
                  </a:lnTo>
                  <a:lnTo>
                    <a:pt x="140" y="144"/>
                  </a:lnTo>
                  <a:lnTo>
                    <a:pt x="137" y="146"/>
                  </a:lnTo>
                  <a:lnTo>
                    <a:pt x="128" y="146"/>
                  </a:lnTo>
                  <a:lnTo>
                    <a:pt x="124" y="143"/>
                  </a:lnTo>
                  <a:lnTo>
                    <a:pt x="122" y="137"/>
                  </a:lnTo>
                  <a:lnTo>
                    <a:pt x="114" y="130"/>
                  </a:lnTo>
                  <a:lnTo>
                    <a:pt x="110" y="128"/>
                  </a:lnTo>
                  <a:lnTo>
                    <a:pt x="107" y="124"/>
                  </a:lnTo>
                  <a:lnTo>
                    <a:pt x="105" y="124"/>
                  </a:lnTo>
                  <a:lnTo>
                    <a:pt x="101" y="126"/>
                  </a:lnTo>
                  <a:lnTo>
                    <a:pt x="101" y="128"/>
                  </a:lnTo>
                  <a:lnTo>
                    <a:pt x="101" y="131"/>
                  </a:lnTo>
                  <a:lnTo>
                    <a:pt x="102" y="134"/>
                  </a:lnTo>
                  <a:lnTo>
                    <a:pt x="100" y="137"/>
                  </a:lnTo>
                  <a:lnTo>
                    <a:pt x="96" y="137"/>
                  </a:lnTo>
                  <a:lnTo>
                    <a:pt x="89" y="132"/>
                  </a:lnTo>
                  <a:lnTo>
                    <a:pt x="84" y="126"/>
                  </a:lnTo>
                  <a:lnTo>
                    <a:pt x="84" y="122"/>
                  </a:lnTo>
                  <a:lnTo>
                    <a:pt x="84" y="121"/>
                  </a:lnTo>
                  <a:lnTo>
                    <a:pt x="90" y="121"/>
                  </a:lnTo>
                  <a:lnTo>
                    <a:pt x="94" y="124"/>
                  </a:lnTo>
                  <a:lnTo>
                    <a:pt x="97" y="124"/>
                  </a:lnTo>
                  <a:lnTo>
                    <a:pt x="99" y="123"/>
                  </a:lnTo>
                  <a:lnTo>
                    <a:pt x="99" y="121"/>
                  </a:lnTo>
                  <a:lnTo>
                    <a:pt x="95" y="118"/>
                  </a:lnTo>
                  <a:lnTo>
                    <a:pt x="95" y="116"/>
                  </a:lnTo>
                  <a:lnTo>
                    <a:pt x="98" y="114"/>
                  </a:lnTo>
                  <a:lnTo>
                    <a:pt x="102" y="109"/>
                  </a:lnTo>
                  <a:lnTo>
                    <a:pt x="103" y="107"/>
                  </a:lnTo>
                  <a:lnTo>
                    <a:pt x="104" y="106"/>
                  </a:lnTo>
                  <a:lnTo>
                    <a:pt x="107" y="104"/>
                  </a:lnTo>
                  <a:lnTo>
                    <a:pt x="109" y="100"/>
                  </a:lnTo>
                  <a:lnTo>
                    <a:pt x="107" y="97"/>
                  </a:lnTo>
                  <a:lnTo>
                    <a:pt x="106" y="91"/>
                  </a:lnTo>
                  <a:lnTo>
                    <a:pt x="103" y="84"/>
                  </a:lnTo>
                  <a:lnTo>
                    <a:pt x="102" y="80"/>
                  </a:lnTo>
                  <a:lnTo>
                    <a:pt x="100" y="75"/>
                  </a:lnTo>
                  <a:lnTo>
                    <a:pt x="93" y="75"/>
                  </a:lnTo>
                  <a:lnTo>
                    <a:pt x="87" y="71"/>
                  </a:lnTo>
                  <a:lnTo>
                    <a:pt x="81" y="66"/>
                  </a:lnTo>
                  <a:lnTo>
                    <a:pt x="79" y="62"/>
                  </a:lnTo>
                  <a:lnTo>
                    <a:pt x="78" y="62"/>
                  </a:lnTo>
                  <a:lnTo>
                    <a:pt x="76" y="63"/>
                  </a:lnTo>
                  <a:lnTo>
                    <a:pt x="72" y="63"/>
                  </a:lnTo>
                  <a:lnTo>
                    <a:pt x="67" y="59"/>
                  </a:lnTo>
                  <a:lnTo>
                    <a:pt x="61" y="56"/>
                  </a:lnTo>
                  <a:lnTo>
                    <a:pt x="54" y="55"/>
                  </a:lnTo>
                  <a:lnTo>
                    <a:pt x="51" y="52"/>
                  </a:lnTo>
                  <a:lnTo>
                    <a:pt x="48" y="52"/>
                  </a:lnTo>
                  <a:lnTo>
                    <a:pt x="46" y="52"/>
                  </a:lnTo>
                  <a:lnTo>
                    <a:pt x="44" y="53"/>
                  </a:lnTo>
                  <a:lnTo>
                    <a:pt x="45" y="56"/>
                  </a:lnTo>
                  <a:lnTo>
                    <a:pt x="45" y="60"/>
                  </a:lnTo>
                  <a:lnTo>
                    <a:pt x="44" y="61"/>
                  </a:lnTo>
                  <a:lnTo>
                    <a:pt x="40" y="61"/>
                  </a:lnTo>
                  <a:lnTo>
                    <a:pt x="23" y="49"/>
                  </a:lnTo>
                  <a:lnTo>
                    <a:pt x="19" y="47"/>
                  </a:lnTo>
                  <a:lnTo>
                    <a:pt x="6" y="47"/>
                  </a:lnTo>
                  <a:lnTo>
                    <a:pt x="5" y="46"/>
                  </a:lnTo>
                  <a:lnTo>
                    <a:pt x="2" y="46"/>
                  </a:lnTo>
                  <a:lnTo>
                    <a:pt x="3" y="44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2" y="32"/>
                  </a:lnTo>
                  <a:lnTo>
                    <a:pt x="3" y="30"/>
                  </a:lnTo>
                  <a:lnTo>
                    <a:pt x="8" y="29"/>
                  </a:lnTo>
                  <a:lnTo>
                    <a:pt x="14" y="27"/>
                  </a:lnTo>
                  <a:lnTo>
                    <a:pt x="14" y="25"/>
                  </a:lnTo>
                  <a:lnTo>
                    <a:pt x="17" y="22"/>
                  </a:lnTo>
                  <a:lnTo>
                    <a:pt x="18" y="20"/>
                  </a:lnTo>
                  <a:lnTo>
                    <a:pt x="20" y="17"/>
                  </a:lnTo>
                  <a:lnTo>
                    <a:pt x="24" y="14"/>
                  </a:lnTo>
                  <a:lnTo>
                    <a:pt x="34" y="14"/>
                  </a:lnTo>
                  <a:lnTo>
                    <a:pt x="38" y="13"/>
                  </a:lnTo>
                  <a:lnTo>
                    <a:pt x="37" y="3"/>
                  </a:lnTo>
                  <a:lnTo>
                    <a:pt x="38" y="1"/>
                  </a:lnTo>
                  <a:lnTo>
                    <a:pt x="40" y="0"/>
                  </a:lnTo>
                  <a:lnTo>
                    <a:pt x="43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3945096" y="4117279"/>
              <a:ext cx="1142682" cy="1124315"/>
            </a:xfrm>
            <a:custGeom>
              <a:avLst/>
              <a:gdLst>
                <a:gd name="T0" fmla="*/ 983720 w 121"/>
                <a:gd name="T1" fmla="*/ 367826 h 119"/>
                <a:gd name="T2" fmla="*/ 889625 w 121"/>
                <a:gd name="T3" fmla="*/ 453367 h 119"/>
                <a:gd name="T4" fmla="*/ 812639 w 121"/>
                <a:gd name="T5" fmla="*/ 410596 h 119"/>
                <a:gd name="T6" fmla="*/ 812639 w 121"/>
                <a:gd name="T7" fmla="*/ 564570 h 119"/>
                <a:gd name="T8" fmla="*/ 846855 w 121"/>
                <a:gd name="T9" fmla="*/ 667219 h 119"/>
                <a:gd name="T10" fmla="*/ 838301 w 121"/>
                <a:gd name="T11" fmla="*/ 718544 h 119"/>
                <a:gd name="T12" fmla="*/ 898180 w 121"/>
                <a:gd name="T13" fmla="*/ 778422 h 119"/>
                <a:gd name="T14" fmla="*/ 795531 w 121"/>
                <a:gd name="T15" fmla="*/ 778422 h 119"/>
                <a:gd name="T16" fmla="*/ 752760 w 121"/>
                <a:gd name="T17" fmla="*/ 761314 h 119"/>
                <a:gd name="T18" fmla="*/ 684327 w 121"/>
                <a:gd name="T19" fmla="*/ 701436 h 119"/>
                <a:gd name="T20" fmla="*/ 633003 w 121"/>
                <a:gd name="T21" fmla="*/ 667219 h 119"/>
                <a:gd name="T22" fmla="*/ 590232 w 121"/>
                <a:gd name="T23" fmla="*/ 718544 h 119"/>
                <a:gd name="T24" fmla="*/ 607341 w 121"/>
                <a:gd name="T25" fmla="*/ 795531 h 119"/>
                <a:gd name="T26" fmla="*/ 547462 w 121"/>
                <a:gd name="T27" fmla="*/ 855409 h 119"/>
                <a:gd name="T28" fmla="*/ 573124 w 121"/>
                <a:gd name="T29" fmla="*/ 940950 h 119"/>
                <a:gd name="T30" fmla="*/ 547462 w 121"/>
                <a:gd name="T31" fmla="*/ 958058 h 119"/>
                <a:gd name="T32" fmla="*/ 461921 w 121"/>
                <a:gd name="T33" fmla="*/ 1000829 h 119"/>
                <a:gd name="T34" fmla="*/ 402042 w 121"/>
                <a:gd name="T35" fmla="*/ 1009383 h 119"/>
                <a:gd name="T36" fmla="*/ 376380 w 121"/>
                <a:gd name="T37" fmla="*/ 923842 h 119"/>
                <a:gd name="T38" fmla="*/ 350718 w 121"/>
                <a:gd name="T39" fmla="*/ 829747 h 119"/>
                <a:gd name="T40" fmla="*/ 273731 w 121"/>
                <a:gd name="T41" fmla="*/ 752760 h 119"/>
                <a:gd name="T42" fmla="*/ 213852 w 121"/>
                <a:gd name="T43" fmla="*/ 641557 h 119"/>
                <a:gd name="T44" fmla="*/ 188190 w 121"/>
                <a:gd name="T45" fmla="*/ 692882 h 119"/>
                <a:gd name="T46" fmla="*/ 162528 w 121"/>
                <a:gd name="T47" fmla="*/ 692882 h 119"/>
                <a:gd name="T48" fmla="*/ 145420 w 121"/>
                <a:gd name="T49" fmla="*/ 624449 h 119"/>
                <a:gd name="T50" fmla="*/ 153974 w 121"/>
                <a:gd name="T51" fmla="*/ 615895 h 119"/>
                <a:gd name="T52" fmla="*/ 145420 w 121"/>
                <a:gd name="T53" fmla="*/ 487583 h 119"/>
                <a:gd name="T54" fmla="*/ 145420 w 121"/>
                <a:gd name="T55" fmla="*/ 393488 h 119"/>
                <a:gd name="T56" fmla="*/ 94095 w 121"/>
                <a:gd name="T57" fmla="*/ 299393 h 119"/>
                <a:gd name="T58" fmla="*/ 17108 w 121"/>
                <a:gd name="T59" fmla="*/ 188190 h 119"/>
                <a:gd name="T60" fmla="*/ 17108 w 121"/>
                <a:gd name="T61" fmla="*/ 128311 h 119"/>
                <a:gd name="T62" fmla="*/ 8554 w 121"/>
                <a:gd name="T63" fmla="*/ 59879 h 119"/>
                <a:gd name="T64" fmla="*/ 102649 w 121"/>
                <a:gd name="T65" fmla="*/ 25662 h 119"/>
                <a:gd name="T66" fmla="*/ 196744 w 121"/>
                <a:gd name="T67" fmla="*/ 162528 h 119"/>
                <a:gd name="T68" fmla="*/ 239515 w 121"/>
                <a:gd name="T69" fmla="*/ 179636 h 119"/>
                <a:gd name="T70" fmla="*/ 282285 w 121"/>
                <a:gd name="T71" fmla="*/ 179636 h 119"/>
                <a:gd name="T72" fmla="*/ 342164 w 121"/>
                <a:gd name="T73" fmla="*/ 196744 h 119"/>
                <a:gd name="T74" fmla="*/ 410596 w 121"/>
                <a:gd name="T75" fmla="*/ 145420 h 119"/>
                <a:gd name="T76" fmla="*/ 402042 w 121"/>
                <a:gd name="T77" fmla="*/ 68433 h 119"/>
                <a:gd name="T78" fmla="*/ 513245 w 121"/>
                <a:gd name="T79" fmla="*/ 85541 h 119"/>
                <a:gd name="T80" fmla="*/ 504691 w 121"/>
                <a:gd name="T81" fmla="*/ 17108 h 119"/>
                <a:gd name="T82" fmla="*/ 581678 w 121"/>
                <a:gd name="T83" fmla="*/ 34216 h 119"/>
                <a:gd name="T84" fmla="*/ 701436 w 121"/>
                <a:gd name="T85" fmla="*/ 162528 h 119"/>
                <a:gd name="T86" fmla="*/ 838301 w 121"/>
                <a:gd name="T87" fmla="*/ 171082 h 119"/>
                <a:gd name="T88" fmla="*/ 906734 w 121"/>
                <a:gd name="T89" fmla="*/ 188190 h 119"/>
                <a:gd name="T90" fmla="*/ 1000829 w 121"/>
                <a:gd name="T91" fmla="*/ 213852 h 1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1"/>
                <a:gd name="T139" fmla="*/ 0 h 119"/>
                <a:gd name="T140" fmla="*/ 121 w 121"/>
                <a:gd name="T141" fmla="*/ 119 h 1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1" h="119">
                  <a:moveTo>
                    <a:pt x="120" y="35"/>
                  </a:moveTo>
                  <a:lnTo>
                    <a:pt x="118" y="37"/>
                  </a:lnTo>
                  <a:lnTo>
                    <a:pt x="115" y="43"/>
                  </a:lnTo>
                  <a:lnTo>
                    <a:pt x="113" y="48"/>
                  </a:lnTo>
                  <a:lnTo>
                    <a:pt x="108" y="52"/>
                  </a:lnTo>
                  <a:lnTo>
                    <a:pt x="104" y="53"/>
                  </a:lnTo>
                  <a:lnTo>
                    <a:pt x="97" y="47"/>
                  </a:lnTo>
                  <a:lnTo>
                    <a:pt x="95" y="46"/>
                  </a:lnTo>
                  <a:lnTo>
                    <a:pt x="95" y="48"/>
                  </a:lnTo>
                  <a:lnTo>
                    <a:pt x="95" y="50"/>
                  </a:lnTo>
                  <a:lnTo>
                    <a:pt x="96" y="53"/>
                  </a:lnTo>
                  <a:lnTo>
                    <a:pt x="95" y="66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9" y="78"/>
                  </a:lnTo>
                  <a:lnTo>
                    <a:pt x="97" y="79"/>
                  </a:lnTo>
                  <a:lnTo>
                    <a:pt x="97" y="82"/>
                  </a:lnTo>
                  <a:lnTo>
                    <a:pt x="98" y="84"/>
                  </a:lnTo>
                  <a:lnTo>
                    <a:pt x="100" y="84"/>
                  </a:lnTo>
                  <a:lnTo>
                    <a:pt x="105" y="87"/>
                  </a:lnTo>
                  <a:lnTo>
                    <a:pt x="105" y="91"/>
                  </a:lnTo>
                  <a:lnTo>
                    <a:pt x="104" y="94"/>
                  </a:lnTo>
                  <a:lnTo>
                    <a:pt x="96" y="93"/>
                  </a:lnTo>
                  <a:lnTo>
                    <a:pt x="93" y="91"/>
                  </a:lnTo>
                  <a:lnTo>
                    <a:pt x="93" y="88"/>
                  </a:lnTo>
                  <a:lnTo>
                    <a:pt x="92" y="86"/>
                  </a:lnTo>
                  <a:lnTo>
                    <a:pt x="88" y="89"/>
                  </a:lnTo>
                  <a:lnTo>
                    <a:pt x="84" y="89"/>
                  </a:lnTo>
                  <a:lnTo>
                    <a:pt x="80" y="84"/>
                  </a:lnTo>
                  <a:lnTo>
                    <a:pt x="80" y="82"/>
                  </a:lnTo>
                  <a:lnTo>
                    <a:pt x="80" y="80"/>
                  </a:lnTo>
                  <a:lnTo>
                    <a:pt x="78" y="78"/>
                  </a:lnTo>
                  <a:lnTo>
                    <a:pt x="74" y="78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69" y="84"/>
                  </a:lnTo>
                  <a:lnTo>
                    <a:pt x="69" y="87"/>
                  </a:lnTo>
                  <a:lnTo>
                    <a:pt x="71" y="90"/>
                  </a:lnTo>
                  <a:lnTo>
                    <a:pt x="71" y="93"/>
                  </a:lnTo>
                  <a:lnTo>
                    <a:pt x="68" y="96"/>
                  </a:lnTo>
                  <a:lnTo>
                    <a:pt x="66" y="97"/>
                  </a:lnTo>
                  <a:lnTo>
                    <a:pt x="64" y="100"/>
                  </a:lnTo>
                  <a:lnTo>
                    <a:pt x="64" y="104"/>
                  </a:lnTo>
                  <a:lnTo>
                    <a:pt x="67" y="107"/>
                  </a:lnTo>
                  <a:lnTo>
                    <a:pt x="67" y="110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64" y="112"/>
                  </a:lnTo>
                  <a:lnTo>
                    <a:pt x="59" y="116"/>
                  </a:lnTo>
                  <a:lnTo>
                    <a:pt x="57" y="116"/>
                  </a:lnTo>
                  <a:lnTo>
                    <a:pt x="54" y="117"/>
                  </a:lnTo>
                  <a:lnTo>
                    <a:pt x="52" y="116"/>
                  </a:lnTo>
                  <a:lnTo>
                    <a:pt x="48" y="119"/>
                  </a:lnTo>
                  <a:lnTo>
                    <a:pt x="47" y="118"/>
                  </a:lnTo>
                  <a:lnTo>
                    <a:pt x="47" y="111"/>
                  </a:lnTo>
                  <a:lnTo>
                    <a:pt x="44" y="109"/>
                  </a:lnTo>
                  <a:lnTo>
                    <a:pt x="44" y="108"/>
                  </a:lnTo>
                  <a:lnTo>
                    <a:pt x="46" y="106"/>
                  </a:lnTo>
                  <a:lnTo>
                    <a:pt x="46" y="103"/>
                  </a:lnTo>
                  <a:lnTo>
                    <a:pt x="41" y="97"/>
                  </a:lnTo>
                  <a:lnTo>
                    <a:pt x="37" y="89"/>
                  </a:lnTo>
                  <a:lnTo>
                    <a:pt x="35" y="89"/>
                  </a:lnTo>
                  <a:lnTo>
                    <a:pt x="32" y="88"/>
                  </a:lnTo>
                  <a:lnTo>
                    <a:pt x="27" y="81"/>
                  </a:lnTo>
                  <a:lnTo>
                    <a:pt x="27" y="78"/>
                  </a:lnTo>
                  <a:lnTo>
                    <a:pt x="25" y="75"/>
                  </a:lnTo>
                  <a:lnTo>
                    <a:pt x="24" y="75"/>
                  </a:lnTo>
                  <a:lnTo>
                    <a:pt x="22" y="76"/>
                  </a:lnTo>
                  <a:lnTo>
                    <a:pt x="22" y="81"/>
                  </a:lnTo>
                  <a:lnTo>
                    <a:pt x="22" y="83"/>
                  </a:lnTo>
                  <a:lnTo>
                    <a:pt x="20" y="83"/>
                  </a:lnTo>
                  <a:lnTo>
                    <a:pt x="19" y="81"/>
                  </a:lnTo>
                  <a:lnTo>
                    <a:pt x="19" y="79"/>
                  </a:lnTo>
                  <a:lnTo>
                    <a:pt x="17" y="75"/>
                  </a:lnTo>
                  <a:lnTo>
                    <a:pt x="17" y="73"/>
                  </a:lnTo>
                  <a:lnTo>
                    <a:pt x="15" y="72"/>
                  </a:lnTo>
                  <a:lnTo>
                    <a:pt x="17" y="73"/>
                  </a:lnTo>
                  <a:lnTo>
                    <a:pt x="18" y="72"/>
                  </a:lnTo>
                  <a:lnTo>
                    <a:pt x="19" y="66"/>
                  </a:lnTo>
                  <a:lnTo>
                    <a:pt x="17" y="63"/>
                  </a:lnTo>
                  <a:lnTo>
                    <a:pt x="17" y="57"/>
                  </a:lnTo>
                  <a:lnTo>
                    <a:pt x="20" y="54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5" y="40"/>
                  </a:lnTo>
                  <a:lnTo>
                    <a:pt x="14" y="36"/>
                  </a:lnTo>
                  <a:lnTo>
                    <a:pt x="11" y="35"/>
                  </a:lnTo>
                  <a:lnTo>
                    <a:pt x="6" y="25"/>
                  </a:lnTo>
                  <a:lnTo>
                    <a:pt x="2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5" y="10"/>
                  </a:lnTo>
                  <a:lnTo>
                    <a:pt x="1" y="7"/>
                  </a:lnTo>
                  <a:lnTo>
                    <a:pt x="1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6" y="21"/>
                  </a:lnTo>
                  <a:lnTo>
                    <a:pt x="28" y="21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3" y="21"/>
                  </a:lnTo>
                  <a:lnTo>
                    <a:pt x="37" y="21"/>
                  </a:lnTo>
                  <a:lnTo>
                    <a:pt x="38" y="23"/>
                  </a:lnTo>
                  <a:lnTo>
                    <a:pt x="40" y="23"/>
                  </a:lnTo>
                  <a:lnTo>
                    <a:pt x="42" y="21"/>
                  </a:lnTo>
                  <a:lnTo>
                    <a:pt x="47" y="21"/>
                  </a:lnTo>
                  <a:lnTo>
                    <a:pt x="48" y="17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7" y="8"/>
                  </a:lnTo>
                  <a:lnTo>
                    <a:pt x="54" y="13"/>
                  </a:lnTo>
                  <a:lnTo>
                    <a:pt x="58" y="13"/>
                  </a:lnTo>
                  <a:lnTo>
                    <a:pt x="60" y="10"/>
                  </a:lnTo>
                  <a:lnTo>
                    <a:pt x="59" y="7"/>
                  </a:lnTo>
                  <a:lnTo>
                    <a:pt x="59" y="4"/>
                  </a:lnTo>
                  <a:lnTo>
                    <a:pt x="59" y="2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8" y="4"/>
                  </a:lnTo>
                  <a:lnTo>
                    <a:pt x="72" y="6"/>
                  </a:lnTo>
                  <a:lnTo>
                    <a:pt x="80" y="13"/>
                  </a:lnTo>
                  <a:lnTo>
                    <a:pt x="82" y="19"/>
                  </a:lnTo>
                  <a:lnTo>
                    <a:pt x="86" y="22"/>
                  </a:lnTo>
                  <a:lnTo>
                    <a:pt x="95" y="22"/>
                  </a:lnTo>
                  <a:lnTo>
                    <a:pt x="98" y="20"/>
                  </a:lnTo>
                  <a:lnTo>
                    <a:pt x="100" y="20"/>
                  </a:lnTo>
                  <a:lnTo>
                    <a:pt x="102" y="21"/>
                  </a:lnTo>
                  <a:lnTo>
                    <a:pt x="106" y="22"/>
                  </a:lnTo>
                  <a:lnTo>
                    <a:pt x="111" y="22"/>
                  </a:lnTo>
                  <a:lnTo>
                    <a:pt x="114" y="25"/>
                  </a:lnTo>
                  <a:lnTo>
                    <a:pt x="117" y="25"/>
                  </a:lnTo>
                  <a:lnTo>
                    <a:pt x="121" y="28"/>
                  </a:lnTo>
                  <a:lnTo>
                    <a:pt x="120" y="35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>
              <a:spLocks noEditPoints="1"/>
            </p:cNvSpPr>
            <p:nvPr/>
          </p:nvSpPr>
          <p:spPr bwMode="auto">
            <a:xfrm>
              <a:off x="4691145" y="3437021"/>
              <a:ext cx="358859" cy="519641"/>
            </a:xfrm>
            <a:custGeom>
              <a:avLst/>
              <a:gdLst>
                <a:gd name="T0" fmla="*/ 299394 w 38"/>
                <a:gd name="T1" fmla="*/ 239515 h 55"/>
                <a:gd name="T2" fmla="*/ 290840 w 38"/>
                <a:gd name="T3" fmla="*/ 239515 h 55"/>
                <a:gd name="T4" fmla="*/ 273731 w 38"/>
                <a:gd name="T5" fmla="*/ 256623 h 55"/>
                <a:gd name="T6" fmla="*/ 248069 w 38"/>
                <a:gd name="T7" fmla="*/ 256623 h 55"/>
                <a:gd name="T8" fmla="*/ 248069 w 38"/>
                <a:gd name="T9" fmla="*/ 290839 h 55"/>
                <a:gd name="T10" fmla="*/ 222407 w 38"/>
                <a:gd name="T11" fmla="*/ 325055 h 55"/>
                <a:gd name="T12" fmla="*/ 222407 w 38"/>
                <a:gd name="T13" fmla="*/ 359272 h 55"/>
                <a:gd name="T14" fmla="*/ 248069 w 38"/>
                <a:gd name="T15" fmla="*/ 367826 h 55"/>
                <a:gd name="T16" fmla="*/ 265177 w 38"/>
                <a:gd name="T17" fmla="*/ 393488 h 55"/>
                <a:gd name="T18" fmla="*/ 265177 w 38"/>
                <a:gd name="T19" fmla="*/ 419150 h 55"/>
                <a:gd name="T20" fmla="*/ 230961 w 38"/>
                <a:gd name="T21" fmla="*/ 436259 h 55"/>
                <a:gd name="T22" fmla="*/ 222407 w 38"/>
                <a:gd name="T23" fmla="*/ 453367 h 55"/>
                <a:gd name="T24" fmla="*/ 188190 w 38"/>
                <a:gd name="T25" fmla="*/ 470475 h 55"/>
                <a:gd name="T26" fmla="*/ 128312 w 38"/>
                <a:gd name="T27" fmla="*/ 419150 h 55"/>
                <a:gd name="T28" fmla="*/ 128312 w 38"/>
                <a:gd name="T29" fmla="*/ 376380 h 55"/>
                <a:gd name="T30" fmla="*/ 119757 w 38"/>
                <a:gd name="T31" fmla="*/ 316501 h 55"/>
                <a:gd name="T32" fmla="*/ 111203 w 38"/>
                <a:gd name="T33" fmla="*/ 299393 h 55"/>
                <a:gd name="T34" fmla="*/ 42771 w 38"/>
                <a:gd name="T35" fmla="*/ 230960 h 55"/>
                <a:gd name="T36" fmla="*/ 17108 w 38"/>
                <a:gd name="T37" fmla="*/ 230960 h 55"/>
                <a:gd name="T38" fmla="*/ 34216 w 38"/>
                <a:gd name="T39" fmla="*/ 213852 h 55"/>
                <a:gd name="T40" fmla="*/ 59879 w 38"/>
                <a:gd name="T41" fmla="*/ 196744 h 55"/>
                <a:gd name="T42" fmla="*/ 102649 w 38"/>
                <a:gd name="T43" fmla="*/ 196744 h 55"/>
                <a:gd name="T44" fmla="*/ 119757 w 38"/>
                <a:gd name="T45" fmla="*/ 179636 h 55"/>
                <a:gd name="T46" fmla="*/ 145420 w 38"/>
                <a:gd name="T47" fmla="*/ 179636 h 55"/>
                <a:gd name="T48" fmla="*/ 162528 w 38"/>
                <a:gd name="T49" fmla="*/ 153974 h 55"/>
                <a:gd name="T50" fmla="*/ 162528 w 38"/>
                <a:gd name="T51" fmla="*/ 111203 h 55"/>
                <a:gd name="T52" fmla="*/ 171082 w 38"/>
                <a:gd name="T53" fmla="*/ 76987 h 55"/>
                <a:gd name="T54" fmla="*/ 188190 w 38"/>
                <a:gd name="T55" fmla="*/ 51325 h 55"/>
                <a:gd name="T56" fmla="*/ 188190 w 38"/>
                <a:gd name="T57" fmla="*/ 25662 h 55"/>
                <a:gd name="T58" fmla="*/ 213853 w 38"/>
                <a:gd name="T59" fmla="*/ 17108 h 55"/>
                <a:gd name="T60" fmla="*/ 230961 w 38"/>
                <a:gd name="T61" fmla="*/ 0 h 55"/>
                <a:gd name="T62" fmla="*/ 248069 w 38"/>
                <a:gd name="T63" fmla="*/ 0 h 55"/>
                <a:gd name="T64" fmla="*/ 265177 w 38"/>
                <a:gd name="T65" fmla="*/ 25662 h 55"/>
                <a:gd name="T66" fmla="*/ 265177 w 38"/>
                <a:gd name="T67" fmla="*/ 59879 h 55"/>
                <a:gd name="T68" fmla="*/ 239515 w 38"/>
                <a:gd name="T69" fmla="*/ 119757 h 55"/>
                <a:gd name="T70" fmla="*/ 239515 w 38"/>
                <a:gd name="T71" fmla="*/ 136865 h 55"/>
                <a:gd name="T72" fmla="*/ 239515 w 38"/>
                <a:gd name="T73" fmla="*/ 145420 h 55"/>
                <a:gd name="T74" fmla="*/ 282285 w 38"/>
                <a:gd name="T75" fmla="*/ 153974 h 55"/>
                <a:gd name="T76" fmla="*/ 325056 w 38"/>
                <a:gd name="T77" fmla="*/ 188190 h 55"/>
                <a:gd name="T78" fmla="*/ 299394 w 38"/>
                <a:gd name="T79" fmla="*/ 239515 h 55"/>
                <a:gd name="T80" fmla="*/ 0 w 38"/>
                <a:gd name="T81" fmla="*/ 222406 h 55"/>
                <a:gd name="T82" fmla="*/ 0 w 38"/>
                <a:gd name="T83" fmla="*/ 222406 h 55"/>
                <a:gd name="T84" fmla="*/ 17108 w 38"/>
                <a:gd name="T85" fmla="*/ 230960 h 55"/>
                <a:gd name="T86" fmla="*/ 17108 w 38"/>
                <a:gd name="T87" fmla="*/ 230960 h 55"/>
                <a:gd name="T88" fmla="*/ 0 w 38"/>
                <a:gd name="T89" fmla="*/ 222406 h 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8"/>
                <a:gd name="T136" fmla="*/ 0 h 55"/>
                <a:gd name="T137" fmla="*/ 38 w 38"/>
                <a:gd name="T138" fmla="*/ 55 h 5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8" h="55">
                  <a:moveTo>
                    <a:pt x="35" y="28"/>
                  </a:moveTo>
                  <a:lnTo>
                    <a:pt x="34" y="28"/>
                  </a:lnTo>
                  <a:lnTo>
                    <a:pt x="32" y="30"/>
                  </a:lnTo>
                  <a:lnTo>
                    <a:pt x="29" y="30"/>
                  </a:lnTo>
                  <a:lnTo>
                    <a:pt x="29" y="34"/>
                  </a:lnTo>
                  <a:lnTo>
                    <a:pt x="26" y="38"/>
                  </a:lnTo>
                  <a:lnTo>
                    <a:pt x="26" y="42"/>
                  </a:lnTo>
                  <a:lnTo>
                    <a:pt x="29" y="43"/>
                  </a:lnTo>
                  <a:lnTo>
                    <a:pt x="31" y="46"/>
                  </a:lnTo>
                  <a:lnTo>
                    <a:pt x="31" y="49"/>
                  </a:lnTo>
                  <a:lnTo>
                    <a:pt x="27" y="51"/>
                  </a:lnTo>
                  <a:lnTo>
                    <a:pt x="26" y="53"/>
                  </a:lnTo>
                  <a:lnTo>
                    <a:pt x="22" y="55"/>
                  </a:lnTo>
                  <a:lnTo>
                    <a:pt x="15" y="49"/>
                  </a:lnTo>
                  <a:lnTo>
                    <a:pt x="15" y="44"/>
                  </a:lnTo>
                  <a:lnTo>
                    <a:pt x="14" y="37"/>
                  </a:lnTo>
                  <a:lnTo>
                    <a:pt x="13" y="35"/>
                  </a:lnTo>
                  <a:lnTo>
                    <a:pt x="5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4" y="21"/>
                  </a:lnTo>
                  <a:lnTo>
                    <a:pt x="17" y="21"/>
                  </a:lnTo>
                  <a:lnTo>
                    <a:pt x="19" y="18"/>
                  </a:lnTo>
                  <a:lnTo>
                    <a:pt x="19" y="13"/>
                  </a:lnTo>
                  <a:lnTo>
                    <a:pt x="20" y="9"/>
                  </a:lnTo>
                  <a:lnTo>
                    <a:pt x="22" y="6"/>
                  </a:lnTo>
                  <a:lnTo>
                    <a:pt x="22" y="3"/>
                  </a:lnTo>
                  <a:lnTo>
                    <a:pt x="25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3"/>
                  </a:lnTo>
                  <a:lnTo>
                    <a:pt x="31" y="7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8" y="17"/>
                  </a:lnTo>
                  <a:lnTo>
                    <a:pt x="33" y="18"/>
                  </a:lnTo>
                  <a:lnTo>
                    <a:pt x="38" y="22"/>
                  </a:lnTo>
                  <a:lnTo>
                    <a:pt x="35" y="28"/>
                  </a:lnTo>
                  <a:moveTo>
                    <a:pt x="0" y="26"/>
                  </a:moveTo>
                  <a:lnTo>
                    <a:pt x="0" y="26"/>
                  </a:lnTo>
                  <a:lnTo>
                    <a:pt x="2" y="27"/>
                  </a:lnTo>
                  <a:lnTo>
                    <a:pt x="0" y="2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" name="Freeform 27"/>
            <p:cNvSpPr>
              <a:spLocks noEditPoints="1"/>
            </p:cNvSpPr>
            <p:nvPr/>
          </p:nvSpPr>
          <p:spPr bwMode="auto">
            <a:xfrm>
              <a:off x="4634483" y="4769192"/>
              <a:ext cx="708274" cy="642465"/>
            </a:xfrm>
            <a:custGeom>
              <a:avLst/>
              <a:gdLst>
                <a:gd name="T0" fmla="*/ 402042 w 75"/>
                <a:gd name="T1" fmla="*/ 34216 h 68"/>
                <a:gd name="T2" fmla="*/ 427705 w 75"/>
                <a:gd name="T3" fmla="*/ 0 h 68"/>
                <a:gd name="T4" fmla="*/ 487583 w 75"/>
                <a:gd name="T5" fmla="*/ 17108 h 68"/>
                <a:gd name="T6" fmla="*/ 496137 w 75"/>
                <a:gd name="T7" fmla="*/ 68433 h 68"/>
                <a:gd name="T8" fmla="*/ 581678 w 75"/>
                <a:gd name="T9" fmla="*/ 136865 h 68"/>
                <a:gd name="T10" fmla="*/ 598787 w 75"/>
                <a:gd name="T11" fmla="*/ 205298 h 68"/>
                <a:gd name="T12" fmla="*/ 564570 w 75"/>
                <a:gd name="T13" fmla="*/ 239514 h 68"/>
                <a:gd name="T14" fmla="*/ 530354 w 75"/>
                <a:gd name="T15" fmla="*/ 248069 h 68"/>
                <a:gd name="T16" fmla="*/ 556016 w 75"/>
                <a:gd name="T17" fmla="*/ 273731 h 68"/>
                <a:gd name="T18" fmla="*/ 598787 w 75"/>
                <a:gd name="T19" fmla="*/ 256623 h 68"/>
                <a:gd name="T20" fmla="*/ 624449 w 75"/>
                <a:gd name="T21" fmla="*/ 367826 h 68"/>
                <a:gd name="T22" fmla="*/ 641557 w 75"/>
                <a:gd name="T23" fmla="*/ 402042 h 68"/>
                <a:gd name="T24" fmla="*/ 581678 w 75"/>
                <a:gd name="T25" fmla="*/ 419150 h 68"/>
                <a:gd name="T26" fmla="*/ 487583 w 75"/>
                <a:gd name="T27" fmla="*/ 496137 h 68"/>
                <a:gd name="T28" fmla="*/ 410596 w 75"/>
                <a:gd name="T29" fmla="*/ 479029 h 68"/>
                <a:gd name="T30" fmla="*/ 367826 w 75"/>
                <a:gd name="T31" fmla="*/ 461921 h 68"/>
                <a:gd name="T32" fmla="*/ 359272 w 75"/>
                <a:gd name="T33" fmla="*/ 487583 h 68"/>
                <a:gd name="T34" fmla="*/ 290839 w 75"/>
                <a:gd name="T35" fmla="*/ 556016 h 68"/>
                <a:gd name="T36" fmla="*/ 248069 w 75"/>
                <a:gd name="T37" fmla="*/ 564570 h 68"/>
                <a:gd name="T38" fmla="*/ 153974 w 75"/>
                <a:gd name="T39" fmla="*/ 521799 h 68"/>
                <a:gd name="T40" fmla="*/ 102649 w 75"/>
                <a:gd name="T41" fmla="*/ 564570 h 68"/>
                <a:gd name="T42" fmla="*/ 111203 w 75"/>
                <a:gd name="T43" fmla="*/ 513245 h 68"/>
                <a:gd name="T44" fmla="*/ 94095 w 75"/>
                <a:gd name="T45" fmla="*/ 470475 h 68"/>
                <a:gd name="T46" fmla="*/ 68433 w 75"/>
                <a:gd name="T47" fmla="*/ 436258 h 68"/>
                <a:gd name="T48" fmla="*/ 94095 w 75"/>
                <a:gd name="T49" fmla="*/ 342164 h 68"/>
                <a:gd name="T50" fmla="*/ 42770 w 75"/>
                <a:gd name="T51" fmla="*/ 325055 h 68"/>
                <a:gd name="T52" fmla="*/ 8554 w 75"/>
                <a:gd name="T53" fmla="*/ 325055 h 68"/>
                <a:gd name="T54" fmla="*/ 0 w 75"/>
                <a:gd name="T55" fmla="*/ 290839 h 68"/>
                <a:gd name="T56" fmla="*/ 25662 w 75"/>
                <a:gd name="T57" fmla="*/ 239514 h 68"/>
                <a:gd name="T58" fmla="*/ 94095 w 75"/>
                <a:gd name="T59" fmla="*/ 222406 h 68"/>
                <a:gd name="T60" fmla="*/ 119757 w 75"/>
                <a:gd name="T61" fmla="*/ 239514 h 68"/>
                <a:gd name="T62" fmla="*/ 162528 w 75"/>
                <a:gd name="T63" fmla="*/ 222406 h 68"/>
                <a:gd name="T64" fmla="*/ 171082 w 75"/>
                <a:gd name="T65" fmla="*/ 162528 h 68"/>
                <a:gd name="T66" fmla="*/ 196744 w 75"/>
                <a:gd name="T67" fmla="*/ 205298 h 68"/>
                <a:gd name="T68" fmla="*/ 273731 w 75"/>
                <a:gd name="T69" fmla="*/ 188190 h 68"/>
                <a:gd name="T70" fmla="*/ 230960 w 75"/>
                <a:gd name="T71" fmla="*/ 128311 h 68"/>
                <a:gd name="T72" fmla="*/ 205298 w 75"/>
                <a:gd name="T73" fmla="*/ 111203 h 68"/>
                <a:gd name="T74" fmla="*/ 222406 w 75"/>
                <a:gd name="T75" fmla="*/ 76987 h 68"/>
                <a:gd name="T76" fmla="*/ 273731 w 75"/>
                <a:gd name="T77" fmla="*/ 102649 h 68"/>
                <a:gd name="T78" fmla="*/ 333610 w 75"/>
                <a:gd name="T79" fmla="*/ 94095 h 68"/>
                <a:gd name="T80" fmla="*/ 111203 w 75"/>
                <a:gd name="T81" fmla="*/ 581678 h 68"/>
                <a:gd name="T82" fmla="*/ 102649 w 75"/>
                <a:gd name="T83" fmla="*/ 573124 h 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5"/>
                <a:gd name="T127" fmla="*/ 0 h 68"/>
                <a:gd name="T128" fmla="*/ 75 w 75"/>
                <a:gd name="T129" fmla="*/ 68 h 6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5" h="68">
                  <a:moveTo>
                    <a:pt x="39" y="11"/>
                  </a:moveTo>
                  <a:lnTo>
                    <a:pt x="47" y="4"/>
                  </a:lnTo>
                  <a:lnTo>
                    <a:pt x="48" y="1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58" y="6"/>
                  </a:lnTo>
                  <a:lnTo>
                    <a:pt x="58" y="8"/>
                  </a:lnTo>
                  <a:lnTo>
                    <a:pt x="66" y="16"/>
                  </a:lnTo>
                  <a:lnTo>
                    <a:pt x="68" y="16"/>
                  </a:lnTo>
                  <a:lnTo>
                    <a:pt x="70" y="21"/>
                  </a:lnTo>
                  <a:lnTo>
                    <a:pt x="70" y="24"/>
                  </a:lnTo>
                  <a:lnTo>
                    <a:pt x="68" y="26"/>
                  </a:lnTo>
                  <a:lnTo>
                    <a:pt x="66" y="28"/>
                  </a:lnTo>
                  <a:lnTo>
                    <a:pt x="64" y="28"/>
                  </a:lnTo>
                  <a:lnTo>
                    <a:pt x="62" y="29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0" y="30"/>
                  </a:lnTo>
                  <a:lnTo>
                    <a:pt x="70" y="40"/>
                  </a:lnTo>
                  <a:lnTo>
                    <a:pt x="73" y="43"/>
                  </a:lnTo>
                  <a:lnTo>
                    <a:pt x="74" y="45"/>
                  </a:lnTo>
                  <a:lnTo>
                    <a:pt x="75" y="47"/>
                  </a:lnTo>
                  <a:lnTo>
                    <a:pt x="73" y="47"/>
                  </a:lnTo>
                  <a:lnTo>
                    <a:pt x="68" y="49"/>
                  </a:lnTo>
                  <a:lnTo>
                    <a:pt x="65" y="52"/>
                  </a:lnTo>
                  <a:lnTo>
                    <a:pt x="57" y="58"/>
                  </a:lnTo>
                  <a:lnTo>
                    <a:pt x="51" y="58"/>
                  </a:lnTo>
                  <a:lnTo>
                    <a:pt x="48" y="56"/>
                  </a:lnTo>
                  <a:lnTo>
                    <a:pt x="45" y="54"/>
                  </a:lnTo>
                  <a:lnTo>
                    <a:pt x="43" y="54"/>
                  </a:lnTo>
                  <a:lnTo>
                    <a:pt x="42" y="55"/>
                  </a:lnTo>
                  <a:lnTo>
                    <a:pt x="42" y="57"/>
                  </a:lnTo>
                  <a:lnTo>
                    <a:pt x="39" y="59"/>
                  </a:lnTo>
                  <a:lnTo>
                    <a:pt x="34" y="65"/>
                  </a:lnTo>
                  <a:lnTo>
                    <a:pt x="31" y="66"/>
                  </a:lnTo>
                  <a:lnTo>
                    <a:pt x="29" y="66"/>
                  </a:lnTo>
                  <a:lnTo>
                    <a:pt x="23" y="61"/>
                  </a:lnTo>
                  <a:lnTo>
                    <a:pt x="18" y="61"/>
                  </a:lnTo>
                  <a:lnTo>
                    <a:pt x="15" y="62"/>
                  </a:lnTo>
                  <a:lnTo>
                    <a:pt x="12" y="66"/>
                  </a:lnTo>
                  <a:lnTo>
                    <a:pt x="12" y="61"/>
                  </a:lnTo>
                  <a:lnTo>
                    <a:pt x="13" y="60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8" y="53"/>
                  </a:lnTo>
                  <a:lnTo>
                    <a:pt x="8" y="51"/>
                  </a:lnTo>
                  <a:lnTo>
                    <a:pt x="11" y="43"/>
                  </a:lnTo>
                  <a:lnTo>
                    <a:pt x="11" y="40"/>
                  </a:lnTo>
                  <a:lnTo>
                    <a:pt x="10" y="38"/>
                  </a:lnTo>
                  <a:lnTo>
                    <a:pt x="5" y="38"/>
                  </a:lnTo>
                  <a:lnTo>
                    <a:pt x="4" y="39"/>
                  </a:lnTo>
                  <a:lnTo>
                    <a:pt x="1" y="38"/>
                  </a:lnTo>
                  <a:lnTo>
                    <a:pt x="1" y="35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3" y="28"/>
                  </a:lnTo>
                  <a:lnTo>
                    <a:pt x="8" y="26"/>
                  </a:lnTo>
                  <a:lnTo>
                    <a:pt x="11" y="26"/>
                  </a:lnTo>
                  <a:lnTo>
                    <a:pt x="12" y="27"/>
                  </a:lnTo>
                  <a:lnTo>
                    <a:pt x="14" y="28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0" y="24"/>
                  </a:lnTo>
                  <a:lnTo>
                    <a:pt x="20" y="19"/>
                  </a:lnTo>
                  <a:lnTo>
                    <a:pt x="20" y="22"/>
                  </a:lnTo>
                  <a:lnTo>
                    <a:pt x="23" y="24"/>
                  </a:lnTo>
                  <a:lnTo>
                    <a:pt x="31" y="25"/>
                  </a:lnTo>
                  <a:lnTo>
                    <a:pt x="32" y="22"/>
                  </a:lnTo>
                  <a:lnTo>
                    <a:pt x="32" y="18"/>
                  </a:lnTo>
                  <a:lnTo>
                    <a:pt x="27" y="15"/>
                  </a:lnTo>
                  <a:lnTo>
                    <a:pt x="25" y="15"/>
                  </a:lnTo>
                  <a:lnTo>
                    <a:pt x="24" y="13"/>
                  </a:lnTo>
                  <a:lnTo>
                    <a:pt x="24" y="10"/>
                  </a:lnTo>
                  <a:lnTo>
                    <a:pt x="26" y="9"/>
                  </a:lnTo>
                  <a:lnTo>
                    <a:pt x="28" y="9"/>
                  </a:lnTo>
                  <a:lnTo>
                    <a:pt x="32" y="12"/>
                  </a:lnTo>
                  <a:lnTo>
                    <a:pt x="37" y="12"/>
                  </a:lnTo>
                  <a:lnTo>
                    <a:pt x="39" y="11"/>
                  </a:lnTo>
                  <a:moveTo>
                    <a:pt x="13" y="68"/>
                  </a:moveTo>
                  <a:lnTo>
                    <a:pt x="13" y="68"/>
                  </a:lnTo>
                  <a:lnTo>
                    <a:pt x="12" y="67"/>
                  </a:lnTo>
                  <a:lnTo>
                    <a:pt x="13" y="6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28"/>
            <p:cNvSpPr/>
            <p:nvPr/>
          </p:nvSpPr>
          <p:spPr bwMode="auto">
            <a:xfrm>
              <a:off x="4842243" y="4362927"/>
              <a:ext cx="538288" cy="557433"/>
            </a:xfrm>
            <a:custGeom>
              <a:avLst/>
              <a:gdLst>
                <a:gd name="T0" fmla="*/ 325055 w 57"/>
                <a:gd name="T1" fmla="*/ 8554 h 59"/>
                <a:gd name="T2" fmla="*/ 376380 w 57"/>
                <a:gd name="T3" fmla="*/ 59879 h 59"/>
                <a:gd name="T4" fmla="*/ 410596 w 57"/>
                <a:gd name="T5" fmla="*/ 59879 h 59"/>
                <a:gd name="T6" fmla="*/ 444813 w 57"/>
                <a:gd name="T7" fmla="*/ 85541 h 59"/>
                <a:gd name="T8" fmla="*/ 487583 w 57"/>
                <a:gd name="T9" fmla="*/ 128311 h 59"/>
                <a:gd name="T10" fmla="*/ 487583 w 57"/>
                <a:gd name="T11" fmla="*/ 153974 h 59"/>
                <a:gd name="T12" fmla="*/ 470475 w 57"/>
                <a:gd name="T13" fmla="*/ 162528 h 59"/>
                <a:gd name="T14" fmla="*/ 410596 w 57"/>
                <a:gd name="T15" fmla="*/ 205298 h 59"/>
                <a:gd name="T16" fmla="*/ 333609 w 57"/>
                <a:gd name="T17" fmla="*/ 205298 h 59"/>
                <a:gd name="T18" fmla="*/ 307947 w 57"/>
                <a:gd name="T19" fmla="*/ 213852 h 59"/>
                <a:gd name="T20" fmla="*/ 299393 w 57"/>
                <a:gd name="T21" fmla="*/ 230960 h 59"/>
                <a:gd name="T22" fmla="*/ 316501 w 57"/>
                <a:gd name="T23" fmla="*/ 239514 h 59"/>
                <a:gd name="T24" fmla="*/ 307947 w 57"/>
                <a:gd name="T25" fmla="*/ 256623 h 59"/>
                <a:gd name="T26" fmla="*/ 299393 w 57"/>
                <a:gd name="T27" fmla="*/ 265177 h 59"/>
                <a:gd name="T28" fmla="*/ 299393 w 57"/>
                <a:gd name="T29" fmla="*/ 290839 h 59"/>
                <a:gd name="T30" fmla="*/ 316501 w 57"/>
                <a:gd name="T31" fmla="*/ 307947 h 59"/>
                <a:gd name="T32" fmla="*/ 359272 w 57"/>
                <a:gd name="T33" fmla="*/ 342163 h 59"/>
                <a:gd name="T34" fmla="*/ 384934 w 57"/>
                <a:gd name="T35" fmla="*/ 384934 h 59"/>
                <a:gd name="T36" fmla="*/ 393488 w 57"/>
                <a:gd name="T37" fmla="*/ 402042 h 59"/>
                <a:gd name="T38" fmla="*/ 393488 w 57"/>
                <a:gd name="T39" fmla="*/ 504691 h 59"/>
                <a:gd name="T40" fmla="*/ 376380 w 57"/>
                <a:gd name="T41" fmla="*/ 504691 h 59"/>
                <a:gd name="T42" fmla="*/ 307947 w 57"/>
                <a:gd name="T43" fmla="*/ 436258 h 59"/>
                <a:gd name="T44" fmla="*/ 307947 w 57"/>
                <a:gd name="T45" fmla="*/ 419150 h 59"/>
                <a:gd name="T46" fmla="*/ 299393 w 57"/>
                <a:gd name="T47" fmla="*/ 384934 h 59"/>
                <a:gd name="T48" fmla="*/ 273731 w 57"/>
                <a:gd name="T49" fmla="*/ 367826 h 59"/>
                <a:gd name="T50" fmla="*/ 239514 w 57"/>
                <a:gd name="T51" fmla="*/ 367826 h 59"/>
                <a:gd name="T52" fmla="*/ 222406 w 57"/>
                <a:gd name="T53" fmla="*/ 376380 h 59"/>
                <a:gd name="T54" fmla="*/ 213852 w 57"/>
                <a:gd name="T55" fmla="*/ 402042 h 59"/>
                <a:gd name="T56" fmla="*/ 145420 w 57"/>
                <a:gd name="T57" fmla="*/ 461921 h 59"/>
                <a:gd name="T58" fmla="*/ 128311 w 57"/>
                <a:gd name="T59" fmla="*/ 470475 h 59"/>
                <a:gd name="T60" fmla="*/ 85541 w 57"/>
                <a:gd name="T61" fmla="*/ 470475 h 59"/>
                <a:gd name="T62" fmla="*/ 51325 w 57"/>
                <a:gd name="T63" fmla="*/ 444812 h 59"/>
                <a:gd name="T64" fmla="*/ 34216 w 57"/>
                <a:gd name="T65" fmla="*/ 444812 h 59"/>
                <a:gd name="T66" fmla="*/ 51325 w 57"/>
                <a:gd name="T67" fmla="*/ 427704 h 59"/>
                <a:gd name="T68" fmla="*/ 51325 w 57"/>
                <a:gd name="T69" fmla="*/ 384934 h 59"/>
                <a:gd name="T70" fmla="*/ 0 w 57"/>
                <a:gd name="T71" fmla="*/ 342163 h 59"/>
                <a:gd name="T72" fmla="*/ 8554 w 57"/>
                <a:gd name="T73" fmla="*/ 230960 h 59"/>
                <a:gd name="T74" fmla="*/ 0 w 57"/>
                <a:gd name="T75" fmla="*/ 205298 h 59"/>
                <a:gd name="T76" fmla="*/ 0 w 57"/>
                <a:gd name="T77" fmla="*/ 188190 h 59"/>
                <a:gd name="T78" fmla="*/ 0 w 57"/>
                <a:gd name="T79" fmla="*/ 171082 h 59"/>
                <a:gd name="T80" fmla="*/ 17108 w 57"/>
                <a:gd name="T81" fmla="*/ 179636 h 59"/>
                <a:gd name="T82" fmla="*/ 76987 w 57"/>
                <a:gd name="T83" fmla="*/ 230960 h 59"/>
                <a:gd name="T84" fmla="*/ 111203 w 57"/>
                <a:gd name="T85" fmla="*/ 222406 h 59"/>
                <a:gd name="T86" fmla="*/ 153974 w 57"/>
                <a:gd name="T87" fmla="*/ 188190 h 59"/>
                <a:gd name="T88" fmla="*/ 171082 w 57"/>
                <a:gd name="T89" fmla="*/ 145419 h 59"/>
                <a:gd name="T90" fmla="*/ 196744 w 57"/>
                <a:gd name="T91" fmla="*/ 94095 h 59"/>
                <a:gd name="T92" fmla="*/ 213852 w 57"/>
                <a:gd name="T93" fmla="*/ 76987 h 59"/>
                <a:gd name="T94" fmla="*/ 222406 w 57"/>
                <a:gd name="T95" fmla="*/ 17108 h 59"/>
                <a:gd name="T96" fmla="*/ 256623 w 57"/>
                <a:gd name="T97" fmla="*/ 0 h 59"/>
                <a:gd name="T98" fmla="*/ 307947 w 57"/>
                <a:gd name="T99" fmla="*/ 0 h 59"/>
                <a:gd name="T100" fmla="*/ 325055 w 57"/>
                <a:gd name="T101" fmla="*/ 8554 h 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7"/>
                <a:gd name="T154" fmla="*/ 0 h 59"/>
                <a:gd name="T155" fmla="*/ 57 w 57"/>
                <a:gd name="T156" fmla="*/ 59 h 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7" h="59">
                  <a:moveTo>
                    <a:pt x="38" y="1"/>
                  </a:moveTo>
                  <a:lnTo>
                    <a:pt x="44" y="7"/>
                  </a:lnTo>
                  <a:lnTo>
                    <a:pt x="48" y="7"/>
                  </a:lnTo>
                  <a:lnTo>
                    <a:pt x="52" y="10"/>
                  </a:lnTo>
                  <a:lnTo>
                    <a:pt x="57" y="15"/>
                  </a:lnTo>
                  <a:lnTo>
                    <a:pt x="57" y="18"/>
                  </a:lnTo>
                  <a:lnTo>
                    <a:pt x="55" y="19"/>
                  </a:lnTo>
                  <a:lnTo>
                    <a:pt x="48" y="24"/>
                  </a:lnTo>
                  <a:lnTo>
                    <a:pt x="39" y="24"/>
                  </a:lnTo>
                  <a:lnTo>
                    <a:pt x="36" y="25"/>
                  </a:lnTo>
                  <a:lnTo>
                    <a:pt x="35" y="27"/>
                  </a:lnTo>
                  <a:lnTo>
                    <a:pt x="37" y="28"/>
                  </a:lnTo>
                  <a:lnTo>
                    <a:pt x="36" y="30"/>
                  </a:lnTo>
                  <a:lnTo>
                    <a:pt x="35" y="31"/>
                  </a:lnTo>
                  <a:lnTo>
                    <a:pt x="35" y="34"/>
                  </a:lnTo>
                  <a:lnTo>
                    <a:pt x="37" y="36"/>
                  </a:lnTo>
                  <a:lnTo>
                    <a:pt x="42" y="40"/>
                  </a:lnTo>
                  <a:lnTo>
                    <a:pt x="45" y="45"/>
                  </a:lnTo>
                  <a:lnTo>
                    <a:pt x="46" y="47"/>
                  </a:lnTo>
                  <a:lnTo>
                    <a:pt x="46" y="59"/>
                  </a:lnTo>
                  <a:lnTo>
                    <a:pt x="44" y="59"/>
                  </a:lnTo>
                  <a:lnTo>
                    <a:pt x="36" y="51"/>
                  </a:lnTo>
                  <a:lnTo>
                    <a:pt x="36" y="49"/>
                  </a:lnTo>
                  <a:lnTo>
                    <a:pt x="35" y="45"/>
                  </a:lnTo>
                  <a:lnTo>
                    <a:pt x="32" y="43"/>
                  </a:lnTo>
                  <a:lnTo>
                    <a:pt x="28" y="43"/>
                  </a:lnTo>
                  <a:lnTo>
                    <a:pt x="26" y="44"/>
                  </a:lnTo>
                  <a:lnTo>
                    <a:pt x="25" y="47"/>
                  </a:lnTo>
                  <a:lnTo>
                    <a:pt x="17" y="54"/>
                  </a:lnTo>
                  <a:lnTo>
                    <a:pt x="15" y="55"/>
                  </a:lnTo>
                  <a:lnTo>
                    <a:pt x="10" y="55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6" y="45"/>
                  </a:lnTo>
                  <a:lnTo>
                    <a:pt x="0" y="40"/>
                  </a:lnTo>
                  <a:lnTo>
                    <a:pt x="1" y="27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9" y="27"/>
                  </a:lnTo>
                  <a:lnTo>
                    <a:pt x="13" y="26"/>
                  </a:lnTo>
                  <a:lnTo>
                    <a:pt x="18" y="22"/>
                  </a:lnTo>
                  <a:lnTo>
                    <a:pt x="20" y="17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6" y="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8" y="1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29"/>
            <p:cNvSpPr/>
            <p:nvPr/>
          </p:nvSpPr>
          <p:spPr bwMode="auto">
            <a:xfrm>
              <a:off x="4870575" y="3399229"/>
              <a:ext cx="576063" cy="1029834"/>
            </a:xfrm>
            <a:custGeom>
              <a:avLst/>
              <a:gdLst>
                <a:gd name="T0" fmla="*/ 453367 w 61"/>
                <a:gd name="T1" fmla="*/ 153974 h 109"/>
                <a:gd name="T2" fmla="*/ 470475 w 61"/>
                <a:gd name="T3" fmla="*/ 230960 h 109"/>
                <a:gd name="T4" fmla="*/ 427705 w 61"/>
                <a:gd name="T5" fmla="*/ 316501 h 109"/>
                <a:gd name="T6" fmla="*/ 444813 w 61"/>
                <a:gd name="T7" fmla="*/ 427705 h 109"/>
                <a:gd name="T8" fmla="*/ 436259 w 61"/>
                <a:gd name="T9" fmla="*/ 547462 h 109"/>
                <a:gd name="T10" fmla="*/ 461921 w 61"/>
                <a:gd name="T11" fmla="*/ 633003 h 109"/>
                <a:gd name="T12" fmla="*/ 521800 w 61"/>
                <a:gd name="T13" fmla="*/ 727098 h 109"/>
                <a:gd name="T14" fmla="*/ 521800 w 61"/>
                <a:gd name="T15" fmla="*/ 769868 h 109"/>
                <a:gd name="T16" fmla="*/ 384934 w 61"/>
                <a:gd name="T17" fmla="*/ 769868 h 109"/>
                <a:gd name="T18" fmla="*/ 427705 w 61"/>
                <a:gd name="T19" fmla="*/ 812639 h 109"/>
                <a:gd name="T20" fmla="*/ 410597 w 61"/>
                <a:gd name="T21" fmla="*/ 838301 h 109"/>
                <a:gd name="T22" fmla="*/ 376380 w 61"/>
                <a:gd name="T23" fmla="*/ 923842 h 109"/>
                <a:gd name="T24" fmla="*/ 350718 w 61"/>
                <a:gd name="T25" fmla="*/ 932396 h 109"/>
                <a:gd name="T26" fmla="*/ 282285 w 61"/>
                <a:gd name="T27" fmla="*/ 872517 h 109"/>
                <a:gd name="T28" fmla="*/ 196744 w 61"/>
                <a:gd name="T29" fmla="*/ 889626 h 109"/>
                <a:gd name="T30" fmla="*/ 136866 w 61"/>
                <a:gd name="T31" fmla="*/ 863963 h 109"/>
                <a:gd name="T32" fmla="*/ 68433 w 61"/>
                <a:gd name="T33" fmla="*/ 838301 h 109"/>
                <a:gd name="T34" fmla="*/ 17108 w 61"/>
                <a:gd name="T35" fmla="*/ 821193 h 109"/>
                <a:gd name="T36" fmla="*/ 25662 w 61"/>
                <a:gd name="T37" fmla="*/ 769868 h 109"/>
                <a:gd name="T38" fmla="*/ 17108 w 61"/>
                <a:gd name="T39" fmla="*/ 727098 h 109"/>
                <a:gd name="T40" fmla="*/ 76987 w 61"/>
                <a:gd name="T41" fmla="*/ 658665 h 109"/>
                <a:gd name="T42" fmla="*/ 51325 w 61"/>
                <a:gd name="T43" fmla="*/ 573124 h 109"/>
                <a:gd name="T44" fmla="*/ 111203 w 61"/>
                <a:gd name="T45" fmla="*/ 547462 h 109"/>
                <a:gd name="T46" fmla="*/ 162528 w 61"/>
                <a:gd name="T47" fmla="*/ 573124 h 109"/>
                <a:gd name="T48" fmla="*/ 188190 w 61"/>
                <a:gd name="T49" fmla="*/ 530354 h 109"/>
                <a:gd name="T50" fmla="*/ 222407 w 61"/>
                <a:gd name="T51" fmla="*/ 513245 h 109"/>
                <a:gd name="T52" fmla="*/ 256623 w 61"/>
                <a:gd name="T53" fmla="*/ 521800 h 109"/>
                <a:gd name="T54" fmla="*/ 265177 w 61"/>
                <a:gd name="T55" fmla="*/ 453367 h 109"/>
                <a:gd name="T56" fmla="*/ 273731 w 61"/>
                <a:gd name="T57" fmla="*/ 402042 h 109"/>
                <a:gd name="T58" fmla="*/ 256623 w 61"/>
                <a:gd name="T59" fmla="*/ 393488 h 109"/>
                <a:gd name="T60" fmla="*/ 136866 w 61"/>
                <a:gd name="T61" fmla="*/ 333610 h 109"/>
                <a:gd name="T62" fmla="*/ 145420 w 61"/>
                <a:gd name="T63" fmla="*/ 290839 h 109"/>
                <a:gd name="T64" fmla="*/ 136866 w 61"/>
                <a:gd name="T65" fmla="*/ 273731 h 109"/>
                <a:gd name="T66" fmla="*/ 230961 w 61"/>
                <a:gd name="T67" fmla="*/ 230960 h 109"/>
                <a:gd name="T68" fmla="*/ 290839 w 61"/>
                <a:gd name="T69" fmla="*/ 136865 h 109"/>
                <a:gd name="T70" fmla="*/ 333610 w 61"/>
                <a:gd name="T71" fmla="*/ 85541 h 109"/>
                <a:gd name="T72" fmla="*/ 384934 w 61"/>
                <a:gd name="T73" fmla="*/ 42770 h 109"/>
                <a:gd name="T74" fmla="*/ 419151 w 61"/>
                <a:gd name="T75" fmla="*/ 8554 h 109"/>
                <a:gd name="T76" fmla="*/ 444813 w 61"/>
                <a:gd name="T77" fmla="*/ 17108 h 109"/>
                <a:gd name="T78" fmla="*/ 479030 w 61"/>
                <a:gd name="T79" fmla="*/ 0 h 109"/>
                <a:gd name="T80" fmla="*/ 496138 w 61"/>
                <a:gd name="T81" fmla="*/ 42770 h 109"/>
                <a:gd name="T82" fmla="*/ 479030 w 61"/>
                <a:gd name="T83" fmla="*/ 111203 h 10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1"/>
                <a:gd name="T127" fmla="*/ 0 h 109"/>
                <a:gd name="T128" fmla="*/ 61 w 61"/>
                <a:gd name="T129" fmla="*/ 109 h 10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1" h="109">
                  <a:moveTo>
                    <a:pt x="56" y="13"/>
                  </a:moveTo>
                  <a:lnTo>
                    <a:pt x="53" y="18"/>
                  </a:lnTo>
                  <a:lnTo>
                    <a:pt x="53" y="22"/>
                  </a:lnTo>
                  <a:lnTo>
                    <a:pt x="55" y="27"/>
                  </a:lnTo>
                  <a:lnTo>
                    <a:pt x="53" y="33"/>
                  </a:lnTo>
                  <a:lnTo>
                    <a:pt x="50" y="37"/>
                  </a:lnTo>
                  <a:lnTo>
                    <a:pt x="51" y="43"/>
                  </a:lnTo>
                  <a:lnTo>
                    <a:pt x="52" y="50"/>
                  </a:lnTo>
                  <a:lnTo>
                    <a:pt x="52" y="57"/>
                  </a:lnTo>
                  <a:lnTo>
                    <a:pt x="51" y="64"/>
                  </a:lnTo>
                  <a:lnTo>
                    <a:pt x="55" y="69"/>
                  </a:lnTo>
                  <a:lnTo>
                    <a:pt x="54" y="74"/>
                  </a:lnTo>
                  <a:lnTo>
                    <a:pt x="58" y="81"/>
                  </a:lnTo>
                  <a:lnTo>
                    <a:pt x="61" y="85"/>
                  </a:lnTo>
                  <a:lnTo>
                    <a:pt x="61" y="88"/>
                  </a:lnTo>
                  <a:lnTo>
                    <a:pt x="61" y="90"/>
                  </a:lnTo>
                  <a:lnTo>
                    <a:pt x="45" y="89"/>
                  </a:lnTo>
                  <a:lnTo>
                    <a:pt x="45" y="90"/>
                  </a:lnTo>
                  <a:lnTo>
                    <a:pt x="48" y="92"/>
                  </a:lnTo>
                  <a:lnTo>
                    <a:pt x="50" y="95"/>
                  </a:lnTo>
                  <a:lnTo>
                    <a:pt x="50" y="97"/>
                  </a:lnTo>
                  <a:lnTo>
                    <a:pt x="48" y="98"/>
                  </a:lnTo>
                  <a:lnTo>
                    <a:pt x="44" y="101"/>
                  </a:lnTo>
                  <a:lnTo>
                    <a:pt x="44" y="108"/>
                  </a:lnTo>
                  <a:lnTo>
                    <a:pt x="45" y="109"/>
                  </a:lnTo>
                  <a:lnTo>
                    <a:pt x="41" y="109"/>
                  </a:lnTo>
                  <a:lnTo>
                    <a:pt x="35" y="103"/>
                  </a:lnTo>
                  <a:lnTo>
                    <a:pt x="33" y="102"/>
                  </a:lnTo>
                  <a:lnTo>
                    <a:pt x="27" y="102"/>
                  </a:lnTo>
                  <a:lnTo>
                    <a:pt x="23" y="104"/>
                  </a:lnTo>
                  <a:lnTo>
                    <a:pt x="19" y="101"/>
                  </a:lnTo>
                  <a:lnTo>
                    <a:pt x="16" y="101"/>
                  </a:lnTo>
                  <a:lnTo>
                    <a:pt x="13" y="98"/>
                  </a:lnTo>
                  <a:lnTo>
                    <a:pt x="8" y="98"/>
                  </a:lnTo>
                  <a:lnTo>
                    <a:pt x="4" y="97"/>
                  </a:lnTo>
                  <a:lnTo>
                    <a:pt x="2" y="96"/>
                  </a:lnTo>
                  <a:lnTo>
                    <a:pt x="3" y="93"/>
                  </a:lnTo>
                  <a:lnTo>
                    <a:pt x="3" y="90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9" y="85"/>
                  </a:lnTo>
                  <a:lnTo>
                    <a:pt x="9" y="77"/>
                  </a:lnTo>
                  <a:lnTo>
                    <a:pt x="7" y="72"/>
                  </a:lnTo>
                  <a:lnTo>
                    <a:pt x="6" y="67"/>
                  </a:lnTo>
                  <a:lnTo>
                    <a:pt x="9" y="64"/>
                  </a:lnTo>
                  <a:lnTo>
                    <a:pt x="13" y="64"/>
                  </a:lnTo>
                  <a:lnTo>
                    <a:pt x="16" y="64"/>
                  </a:lnTo>
                  <a:lnTo>
                    <a:pt x="19" y="67"/>
                  </a:lnTo>
                  <a:lnTo>
                    <a:pt x="22" y="67"/>
                  </a:lnTo>
                  <a:lnTo>
                    <a:pt x="22" y="62"/>
                  </a:lnTo>
                  <a:lnTo>
                    <a:pt x="23" y="60"/>
                  </a:lnTo>
                  <a:lnTo>
                    <a:pt x="26" y="60"/>
                  </a:lnTo>
                  <a:lnTo>
                    <a:pt x="28" y="61"/>
                  </a:lnTo>
                  <a:lnTo>
                    <a:pt x="30" y="61"/>
                  </a:lnTo>
                  <a:lnTo>
                    <a:pt x="31" y="57"/>
                  </a:lnTo>
                  <a:lnTo>
                    <a:pt x="31" y="53"/>
                  </a:lnTo>
                  <a:lnTo>
                    <a:pt x="30" y="50"/>
                  </a:lnTo>
                  <a:lnTo>
                    <a:pt x="32" y="47"/>
                  </a:lnTo>
                  <a:lnTo>
                    <a:pt x="32" y="45"/>
                  </a:lnTo>
                  <a:lnTo>
                    <a:pt x="30" y="46"/>
                  </a:lnTo>
                  <a:lnTo>
                    <a:pt x="24" y="41"/>
                  </a:lnTo>
                  <a:lnTo>
                    <a:pt x="16" y="39"/>
                  </a:lnTo>
                  <a:lnTo>
                    <a:pt x="16" y="36"/>
                  </a:lnTo>
                  <a:lnTo>
                    <a:pt x="17" y="34"/>
                  </a:lnTo>
                  <a:lnTo>
                    <a:pt x="17" y="32"/>
                  </a:lnTo>
                  <a:lnTo>
                    <a:pt x="16" y="32"/>
                  </a:lnTo>
                  <a:lnTo>
                    <a:pt x="19" y="26"/>
                  </a:lnTo>
                  <a:lnTo>
                    <a:pt x="27" y="27"/>
                  </a:lnTo>
                  <a:lnTo>
                    <a:pt x="34" y="27"/>
                  </a:lnTo>
                  <a:lnTo>
                    <a:pt x="34" y="16"/>
                  </a:lnTo>
                  <a:lnTo>
                    <a:pt x="38" y="13"/>
                  </a:lnTo>
                  <a:lnTo>
                    <a:pt x="39" y="10"/>
                  </a:lnTo>
                  <a:lnTo>
                    <a:pt x="42" y="6"/>
                  </a:lnTo>
                  <a:lnTo>
                    <a:pt x="45" y="5"/>
                  </a:lnTo>
                  <a:lnTo>
                    <a:pt x="47" y="1"/>
                  </a:lnTo>
                  <a:lnTo>
                    <a:pt x="49" y="1"/>
                  </a:lnTo>
                  <a:lnTo>
                    <a:pt x="51" y="3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59" y="2"/>
                  </a:lnTo>
                  <a:lnTo>
                    <a:pt x="58" y="5"/>
                  </a:lnTo>
                  <a:lnTo>
                    <a:pt x="56" y="8"/>
                  </a:lnTo>
                  <a:lnTo>
                    <a:pt x="56" y="13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0"/>
            <p:cNvSpPr>
              <a:spLocks noEditPoints="1"/>
            </p:cNvSpPr>
            <p:nvPr/>
          </p:nvSpPr>
          <p:spPr bwMode="auto">
            <a:xfrm>
              <a:off x="5654397" y="2936275"/>
              <a:ext cx="670500" cy="935354"/>
            </a:xfrm>
            <a:custGeom>
              <a:avLst/>
              <a:gdLst>
                <a:gd name="T0" fmla="*/ 513246 w 71"/>
                <a:gd name="T1" fmla="*/ 367826 h 99"/>
                <a:gd name="T2" fmla="*/ 419151 w 71"/>
                <a:gd name="T3" fmla="*/ 410596 h 99"/>
                <a:gd name="T4" fmla="*/ 367826 w 71"/>
                <a:gd name="T5" fmla="*/ 487583 h 99"/>
                <a:gd name="T6" fmla="*/ 402043 w 71"/>
                <a:gd name="T7" fmla="*/ 530354 h 99"/>
                <a:gd name="T8" fmla="*/ 359272 w 71"/>
                <a:gd name="T9" fmla="*/ 547462 h 99"/>
                <a:gd name="T10" fmla="*/ 325056 w 71"/>
                <a:gd name="T11" fmla="*/ 598786 h 99"/>
                <a:gd name="T12" fmla="*/ 196744 w 71"/>
                <a:gd name="T13" fmla="*/ 727098 h 99"/>
                <a:gd name="T14" fmla="*/ 213852 w 71"/>
                <a:gd name="T15" fmla="*/ 778422 h 99"/>
                <a:gd name="T16" fmla="*/ 213852 w 71"/>
                <a:gd name="T17" fmla="*/ 812639 h 99"/>
                <a:gd name="T18" fmla="*/ 102649 w 71"/>
                <a:gd name="T19" fmla="*/ 795530 h 99"/>
                <a:gd name="T20" fmla="*/ 34216 w 71"/>
                <a:gd name="T21" fmla="*/ 769868 h 99"/>
                <a:gd name="T22" fmla="*/ 17108 w 71"/>
                <a:gd name="T23" fmla="*/ 744206 h 99"/>
                <a:gd name="T24" fmla="*/ 68433 w 71"/>
                <a:gd name="T25" fmla="*/ 650111 h 99"/>
                <a:gd name="T26" fmla="*/ 42770 w 71"/>
                <a:gd name="T27" fmla="*/ 564570 h 99"/>
                <a:gd name="T28" fmla="*/ 8554 w 71"/>
                <a:gd name="T29" fmla="*/ 504691 h 99"/>
                <a:gd name="T30" fmla="*/ 68433 w 71"/>
                <a:gd name="T31" fmla="*/ 461921 h 99"/>
                <a:gd name="T32" fmla="*/ 85541 w 71"/>
                <a:gd name="T33" fmla="*/ 402042 h 99"/>
                <a:gd name="T34" fmla="*/ 51325 w 71"/>
                <a:gd name="T35" fmla="*/ 299393 h 99"/>
                <a:gd name="T36" fmla="*/ 25662 w 71"/>
                <a:gd name="T37" fmla="*/ 248069 h 99"/>
                <a:gd name="T38" fmla="*/ 0 w 71"/>
                <a:gd name="T39" fmla="*/ 171082 h 99"/>
                <a:gd name="T40" fmla="*/ 34216 w 71"/>
                <a:gd name="T41" fmla="*/ 145420 h 99"/>
                <a:gd name="T42" fmla="*/ 51325 w 71"/>
                <a:gd name="T43" fmla="*/ 76987 h 99"/>
                <a:gd name="T44" fmla="*/ 102649 w 71"/>
                <a:gd name="T45" fmla="*/ 111203 h 99"/>
                <a:gd name="T46" fmla="*/ 85541 w 71"/>
                <a:gd name="T47" fmla="*/ 136865 h 99"/>
                <a:gd name="T48" fmla="*/ 111203 w 71"/>
                <a:gd name="T49" fmla="*/ 171082 h 99"/>
                <a:gd name="T50" fmla="*/ 136866 w 71"/>
                <a:gd name="T51" fmla="*/ 145420 h 99"/>
                <a:gd name="T52" fmla="*/ 205298 w 71"/>
                <a:gd name="T53" fmla="*/ 102649 h 99"/>
                <a:gd name="T54" fmla="*/ 256623 w 71"/>
                <a:gd name="T55" fmla="*/ 34216 h 99"/>
                <a:gd name="T56" fmla="*/ 333610 w 71"/>
                <a:gd name="T57" fmla="*/ 0 h 99"/>
                <a:gd name="T58" fmla="*/ 359272 w 71"/>
                <a:gd name="T59" fmla="*/ 51325 h 99"/>
                <a:gd name="T60" fmla="*/ 402043 w 71"/>
                <a:gd name="T61" fmla="*/ 136865 h 99"/>
                <a:gd name="T62" fmla="*/ 496138 w 71"/>
                <a:gd name="T63" fmla="*/ 145420 h 99"/>
                <a:gd name="T64" fmla="*/ 487584 w 71"/>
                <a:gd name="T65" fmla="*/ 153974 h 99"/>
                <a:gd name="T66" fmla="*/ 453367 w 71"/>
                <a:gd name="T67" fmla="*/ 205298 h 99"/>
                <a:gd name="T68" fmla="*/ 573125 w 71"/>
                <a:gd name="T69" fmla="*/ 282285 h 99"/>
                <a:gd name="T70" fmla="*/ 607341 w 71"/>
                <a:gd name="T71" fmla="*/ 846855 h 99"/>
                <a:gd name="T72" fmla="*/ 607341 w 71"/>
                <a:gd name="T73" fmla="*/ 846855 h 9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1"/>
                <a:gd name="T112" fmla="*/ 0 h 99"/>
                <a:gd name="T113" fmla="*/ 71 w 71"/>
                <a:gd name="T114" fmla="*/ 99 h 9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1" h="99">
                  <a:moveTo>
                    <a:pt x="63" y="36"/>
                  </a:moveTo>
                  <a:lnTo>
                    <a:pt x="60" y="43"/>
                  </a:lnTo>
                  <a:lnTo>
                    <a:pt x="54" y="47"/>
                  </a:lnTo>
                  <a:lnTo>
                    <a:pt x="49" y="48"/>
                  </a:lnTo>
                  <a:lnTo>
                    <a:pt x="44" y="51"/>
                  </a:lnTo>
                  <a:lnTo>
                    <a:pt x="43" y="57"/>
                  </a:lnTo>
                  <a:lnTo>
                    <a:pt x="47" y="61"/>
                  </a:lnTo>
                  <a:lnTo>
                    <a:pt x="47" y="62"/>
                  </a:lnTo>
                  <a:lnTo>
                    <a:pt x="44" y="62"/>
                  </a:lnTo>
                  <a:lnTo>
                    <a:pt x="42" y="64"/>
                  </a:lnTo>
                  <a:lnTo>
                    <a:pt x="42" y="67"/>
                  </a:lnTo>
                  <a:lnTo>
                    <a:pt x="38" y="70"/>
                  </a:lnTo>
                  <a:lnTo>
                    <a:pt x="35" y="71"/>
                  </a:lnTo>
                  <a:lnTo>
                    <a:pt x="23" y="85"/>
                  </a:lnTo>
                  <a:lnTo>
                    <a:pt x="23" y="88"/>
                  </a:lnTo>
                  <a:lnTo>
                    <a:pt x="25" y="91"/>
                  </a:lnTo>
                  <a:lnTo>
                    <a:pt x="26" y="96"/>
                  </a:lnTo>
                  <a:lnTo>
                    <a:pt x="25" y="95"/>
                  </a:lnTo>
                  <a:lnTo>
                    <a:pt x="22" y="92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4" y="90"/>
                  </a:lnTo>
                  <a:lnTo>
                    <a:pt x="2" y="87"/>
                  </a:lnTo>
                  <a:lnTo>
                    <a:pt x="6" y="82"/>
                  </a:lnTo>
                  <a:lnTo>
                    <a:pt x="8" y="76"/>
                  </a:lnTo>
                  <a:lnTo>
                    <a:pt x="8" y="71"/>
                  </a:lnTo>
                  <a:lnTo>
                    <a:pt x="5" y="66"/>
                  </a:lnTo>
                  <a:lnTo>
                    <a:pt x="1" y="63"/>
                  </a:lnTo>
                  <a:lnTo>
                    <a:pt x="1" y="59"/>
                  </a:lnTo>
                  <a:lnTo>
                    <a:pt x="4" y="56"/>
                  </a:lnTo>
                  <a:lnTo>
                    <a:pt x="8" y="54"/>
                  </a:lnTo>
                  <a:lnTo>
                    <a:pt x="10" y="51"/>
                  </a:lnTo>
                  <a:lnTo>
                    <a:pt x="10" y="47"/>
                  </a:lnTo>
                  <a:lnTo>
                    <a:pt x="2" y="39"/>
                  </a:lnTo>
                  <a:lnTo>
                    <a:pt x="6" y="35"/>
                  </a:lnTo>
                  <a:lnTo>
                    <a:pt x="3" y="32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6" y="9"/>
                  </a:lnTo>
                  <a:lnTo>
                    <a:pt x="8" y="10"/>
                  </a:lnTo>
                  <a:lnTo>
                    <a:pt x="12" y="13"/>
                  </a:lnTo>
                  <a:lnTo>
                    <a:pt x="12" y="15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0" y="4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1" y="1"/>
                  </a:lnTo>
                  <a:lnTo>
                    <a:pt x="42" y="6"/>
                  </a:lnTo>
                  <a:lnTo>
                    <a:pt x="47" y="14"/>
                  </a:lnTo>
                  <a:lnTo>
                    <a:pt x="47" y="16"/>
                  </a:lnTo>
                  <a:lnTo>
                    <a:pt x="48" y="17"/>
                  </a:lnTo>
                  <a:lnTo>
                    <a:pt x="58" y="17"/>
                  </a:lnTo>
                  <a:lnTo>
                    <a:pt x="57" y="18"/>
                  </a:lnTo>
                  <a:lnTo>
                    <a:pt x="53" y="21"/>
                  </a:lnTo>
                  <a:lnTo>
                    <a:pt x="53" y="24"/>
                  </a:lnTo>
                  <a:lnTo>
                    <a:pt x="58" y="26"/>
                  </a:lnTo>
                  <a:lnTo>
                    <a:pt x="67" y="33"/>
                  </a:lnTo>
                  <a:lnTo>
                    <a:pt x="63" y="36"/>
                  </a:lnTo>
                  <a:moveTo>
                    <a:pt x="71" y="99"/>
                  </a:moveTo>
                  <a:lnTo>
                    <a:pt x="71" y="99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1"/>
            <p:cNvSpPr/>
            <p:nvPr/>
          </p:nvSpPr>
          <p:spPr bwMode="auto">
            <a:xfrm>
              <a:off x="5342758" y="3238612"/>
              <a:ext cx="406077" cy="803082"/>
            </a:xfrm>
            <a:custGeom>
              <a:avLst/>
              <a:gdLst>
                <a:gd name="T0" fmla="*/ 316501 w 43"/>
                <a:gd name="T1" fmla="*/ 581678 h 85"/>
                <a:gd name="T2" fmla="*/ 256623 w 43"/>
                <a:gd name="T3" fmla="*/ 641557 h 85"/>
                <a:gd name="T4" fmla="*/ 188190 w 43"/>
                <a:gd name="T5" fmla="*/ 650111 h 85"/>
                <a:gd name="T6" fmla="*/ 136866 w 43"/>
                <a:gd name="T7" fmla="*/ 684328 h 85"/>
                <a:gd name="T8" fmla="*/ 102649 w 43"/>
                <a:gd name="T9" fmla="*/ 684328 h 85"/>
                <a:gd name="T10" fmla="*/ 59879 w 43"/>
                <a:gd name="T11" fmla="*/ 727098 h 85"/>
                <a:gd name="T12" fmla="*/ 34216 w 43"/>
                <a:gd name="T13" fmla="*/ 727098 h 85"/>
                <a:gd name="T14" fmla="*/ 8554 w 43"/>
                <a:gd name="T15" fmla="*/ 692882 h 85"/>
                <a:gd name="T16" fmla="*/ 17108 w 43"/>
                <a:gd name="T17" fmla="*/ 633003 h 85"/>
                <a:gd name="T18" fmla="*/ 17108 w 43"/>
                <a:gd name="T19" fmla="*/ 573124 h 85"/>
                <a:gd name="T20" fmla="*/ 8554 w 43"/>
                <a:gd name="T21" fmla="*/ 513246 h 85"/>
                <a:gd name="T22" fmla="*/ 0 w 43"/>
                <a:gd name="T23" fmla="*/ 461921 h 85"/>
                <a:gd name="T24" fmla="*/ 25662 w 43"/>
                <a:gd name="T25" fmla="*/ 427705 h 85"/>
                <a:gd name="T26" fmla="*/ 42770 w 43"/>
                <a:gd name="T27" fmla="*/ 376380 h 85"/>
                <a:gd name="T28" fmla="*/ 25662 w 43"/>
                <a:gd name="T29" fmla="*/ 333610 h 85"/>
                <a:gd name="T30" fmla="*/ 25662 w 43"/>
                <a:gd name="T31" fmla="*/ 299393 h 85"/>
                <a:gd name="T32" fmla="*/ 51325 w 43"/>
                <a:gd name="T33" fmla="*/ 256623 h 85"/>
                <a:gd name="T34" fmla="*/ 51325 w 43"/>
                <a:gd name="T35" fmla="*/ 213852 h 85"/>
                <a:gd name="T36" fmla="*/ 68433 w 43"/>
                <a:gd name="T37" fmla="*/ 188190 h 85"/>
                <a:gd name="T38" fmla="*/ 76987 w 43"/>
                <a:gd name="T39" fmla="*/ 162528 h 85"/>
                <a:gd name="T40" fmla="*/ 85541 w 43"/>
                <a:gd name="T41" fmla="*/ 145420 h 85"/>
                <a:gd name="T42" fmla="*/ 111203 w 43"/>
                <a:gd name="T43" fmla="*/ 119757 h 85"/>
                <a:gd name="T44" fmla="*/ 145420 w 43"/>
                <a:gd name="T45" fmla="*/ 68433 h 85"/>
                <a:gd name="T46" fmla="*/ 179636 w 43"/>
                <a:gd name="T47" fmla="*/ 42770 h 85"/>
                <a:gd name="T48" fmla="*/ 248069 w 43"/>
                <a:gd name="T49" fmla="*/ 42770 h 85"/>
                <a:gd name="T50" fmla="*/ 307947 w 43"/>
                <a:gd name="T51" fmla="*/ 0 h 85"/>
                <a:gd name="T52" fmla="*/ 333610 w 43"/>
                <a:gd name="T53" fmla="*/ 25662 h 85"/>
                <a:gd name="T54" fmla="*/ 299393 w 43"/>
                <a:gd name="T55" fmla="*/ 59879 h 85"/>
                <a:gd name="T56" fmla="*/ 367826 w 43"/>
                <a:gd name="T57" fmla="*/ 128311 h 85"/>
                <a:gd name="T58" fmla="*/ 367826 w 43"/>
                <a:gd name="T59" fmla="*/ 162528 h 85"/>
                <a:gd name="T60" fmla="*/ 350718 w 43"/>
                <a:gd name="T61" fmla="*/ 188190 h 85"/>
                <a:gd name="T62" fmla="*/ 316501 w 43"/>
                <a:gd name="T63" fmla="*/ 205298 h 85"/>
                <a:gd name="T64" fmla="*/ 290839 w 43"/>
                <a:gd name="T65" fmla="*/ 230961 h 85"/>
                <a:gd name="T66" fmla="*/ 290839 w 43"/>
                <a:gd name="T67" fmla="*/ 265177 h 85"/>
                <a:gd name="T68" fmla="*/ 325056 w 43"/>
                <a:gd name="T69" fmla="*/ 290839 h 85"/>
                <a:gd name="T70" fmla="*/ 350718 w 43"/>
                <a:gd name="T71" fmla="*/ 333610 h 85"/>
                <a:gd name="T72" fmla="*/ 350718 w 43"/>
                <a:gd name="T73" fmla="*/ 376380 h 85"/>
                <a:gd name="T74" fmla="*/ 333610 w 43"/>
                <a:gd name="T75" fmla="*/ 427705 h 85"/>
                <a:gd name="T76" fmla="*/ 299393 w 43"/>
                <a:gd name="T77" fmla="*/ 470475 h 85"/>
                <a:gd name="T78" fmla="*/ 299393 w 43"/>
                <a:gd name="T79" fmla="*/ 470475 h 85"/>
                <a:gd name="T80" fmla="*/ 316501 w 43"/>
                <a:gd name="T81" fmla="*/ 496137 h 85"/>
                <a:gd name="T82" fmla="*/ 333610 w 43"/>
                <a:gd name="T83" fmla="*/ 513246 h 85"/>
                <a:gd name="T84" fmla="*/ 325056 w 43"/>
                <a:gd name="T85" fmla="*/ 556016 h 85"/>
                <a:gd name="T86" fmla="*/ 316501 w 43"/>
                <a:gd name="T87" fmla="*/ 581678 h 8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"/>
                <a:gd name="T133" fmla="*/ 0 h 85"/>
                <a:gd name="T134" fmla="*/ 43 w 43"/>
                <a:gd name="T135" fmla="*/ 85 h 8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" h="85">
                  <a:moveTo>
                    <a:pt x="37" y="68"/>
                  </a:moveTo>
                  <a:lnTo>
                    <a:pt x="30" y="75"/>
                  </a:lnTo>
                  <a:lnTo>
                    <a:pt x="22" y="76"/>
                  </a:lnTo>
                  <a:lnTo>
                    <a:pt x="16" y="80"/>
                  </a:lnTo>
                  <a:lnTo>
                    <a:pt x="12" y="80"/>
                  </a:lnTo>
                  <a:lnTo>
                    <a:pt x="7" y="85"/>
                  </a:lnTo>
                  <a:lnTo>
                    <a:pt x="4" y="85"/>
                  </a:lnTo>
                  <a:lnTo>
                    <a:pt x="1" y="81"/>
                  </a:lnTo>
                  <a:lnTo>
                    <a:pt x="2" y="74"/>
                  </a:lnTo>
                  <a:lnTo>
                    <a:pt x="2" y="67"/>
                  </a:lnTo>
                  <a:lnTo>
                    <a:pt x="1" y="60"/>
                  </a:lnTo>
                  <a:lnTo>
                    <a:pt x="0" y="54"/>
                  </a:lnTo>
                  <a:lnTo>
                    <a:pt x="3" y="50"/>
                  </a:lnTo>
                  <a:lnTo>
                    <a:pt x="5" y="44"/>
                  </a:lnTo>
                  <a:lnTo>
                    <a:pt x="3" y="39"/>
                  </a:lnTo>
                  <a:lnTo>
                    <a:pt x="3" y="35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8" y="22"/>
                  </a:lnTo>
                  <a:lnTo>
                    <a:pt x="9" y="19"/>
                  </a:lnTo>
                  <a:lnTo>
                    <a:pt x="10" y="17"/>
                  </a:lnTo>
                  <a:lnTo>
                    <a:pt x="13" y="14"/>
                  </a:lnTo>
                  <a:lnTo>
                    <a:pt x="17" y="8"/>
                  </a:lnTo>
                  <a:lnTo>
                    <a:pt x="21" y="5"/>
                  </a:lnTo>
                  <a:lnTo>
                    <a:pt x="29" y="5"/>
                  </a:lnTo>
                  <a:lnTo>
                    <a:pt x="36" y="0"/>
                  </a:lnTo>
                  <a:lnTo>
                    <a:pt x="39" y="3"/>
                  </a:lnTo>
                  <a:lnTo>
                    <a:pt x="35" y="7"/>
                  </a:lnTo>
                  <a:lnTo>
                    <a:pt x="43" y="15"/>
                  </a:lnTo>
                  <a:lnTo>
                    <a:pt x="43" y="19"/>
                  </a:lnTo>
                  <a:lnTo>
                    <a:pt x="41" y="22"/>
                  </a:lnTo>
                  <a:lnTo>
                    <a:pt x="37" y="24"/>
                  </a:lnTo>
                  <a:lnTo>
                    <a:pt x="34" y="27"/>
                  </a:lnTo>
                  <a:lnTo>
                    <a:pt x="34" y="31"/>
                  </a:lnTo>
                  <a:lnTo>
                    <a:pt x="38" y="34"/>
                  </a:lnTo>
                  <a:lnTo>
                    <a:pt x="41" y="39"/>
                  </a:lnTo>
                  <a:lnTo>
                    <a:pt x="41" y="44"/>
                  </a:lnTo>
                  <a:lnTo>
                    <a:pt x="39" y="50"/>
                  </a:lnTo>
                  <a:lnTo>
                    <a:pt x="35" y="55"/>
                  </a:lnTo>
                  <a:lnTo>
                    <a:pt x="37" y="58"/>
                  </a:lnTo>
                  <a:lnTo>
                    <a:pt x="39" y="60"/>
                  </a:lnTo>
                  <a:lnTo>
                    <a:pt x="38" y="65"/>
                  </a:lnTo>
                  <a:lnTo>
                    <a:pt x="37" y="6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2"/>
            <p:cNvSpPr/>
            <p:nvPr/>
          </p:nvSpPr>
          <p:spPr bwMode="auto">
            <a:xfrm>
              <a:off x="5380531" y="3786598"/>
              <a:ext cx="651612" cy="642465"/>
            </a:xfrm>
            <a:custGeom>
              <a:avLst/>
              <a:gdLst>
                <a:gd name="T0" fmla="*/ 504691 w 69"/>
                <a:gd name="T1" fmla="*/ 265177 h 68"/>
                <a:gd name="T2" fmla="*/ 504691 w 69"/>
                <a:gd name="T3" fmla="*/ 290839 h 68"/>
                <a:gd name="T4" fmla="*/ 504691 w 69"/>
                <a:gd name="T5" fmla="*/ 342164 h 68"/>
                <a:gd name="T6" fmla="*/ 453367 w 69"/>
                <a:gd name="T7" fmla="*/ 384934 h 68"/>
                <a:gd name="T8" fmla="*/ 461921 w 69"/>
                <a:gd name="T9" fmla="*/ 410596 h 68"/>
                <a:gd name="T10" fmla="*/ 470475 w 69"/>
                <a:gd name="T11" fmla="*/ 419150 h 68"/>
                <a:gd name="T12" fmla="*/ 487583 w 69"/>
                <a:gd name="T13" fmla="*/ 436258 h 68"/>
                <a:gd name="T14" fmla="*/ 487583 w 69"/>
                <a:gd name="T15" fmla="*/ 461921 h 68"/>
                <a:gd name="T16" fmla="*/ 504691 w 69"/>
                <a:gd name="T17" fmla="*/ 470475 h 68"/>
                <a:gd name="T18" fmla="*/ 521799 w 69"/>
                <a:gd name="T19" fmla="*/ 461921 h 68"/>
                <a:gd name="T20" fmla="*/ 538907 w 69"/>
                <a:gd name="T21" fmla="*/ 461921 h 68"/>
                <a:gd name="T22" fmla="*/ 556016 w 69"/>
                <a:gd name="T23" fmla="*/ 504691 h 68"/>
                <a:gd name="T24" fmla="*/ 556016 w 69"/>
                <a:gd name="T25" fmla="*/ 530353 h 68"/>
                <a:gd name="T26" fmla="*/ 547462 w 69"/>
                <a:gd name="T27" fmla="*/ 547462 h 68"/>
                <a:gd name="T28" fmla="*/ 513245 w 69"/>
                <a:gd name="T29" fmla="*/ 564570 h 68"/>
                <a:gd name="T30" fmla="*/ 504691 w 69"/>
                <a:gd name="T31" fmla="*/ 581678 h 68"/>
                <a:gd name="T32" fmla="*/ 461921 w 69"/>
                <a:gd name="T33" fmla="*/ 581678 h 68"/>
                <a:gd name="T34" fmla="*/ 419150 w 69"/>
                <a:gd name="T35" fmla="*/ 556016 h 68"/>
                <a:gd name="T36" fmla="*/ 367826 w 69"/>
                <a:gd name="T37" fmla="*/ 556016 h 68"/>
                <a:gd name="T38" fmla="*/ 342163 w 69"/>
                <a:gd name="T39" fmla="*/ 538907 h 68"/>
                <a:gd name="T40" fmla="*/ 333609 w 69"/>
                <a:gd name="T41" fmla="*/ 513245 h 68"/>
                <a:gd name="T42" fmla="*/ 290839 w 69"/>
                <a:gd name="T43" fmla="*/ 487583 h 68"/>
                <a:gd name="T44" fmla="*/ 171082 w 69"/>
                <a:gd name="T45" fmla="*/ 487583 h 68"/>
                <a:gd name="T46" fmla="*/ 111203 w 69"/>
                <a:gd name="T47" fmla="*/ 470475 h 68"/>
                <a:gd name="T48" fmla="*/ 59879 w 69"/>
                <a:gd name="T49" fmla="*/ 419150 h 68"/>
                <a:gd name="T50" fmla="*/ 59879 w 69"/>
                <a:gd name="T51" fmla="*/ 402042 h 68"/>
                <a:gd name="T52" fmla="*/ 59879 w 69"/>
                <a:gd name="T53" fmla="*/ 376380 h 68"/>
                <a:gd name="T54" fmla="*/ 34216 w 69"/>
                <a:gd name="T55" fmla="*/ 342164 h 68"/>
                <a:gd name="T56" fmla="*/ 0 w 69"/>
                <a:gd name="T57" fmla="*/ 282285 h 68"/>
                <a:gd name="T58" fmla="*/ 8554 w 69"/>
                <a:gd name="T59" fmla="*/ 239514 h 68"/>
                <a:gd name="T60" fmla="*/ 0 w 69"/>
                <a:gd name="T61" fmla="*/ 230960 h 68"/>
                <a:gd name="T62" fmla="*/ 25662 w 69"/>
                <a:gd name="T63" fmla="*/ 230960 h 68"/>
                <a:gd name="T64" fmla="*/ 68433 w 69"/>
                <a:gd name="T65" fmla="*/ 188190 h 68"/>
                <a:gd name="T66" fmla="*/ 102649 w 69"/>
                <a:gd name="T67" fmla="*/ 188190 h 68"/>
                <a:gd name="T68" fmla="*/ 153974 w 69"/>
                <a:gd name="T69" fmla="*/ 153974 h 68"/>
                <a:gd name="T70" fmla="*/ 222406 w 69"/>
                <a:gd name="T71" fmla="*/ 145420 h 68"/>
                <a:gd name="T72" fmla="*/ 282285 w 69"/>
                <a:gd name="T73" fmla="*/ 85541 h 68"/>
                <a:gd name="T74" fmla="*/ 290839 w 69"/>
                <a:gd name="T75" fmla="*/ 59879 h 68"/>
                <a:gd name="T76" fmla="*/ 299393 w 69"/>
                <a:gd name="T77" fmla="*/ 17108 h 68"/>
                <a:gd name="T78" fmla="*/ 282285 w 69"/>
                <a:gd name="T79" fmla="*/ 0 h 68"/>
                <a:gd name="T80" fmla="*/ 316501 w 69"/>
                <a:gd name="T81" fmla="*/ 17108 h 68"/>
                <a:gd name="T82" fmla="*/ 350718 w 69"/>
                <a:gd name="T83" fmla="*/ 25662 h 68"/>
                <a:gd name="T84" fmla="*/ 436258 w 69"/>
                <a:gd name="T85" fmla="*/ 17108 h 68"/>
                <a:gd name="T86" fmla="*/ 461921 w 69"/>
                <a:gd name="T87" fmla="*/ 42770 h 68"/>
                <a:gd name="T88" fmla="*/ 470475 w 69"/>
                <a:gd name="T89" fmla="*/ 51325 h 68"/>
                <a:gd name="T90" fmla="*/ 461921 w 69"/>
                <a:gd name="T91" fmla="*/ 8554 h 68"/>
                <a:gd name="T92" fmla="*/ 470475 w 69"/>
                <a:gd name="T93" fmla="*/ 68433 h 68"/>
                <a:gd name="T94" fmla="*/ 470475 w 69"/>
                <a:gd name="T95" fmla="*/ 94095 h 68"/>
                <a:gd name="T96" fmla="*/ 444812 w 69"/>
                <a:gd name="T97" fmla="*/ 119757 h 68"/>
                <a:gd name="T98" fmla="*/ 427704 w 69"/>
                <a:gd name="T99" fmla="*/ 145420 h 68"/>
                <a:gd name="T100" fmla="*/ 496137 w 69"/>
                <a:gd name="T101" fmla="*/ 213852 h 68"/>
                <a:gd name="T102" fmla="*/ 530353 w 69"/>
                <a:gd name="T103" fmla="*/ 213852 h 68"/>
                <a:gd name="T104" fmla="*/ 538907 w 69"/>
                <a:gd name="T105" fmla="*/ 205298 h 68"/>
                <a:gd name="T106" fmla="*/ 547462 w 69"/>
                <a:gd name="T107" fmla="*/ 205298 h 68"/>
                <a:gd name="T108" fmla="*/ 547462 w 69"/>
                <a:gd name="T109" fmla="*/ 213852 h 68"/>
                <a:gd name="T110" fmla="*/ 590232 w 69"/>
                <a:gd name="T111" fmla="*/ 248069 h 68"/>
                <a:gd name="T112" fmla="*/ 573124 w 69"/>
                <a:gd name="T113" fmla="*/ 307947 h 68"/>
                <a:gd name="T114" fmla="*/ 556016 w 69"/>
                <a:gd name="T115" fmla="*/ 307947 h 68"/>
                <a:gd name="T116" fmla="*/ 521799 w 69"/>
                <a:gd name="T117" fmla="*/ 265177 h 68"/>
                <a:gd name="T118" fmla="*/ 504691 w 69"/>
                <a:gd name="T119" fmla="*/ 265177 h 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"/>
                <a:gd name="T181" fmla="*/ 0 h 68"/>
                <a:gd name="T182" fmla="*/ 69 w 69"/>
                <a:gd name="T183" fmla="*/ 68 h 6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" h="68">
                  <a:moveTo>
                    <a:pt x="59" y="31"/>
                  </a:moveTo>
                  <a:lnTo>
                    <a:pt x="59" y="34"/>
                  </a:lnTo>
                  <a:lnTo>
                    <a:pt x="59" y="40"/>
                  </a:lnTo>
                  <a:lnTo>
                    <a:pt x="53" y="45"/>
                  </a:lnTo>
                  <a:lnTo>
                    <a:pt x="54" y="48"/>
                  </a:lnTo>
                  <a:lnTo>
                    <a:pt x="55" y="49"/>
                  </a:lnTo>
                  <a:lnTo>
                    <a:pt x="57" y="51"/>
                  </a:lnTo>
                  <a:lnTo>
                    <a:pt x="57" y="54"/>
                  </a:lnTo>
                  <a:lnTo>
                    <a:pt x="59" y="55"/>
                  </a:lnTo>
                  <a:lnTo>
                    <a:pt x="61" y="54"/>
                  </a:lnTo>
                  <a:lnTo>
                    <a:pt x="63" y="54"/>
                  </a:lnTo>
                  <a:lnTo>
                    <a:pt x="65" y="59"/>
                  </a:lnTo>
                  <a:lnTo>
                    <a:pt x="65" y="62"/>
                  </a:lnTo>
                  <a:lnTo>
                    <a:pt x="64" y="64"/>
                  </a:lnTo>
                  <a:lnTo>
                    <a:pt x="60" y="66"/>
                  </a:lnTo>
                  <a:lnTo>
                    <a:pt x="59" y="68"/>
                  </a:lnTo>
                  <a:lnTo>
                    <a:pt x="54" y="68"/>
                  </a:lnTo>
                  <a:lnTo>
                    <a:pt x="49" y="65"/>
                  </a:lnTo>
                  <a:lnTo>
                    <a:pt x="43" y="65"/>
                  </a:lnTo>
                  <a:lnTo>
                    <a:pt x="40" y="63"/>
                  </a:lnTo>
                  <a:lnTo>
                    <a:pt x="39" y="60"/>
                  </a:lnTo>
                  <a:lnTo>
                    <a:pt x="34" y="57"/>
                  </a:lnTo>
                  <a:lnTo>
                    <a:pt x="20" y="57"/>
                  </a:lnTo>
                  <a:lnTo>
                    <a:pt x="13" y="55"/>
                  </a:lnTo>
                  <a:lnTo>
                    <a:pt x="7" y="49"/>
                  </a:lnTo>
                  <a:lnTo>
                    <a:pt x="7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0" y="33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3" y="27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8" y="18"/>
                  </a:lnTo>
                  <a:lnTo>
                    <a:pt x="26" y="17"/>
                  </a:lnTo>
                  <a:lnTo>
                    <a:pt x="33" y="10"/>
                  </a:lnTo>
                  <a:lnTo>
                    <a:pt x="34" y="7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37" y="2"/>
                  </a:lnTo>
                  <a:lnTo>
                    <a:pt x="41" y="3"/>
                  </a:lnTo>
                  <a:lnTo>
                    <a:pt x="51" y="2"/>
                  </a:lnTo>
                  <a:lnTo>
                    <a:pt x="54" y="5"/>
                  </a:lnTo>
                  <a:lnTo>
                    <a:pt x="55" y="6"/>
                  </a:lnTo>
                  <a:lnTo>
                    <a:pt x="54" y="1"/>
                  </a:lnTo>
                  <a:lnTo>
                    <a:pt x="55" y="8"/>
                  </a:lnTo>
                  <a:lnTo>
                    <a:pt x="55" y="11"/>
                  </a:lnTo>
                  <a:lnTo>
                    <a:pt x="52" y="14"/>
                  </a:lnTo>
                  <a:lnTo>
                    <a:pt x="50" y="17"/>
                  </a:lnTo>
                  <a:lnTo>
                    <a:pt x="58" y="25"/>
                  </a:lnTo>
                  <a:lnTo>
                    <a:pt x="62" y="25"/>
                  </a:lnTo>
                  <a:lnTo>
                    <a:pt x="63" y="24"/>
                  </a:lnTo>
                  <a:lnTo>
                    <a:pt x="64" y="24"/>
                  </a:lnTo>
                  <a:lnTo>
                    <a:pt x="64" y="25"/>
                  </a:lnTo>
                  <a:lnTo>
                    <a:pt x="69" y="29"/>
                  </a:lnTo>
                  <a:lnTo>
                    <a:pt x="67" y="36"/>
                  </a:lnTo>
                  <a:lnTo>
                    <a:pt x="65" y="36"/>
                  </a:lnTo>
                  <a:lnTo>
                    <a:pt x="61" y="31"/>
                  </a:lnTo>
                  <a:lnTo>
                    <a:pt x="59" y="31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3"/>
            <p:cNvSpPr/>
            <p:nvPr/>
          </p:nvSpPr>
          <p:spPr bwMode="auto">
            <a:xfrm>
              <a:off x="5172772" y="4240103"/>
              <a:ext cx="878260" cy="547986"/>
            </a:xfrm>
            <a:custGeom>
              <a:avLst/>
              <a:gdLst>
                <a:gd name="T0" fmla="*/ 752761 w 93"/>
                <a:gd name="T1" fmla="*/ 367826 h 58"/>
                <a:gd name="T2" fmla="*/ 633003 w 93"/>
                <a:gd name="T3" fmla="*/ 453367 h 58"/>
                <a:gd name="T4" fmla="*/ 573125 w 93"/>
                <a:gd name="T5" fmla="*/ 487584 h 58"/>
                <a:gd name="T6" fmla="*/ 513246 w 93"/>
                <a:gd name="T7" fmla="*/ 444813 h 58"/>
                <a:gd name="T8" fmla="*/ 479029 w 93"/>
                <a:gd name="T9" fmla="*/ 453367 h 58"/>
                <a:gd name="T10" fmla="*/ 444813 w 93"/>
                <a:gd name="T11" fmla="*/ 427705 h 58"/>
                <a:gd name="T12" fmla="*/ 402043 w 93"/>
                <a:gd name="T13" fmla="*/ 436259 h 58"/>
                <a:gd name="T14" fmla="*/ 273731 w 93"/>
                <a:gd name="T15" fmla="*/ 376381 h 58"/>
                <a:gd name="T16" fmla="*/ 205298 w 93"/>
                <a:gd name="T17" fmla="*/ 367826 h 58"/>
                <a:gd name="T18" fmla="*/ 222407 w 93"/>
                <a:gd name="T19" fmla="*/ 393489 h 58"/>
                <a:gd name="T20" fmla="*/ 205298 w 93"/>
                <a:gd name="T21" fmla="*/ 427705 h 58"/>
                <a:gd name="T22" fmla="*/ 128311 w 93"/>
                <a:gd name="T23" fmla="*/ 453367 h 58"/>
                <a:gd name="T24" fmla="*/ 102649 w 93"/>
                <a:gd name="T25" fmla="*/ 496138 h 58"/>
                <a:gd name="T26" fmla="*/ 59879 w 93"/>
                <a:gd name="T27" fmla="*/ 453367 h 58"/>
                <a:gd name="T28" fmla="*/ 0 w 93"/>
                <a:gd name="T29" fmla="*/ 402043 h 58"/>
                <a:gd name="T30" fmla="*/ 8554 w 93"/>
                <a:gd name="T31" fmla="*/ 367826 h 58"/>
                <a:gd name="T32" fmla="*/ 0 w 93"/>
                <a:gd name="T33" fmla="*/ 342164 h 58"/>
                <a:gd name="T34" fmla="*/ 34216 w 93"/>
                <a:gd name="T35" fmla="*/ 316502 h 58"/>
                <a:gd name="T36" fmla="*/ 171082 w 93"/>
                <a:gd name="T37" fmla="*/ 273731 h 58"/>
                <a:gd name="T38" fmla="*/ 188190 w 93"/>
                <a:gd name="T39" fmla="*/ 239515 h 58"/>
                <a:gd name="T40" fmla="*/ 111203 w 93"/>
                <a:gd name="T41" fmla="*/ 171082 h 58"/>
                <a:gd name="T42" fmla="*/ 102649 w 93"/>
                <a:gd name="T43" fmla="*/ 102649 h 58"/>
                <a:gd name="T44" fmla="*/ 153974 w 93"/>
                <a:gd name="T45" fmla="*/ 68433 h 58"/>
                <a:gd name="T46" fmla="*/ 136866 w 93"/>
                <a:gd name="T47" fmla="*/ 25662 h 58"/>
                <a:gd name="T48" fmla="*/ 111203 w 93"/>
                <a:gd name="T49" fmla="*/ 0 h 58"/>
                <a:gd name="T50" fmla="*/ 299393 w 93"/>
                <a:gd name="T51" fmla="*/ 59879 h 58"/>
                <a:gd name="T52" fmla="*/ 479029 w 93"/>
                <a:gd name="T53" fmla="*/ 76987 h 58"/>
                <a:gd name="T54" fmla="*/ 530354 w 93"/>
                <a:gd name="T55" fmla="*/ 128312 h 58"/>
                <a:gd name="T56" fmla="*/ 607341 w 93"/>
                <a:gd name="T57" fmla="*/ 145420 h 58"/>
                <a:gd name="T58" fmla="*/ 692882 w 93"/>
                <a:gd name="T59" fmla="*/ 171082 h 58"/>
                <a:gd name="T60" fmla="*/ 709990 w 93"/>
                <a:gd name="T61" fmla="*/ 196744 h 58"/>
                <a:gd name="T62" fmla="*/ 752761 w 93"/>
                <a:gd name="T63" fmla="*/ 222407 h 58"/>
                <a:gd name="T64" fmla="*/ 735652 w 93"/>
                <a:gd name="T65" fmla="*/ 248069 h 58"/>
                <a:gd name="T66" fmla="*/ 769869 w 93"/>
                <a:gd name="T67" fmla="*/ 307948 h 58"/>
                <a:gd name="T68" fmla="*/ 778423 w 93"/>
                <a:gd name="T69" fmla="*/ 342164 h 58"/>
                <a:gd name="T70" fmla="*/ 795531 w 93"/>
                <a:gd name="T71" fmla="*/ 359272 h 5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3"/>
                <a:gd name="T109" fmla="*/ 0 h 58"/>
                <a:gd name="T110" fmla="*/ 93 w 93"/>
                <a:gd name="T111" fmla="*/ 58 h 5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3" h="58">
                  <a:moveTo>
                    <a:pt x="93" y="42"/>
                  </a:moveTo>
                  <a:lnTo>
                    <a:pt x="88" y="43"/>
                  </a:lnTo>
                  <a:lnTo>
                    <a:pt x="80" y="48"/>
                  </a:lnTo>
                  <a:lnTo>
                    <a:pt x="74" y="53"/>
                  </a:lnTo>
                  <a:lnTo>
                    <a:pt x="71" y="53"/>
                  </a:lnTo>
                  <a:lnTo>
                    <a:pt x="67" y="57"/>
                  </a:lnTo>
                  <a:lnTo>
                    <a:pt x="63" y="53"/>
                  </a:lnTo>
                  <a:lnTo>
                    <a:pt x="60" y="52"/>
                  </a:lnTo>
                  <a:lnTo>
                    <a:pt x="58" y="50"/>
                  </a:lnTo>
                  <a:lnTo>
                    <a:pt x="56" y="53"/>
                  </a:lnTo>
                  <a:lnTo>
                    <a:pt x="54" y="52"/>
                  </a:lnTo>
                  <a:lnTo>
                    <a:pt x="52" y="50"/>
                  </a:lnTo>
                  <a:lnTo>
                    <a:pt x="51" y="51"/>
                  </a:lnTo>
                  <a:lnTo>
                    <a:pt x="47" y="51"/>
                  </a:lnTo>
                  <a:lnTo>
                    <a:pt x="35" y="44"/>
                  </a:lnTo>
                  <a:lnTo>
                    <a:pt x="32" y="44"/>
                  </a:lnTo>
                  <a:lnTo>
                    <a:pt x="27" y="42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6" y="46"/>
                  </a:lnTo>
                  <a:lnTo>
                    <a:pt x="26" y="48"/>
                  </a:lnTo>
                  <a:lnTo>
                    <a:pt x="24" y="50"/>
                  </a:lnTo>
                  <a:lnTo>
                    <a:pt x="18" y="50"/>
                  </a:lnTo>
                  <a:lnTo>
                    <a:pt x="15" y="53"/>
                  </a:lnTo>
                  <a:lnTo>
                    <a:pt x="14" y="55"/>
                  </a:lnTo>
                  <a:lnTo>
                    <a:pt x="12" y="58"/>
                  </a:lnTo>
                  <a:lnTo>
                    <a:pt x="10" y="58"/>
                  </a:lnTo>
                  <a:lnTo>
                    <a:pt x="7" y="53"/>
                  </a:lnTo>
                  <a:lnTo>
                    <a:pt x="2" y="49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1" y="43"/>
                  </a:lnTo>
                  <a:lnTo>
                    <a:pt x="2" y="41"/>
                  </a:lnTo>
                  <a:lnTo>
                    <a:pt x="0" y="40"/>
                  </a:lnTo>
                  <a:lnTo>
                    <a:pt x="1" y="38"/>
                  </a:lnTo>
                  <a:lnTo>
                    <a:pt x="4" y="37"/>
                  </a:lnTo>
                  <a:lnTo>
                    <a:pt x="13" y="37"/>
                  </a:lnTo>
                  <a:lnTo>
                    <a:pt x="20" y="32"/>
                  </a:lnTo>
                  <a:lnTo>
                    <a:pt x="22" y="31"/>
                  </a:lnTo>
                  <a:lnTo>
                    <a:pt x="22" y="28"/>
                  </a:lnTo>
                  <a:lnTo>
                    <a:pt x="17" y="23"/>
                  </a:lnTo>
                  <a:lnTo>
                    <a:pt x="13" y="20"/>
                  </a:lnTo>
                  <a:lnTo>
                    <a:pt x="12" y="19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29" y="1"/>
                  </a:lnTo>
                  <a:lnTo>
                    <a:pt x="35" y="7"/>
                  </a:lnTo>
                  <a:lnTo>
                    <a:pt x="42" y="9"/>
                  </a:lnTo>
                  <a:lnTo>
                    <a:pt x="56" y="9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5" y="17"/>
                  </a:lnTo>
                  <a:lnTo>
                    <a:pt x="71" y="17"/>
                  </a:lnTo>
                  <a:lnTo>
                    <a:pt x="76" y="20"/>
                  </a:lnTo>
                  <a:lnTo>
                    <a:pt x="81" y="20"/>
                  </a:lnTo>
                  <a:lnTo>
                    <a:pt x="83" y="22"/>
                  </a:lnTo>
                  <a:lnTo>
                    <a:pt x="83" y="23"/>
                  </a:lnTo>
                  <a:lnTo>
                    <a:pt x="86" y="24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6" y="29"/>
                  </a:lnTo>
                  <a:lnTo>
                    <a:pt x="87" y="31"/>
                  </a:lnTo>
                  <a:lnTo>
                    <a:pt x="90" y="36"/>
                  </a:lnTo>
                  <a:lnTo>
                    <a:pt x="90" y="38"/>
                  </a:lnTo>
                  <a:lnTo>
                    <a:pt x="91" y="40"/>
                  </a:lnTo>
                  <a:lnTo>
                    <a:pt x="93" y="40"/>
                  </a:lnTo>
                  <a:lnTo>
                    <a:pt x="93" y="4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5" name="组合 25"/>
            <p:cNvGrpSpPr/>
            <p:nvPr/>
          </p:nvGrpSpPr>
          <p:grpSpPr bwMode="auto">
            <a:xfrm>
              <a:off x="5786608" y="3522053"/>
              <a:ext cx="916035" cy="1936845"/>
              <a:chOff x="5593829" y="2406963"/>
              <a:chExt cx="829748" cy="1753589"/>
            </a:xfrm>
            <a:grpFill/>
          </p:grpSpPr>
          <p:sp>
            <p:nvSpPr>
              <p:cNvPr id="29" name="Freeform 16"/>
              <p:cNvSpPr/>
              <p:nvPr/>
            </p:nvSpPr>
            <p:spPr bwMode="auto">
              <a:xfrm>
                <a:off x="5867561" y="3578874"/>
                <a:ext cx="444813" cy="581678"/>
              </a:xfrm>
              <a:custGeom>
                <a:avLst/>
                <a:gdLst>
                  <a:gd name="T0" fmla="*/ 444813 w 52"/>
                  <a:gd name="T1" fmla="*/ 102649 h 68"/>
                  <a:gd name="T2" fmla="*/ 410597 w 52"/>
                  <a:gd name="T3" fmla="*/ 145420 h 68"/>
                  <a:gd name="T4" fmla="*/ 410597 w 52"/>
                  <a:gd name="T5" fmla="*/ 171082 h 68"/>
                  <a:gd name="T6" fmla="*/ 393488 w 52"/>
                  <a:gd name="T7" fmla="*/ 188190 h 68"/>
                  <a:gd name="T8" fmla="*/ 350718 w 52"/>
                  <a:gd name="T9" fmla="*/ 179636 h 68"/>
                  <a:gd name="T10" fmla="*/ 402043 w 52"/>
                  <a:gd name="T11" fmla="*/ 230960 h 68"/>
                  <a:gd name="T12" fmla="*/ 359272 w 52"/>
                  <a:gd name="T13" fmla="*/ 273731 h 68"/>
                  <a:gd name="T14" fmla="*/ 359272 w 52"/>
                  <a:gd name="T15" fmla="*/ 307947 h 68"/>
                  <a:gd name="T16" fmla="*/ 384934 w 52"/>
                  <a:gd name="T17" fmla="*/ 333609 h 68"/>
                  <a:gd name="T18" fmla="*/ 384934 w 52"/>
                  <a:gd name="T19" fmla="*/ 342164 h 68"/>
                  <a:gd name="T20" fmla="*/ 342164 w 52"/>
                  <a:gd name="T21" fmla="*/ 342164 h 68"/>
                  <a:gd name="T22" fmla="*/ 350718 w 52"/>
                  <a:gd name="T23" fmla="*/ 359272 h 68"/>
                  <a:gd name="T24" fmla="*/ 316502 w 52"/>
                  <a:gd name="T25" fmla="*/ 384934 h 68"/>
                  <a:gd name="T26" fmla="*/ 307948 w 52"/>
                  <a:gd name="T27" fmla="*/ 419150 h 68"/>
                  <a:gd name="T28" fmla="*/ 282285 w 52"/>
                  <a:gd name="T29" fmla="*/ 444813 h 68"/>
                  <a:gd name="T30" fmla="*/ 248069 w 52"/>
                  <a:gd name="T31" fmla="*/ 444813 h 68"/>
                  <a:gd name="T32" fmla="*/ 248069 w 52"/>
                  <a:gd name="T33" fmla="*/ 461921 h 68"/>
                  <a:gd name="T34" fmla="*/ 256623 w 52"/>
                  <a:gd name="T35" fmla="*/ 470475 h 68"/>
                  <a:gd name="T36" fmla="*/ 256623 w 52"/>
                  <a:gd name="T37" fmla="*/ 479029 h 68"/>
                  <a:gd name="T38" fmla="*/ 230961 w 52"/>
                  <a:gd name="T39" fmla="*/ 479029 h 68"/>
                  <a:gd name="T40" fmla="*/ 188190 w 52"/>
                  <a:gd name="T41" fmla="*/ 530353 h 68"/>
                  <a:gd name="T42" fmla="*/ 188190 w 52"/>
                  <a:gd name="T43" fmla="*/ 547462 h 68"/>
                  <a:gd name="T44" fmla="*/ 136866 w 52"/>
                  <a:gd name="T45" fmla="*/ 581678 h 68"/>
                  <a:gd name="T46" fmla="*/ 136866 w 52"/>
                  <a:gd name="T47" fmla="*/ 581678 h 68"/>
                  <a:gd name="T48" fmla="*/ 136866 w 52"/>
                  <a:gd name="T49" fmla="*/ 556016 h 68"/>
                  <a:gd name="T50" fmla="*/ 59879 w 52"/>
                  <a:gd name="T51" fmla="*/ 453367 h 68"/>
                  <a:gd name="T52" fmla="*/ 8554 w 52"/>
                  <a:gd name="T53" fmla="*/ 453367 h 68"/>
                  <a:gd name="T54" fmla="*/ 0 w 52"/>
                  <a:gd name="T55" fmla="*/ 444813 h 68"/>
                  <a:gd name="T56" fmla="*/ 0 w 52"/>
                  <a:gd name="T57" fmla="*/ 402042 h 68"/>
                  <a:gd name="T58" fmla="*/ 8554 w 52"/>
                  <a:gd name="T59" fmla="*/ 384934 h 68"/>
                  <a:gd name="T60" fmla="*/ 8554 w 52"/>
                  <a:gd name="T61" fmla="*/ 359272 h 68"/>
                  <a:gd name="T62" fmla="*/ 0 w 52"/>
                  <a:gd name="T63" fmla="*/ 342164 h 68"/>
                  <a:gd name="T64" fmla="*/ 8554 w 52"/>
                  <a:gd name="T65" fmla="*/ 325055 h 68"/>
                  <a:gd name="T66" fmla="*/ 42770 w 52"/>
                  <a:gd name="T67" fmla="*/ 282285 h 68"/>
                  <a:gd name="T68" fmla="*/ 42770 w 52"/>
                  <a:gd name="T69" fmla="*/ 213852 h 68"/>
                  <a:gd name="T70" fmla="*/ 102649 w 52"/>
                  <a:gd name="T71" fmla="*/ 162528 h 68"/>
                  <a:gd name="T72" fmla="*/ 102649 w 52"/>
                  <a:gd name="T73" fmla="*/ 136865 h 68"/>
                  <a:gd name="T74" fmla="*/ 94095 w 52"/>
                  <a:gd name="T75" fmla="*/ 119757 h 68"/>
                  <a:gd name="T76" fmla="*/ 94095 w 52"/>
                  <a:gd name="T77" fmla="*/ 94095 h 68"/>
                  <a:gd name="T78" fmla="*/ 136866 w 52"/>
                  <a:gd name="T79" fmla="*/ 68433 h 68"/>
                  <a:gd name="T80" fmla="*/ 162528 w 52"/>
                  <a:gd name="T81" fmla="*/ 68433 h 68"/>
                  <a:gd name="T82" fmla="*/ 205298 w 52"/>
                  <a:gd name="T83" fmla="*/ 25662 h 68"/>
                  <a:gd name="T84" fmla="*/ 213852 w 52"/>
                  <a:gd name="T85" fmla="*/ 0 h 68"/>
                  <a:gd name="T86" fmla="*/ 230961 w 52"/>
                  <a:gd name="T87" fmla="*/ 0 h 68"/>
                  <a:gd name="T88" fmla="*/ 265177 w 52"/>
                  <a:gd name="T89" fmla="*/ 34216 h 68"/>
                  <a:gd name="T90" fmla="*/ 265177 w 52"/>
                  <a:gd name="T91" fmla="*/ 68433 h 68"/>
                  <a:gd name="T92" fmla="*/ 282285 w 52"/>
                  <a:gd name="T93" fmla="*/ 94095 h 68"/>
                  <a:gd name="T94" fmla="*/ 299393 w 52"/>
                  <a:gd name="T95" fmla="*/ 111203 h 68"/>
                  <a:gd name="T96" fmla="*/ 316502 w 52"/>
                  <a:gd name="T97" fmla="*/ 111203 h 68"/>
                  <a:gd name="T98" fmla="*/ 350718 w 52"/>
                  <a:gd name="T99" fmla="*/ 111203 h 68"/>
                  <a:gd name="T100" fmla="*/ 376380 w 52"/>
                  <a:gd name="T101" fmla="*/ 102649 h 68"/>
                  <a:gd name="T102" fmla="*/ 444813 w 52"/>
                  <a:gd name="T103" fmla="*/ 102649 h 6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2"/>
                  <a:gd name="T157" fmla="*/ 0 h 68"/>
                  <a:gd name="T158" fmla="*/ 52 w 52"/>
                  <a:gd name="T159" fmla="*/ 68 h 6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2" h="68">
                    <a:moveTo>
                      <a:pt x="52" y="12"/>
                    </a:moveTo>
                    <a:lnTo>
                      <a:pt x="48" y="17"/>
                    </a:lnTo>
                    <a:lnTo>
                      <a:pt x="48" y="20"/>
                    </a:lnTo>
                    <a:lnTo>
                      <a:pt x="46" y="22"/>
                    </a:lnTo>
                    <a:lnTo>
                      <a:pt x="41" y="21"/>
                    </a:lnTo>
                    <a:lnTo>
                      <a:pt x="47" y="27"/>
                    </a:lnTo>
                    <a:lnTo>
                      <a:pt x="42" y="32"/>
                    </a:lnTo>
                    <a:lnTo>
                      <a:pt x="42" y="36"/>
                    </a:lnTo>
                    <a:lnTo>
                      <a:pt x="45" y="39"/>
                    </a:lnTo>
                    <a:lnTo>
                      <a:pt x="45" y="40"/>
                    </a:lnTo>
                    <a:lnTo>
                      <a:pt x="40" y="40"/>
                    </a:lnTo>
                    <a:lnTo>
                      <a:pt x="41" y="42"/>
                    </a:lnTo>
                    <a:lnTo>
                      <a:pt x="37" y="45"/>
                    </a:lnTo>
                    <a:lnTo>
                      <a:pt x="36" y="49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29" y="54"/>
                    </a:lnTo>
                    <a:lnTo>
                      <a:pt x="30" y="55"/>
                    </a:lnTo>
                    <a:lnTo>
                      <a:pt x="30" y="56"/>
                    </a:lnTo>
                    <a:lnTo>
                      <a:pt x="27" y="56"/>
                    </a:lnTo>
                    <a:lnTo>
                      <a:pt x="22" y="62"/>
                    </a:lnTo>
                    <a:lnTo>
                      <a:pt x="22" y="64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7" y="53"/>
                    </a:lnTo>
                    <a:lnTo>
                      <a:pt x="1" y="53"/>
                    </a:lnTo>
                    <a:lnTo>
                      <a:pt x="0" y="52"/>
                    </a:lnTo>
                    <a:lnTo>
                      <a:pt x="0" y="47"/>
                    </a:lnTo>
                    <a:lnTo>
                      <a:pt x="1" y="45"/>
                    </a:lnTo>
                    <a:lnTo>
                      <a:pt x="1" y="42"/>
                    </a:lnTo>
                    <a:lnTo>
                      <a:pt x="0" y="40"/>
                    </a:lnTo>
                    <a:lnTo>
                      <a:pt x="1" y="38"/>
                    </a:lnTo>
                    <a:lnTo>
                      <a:pt x="5" y="33"/>
                    </a:lnTo>
                    <a:lnTo>
                      <a:pt x="5" y="25"/>
                    </a:lnTo>
                    <a:lnTo>
                      <a:pt x="12" y="19"/>
                    </a:lnTo>
                    <a:lnTo>
                      <a:pt x="12" y="16"/>
                    </a:lnTo>
                    <a:lnTo>
                      <a:pt x="11" y="14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9" y="8"/>
                    </a:lnTo>
                    <a:lnTo>
                      <a:pt x="24" y="3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31" y="4"/>
                    </a:lnTo>
                    <a:lnTo>
                      <a:pt x="31" y="8"/>
                    </a:lnTo>
                    <a:lnTo>
                      <a:pt x="33" y="11"/>
                    </a:lnTo>
                    <a:lnTo>
                      <a:pt x="35" y="13"/>
                    </a:lnTo>
                    <a:lnTo>
                      <a:pt x="37" y="13"/>
                    </a:lnTo>
                    <a:lnTo>
                      <a:pt x="41" y="13"/>
                    </a:lnTo>
                    <a:lnTo>
                      <a:pt x="44" y="12"/>
                    </a:lnTo>
                    <a:lnTo>
                      <a:pt x="52" y="12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7"/>
              <p:cNvSpPr/>
              <p:nvPr/>
            </p:nvSpPr>
            <p:spPr bwMode="auto">
              <a:xfrm>
                <a:off x="6030089" y="3296588"/>
                <a:ext cx="393488" cy="393488"/>
              </a:xfrm>
              <a:custGeom>
                <a:avLst/>
                <a:gdLst>
                  <a:gd name="T0" fmla="*/ 179636 w 46"/>
                  <a:gd name="T1" fmla="*/ 0 h 46"/>
                  <a:gd name="T2" fmla="*/ 222406 w 46"/>
                  <a:gd name="T3" fmla="*/ 8554 h 46"/>
                  <a:gd name="T4" fmla="*/ 230960 w 46"/>
                  <a:gd name="T5" fmla="*/ 34216 h 46"/>
                  <a:gd name="T6" fmla="*/ 256623 w 46"/>
                  <a:gd name="T7" fmla="*/ 42770 h 46"/>
                  <a:gd name="T8" fmla="*/ 282285 w 46"/>
                  <a:gd name="T9" fmla="*/ 17108 h 46"/>
                  <a:gd name="T10" fmla="*/ 316501 w 46"/>
                  <a:gd name="T11" fmla="*/ 8554 h 46"/>
                  <a:gd name="T12" fmla="*/ 342163 w 46"/>
                  <a:gd name="T13" fmla="*/ 34216 h 46"/>
                  <a:gd name="T14" fmla="*/ 393488 w 46"/>
                  <a:gd name="T15" fmla="*/ 34216 h 46"/>
                  <a:gd name="T16" fmla="*/ 342163 w 46"/>
                  <a:gd name="T17" fmla="*/ 85541 h 46"/>
                  <a:gd name="T18" fmla="*/ 342163 w 46"/>
                  <a:gd name="T19" fmla="*/ 102649 h 46"/>
                  <a:gd name="T20" fmla="*/ 367826 w 46"/>
                  <a:gd name="T21" fmla="*/ 102649 h 46"/>
                  <a:gd name="T22" fmla="*/ 384934 w 46"/>
                  <a:gd name="T23" fmla="*/ 85541 h 46"/>
                  <a:gd name="T24" fmla="*/ 384934 w 46"/>
                  <a:gd name="T25" fmla="*/ 128311 h 46"/>
                  <a:gd name="T26" fmla="*/ 350718 w 46"/>
                  <a:gd name="T27" fmla="*/ 128311 h 46"/>
                  <a:gd name="T28" fmla="*/ 342163 w 46"/>
                  <a:gd name="T29" fmla="*/ 153974 h 46"/>
                  <a:gd name="T30" fmla="*/ 367826 w 46"/>
                  <a:gd name="T31" fmla="*/ 153974 h 46"/>
                  <a:gd name="T32" fmla="*/ 367826 w 46"/>
                  <a:gd name="T33" fmla="*/ 222406 h 46"/>
                  <a:gd name="T34" fmla="*/ 376380 w 46"/>
                  <a:gd name="T35" fmla="*/ 230960 h 46"/>
                  <a:gd name="T36" fmla="*/ 367826 w 46"/>
                  <a:gd name="T37" fmla="*/ 273731 h 46"/>
                  <a:gd name="T38" fmla="*/ 342163 w 46"/>
                  <a:gd name="T39" fmla="*/ 273731 h 46"/>
                  <a:gd name="T40" fmla="*/ 342163 w 46"/>
                  <a:gd name="T41" fmla="*/ 248069 h 46"/>
                  <a:gd name="T42" fmla="*/ 325055 w 46"/>
                  <a:gd name="T43" fmla="*/ 265177 h 46"/>
                  <a:gd name="T44" fmla="*/ 282285 w 46"/>
                  <a:gd name="T45" fmla="*/ 307947 h 46"/>
                  <a:gd name="T46" fmla="*/ 282285 w 46"/>
                  <a:gd name="T47" fmla="*/ 384934 h 46"/>
                  <a:gd name="T48" fmla="*/ 222406 w 46"/>
                  <a:gd name="T49" fmla="*/ 384934 h 46"/>
                  <a:gd name="T50" fmla="*/ 188190 w 46"/>
                  <a:gd name="T51" fmla="*/ 393488 h 46"/>
                  <a:gd name="T52" fmla="*/ 153974 w 46"/>
                  <a:gd name="T53" fmla="*/ 393488 h 46"/>
                  <a:gd name="T54" fmla="*/ 136865 w 46"/>
                  <a:gd name="T55" fmla="*/ 393488 h 46"/>
                  <a:gd name="T56" fmla="*/ 119757 w 46"/>
                  <a:gd name="T57" fmla="*/ 376380 h 46"/>
                  <a:gd name="T58" fmla="*/ 102649 w 46"/>
                  <a:gd name="T59" fmla="*/ 350718 h 46"/>
                  <a:gd name="T60" fmla="*/ 102649 w 46"/>
                  <a:gd name="T61" fmla="*/ 316501 h 46"/>
                  <a:gd name="T62" fmla="*/ 59879 w 46"/>
                  <a:gd name="T63" fmla="*/ 282285 h 46"/>
                  <a:gd name="T64" fmla="*/ 51325 w 46"/>
                  <a:gd name="T65" fmla="*/ 282285 h 46"/>
                  <a:gd name="T66" fmla="*/ 51325 w 46"/>
                  <a:gd name="T67" fmla="*/ 256623 h 46"/>
                  <a:gd name="T68" fmla="*/ 0 w 46"/>
                  <a:gd name="T69" fmla="*/ 188190 h 46"/>
                  <a:gd name="T70" fmla="*/ 0 w 46"/>
                  <a:gd name="T71" fmla="*/ 179636 h 46"/>
                  <a:gd name="T72" fmla="*/ 34216 w 46"/>
                  <a:gd name="T73" fmla="*/ 145419 h 46"/>
                  <a:gd name="T74" fmla="*/ 34216 w 46"/>
                  <a:gd name="T75" fmla="*/ 128311 h 46"/>
                  <a:gd name="T76" fmla="*/ 76987 w 46"/>
                  <a:gd name="T77" fmla="*/ 85541 h 46"/>
                  <a:gd name="T78" fmla="*/ 76987 w 46"/>
                  <a:gd name="T79" fmla="*/ 34216 h 46"/>
                  <a:gd name="T80" fmla="*/ 102649 w 46"/>
                  <a:gd name="T81" fmla="*/ 17108 h 46"/>
                  <a:gd name="T82" fmla="*/ 119757 w 46"/>
                  <a:gd name="T83" fmla="*/ 17108 h 46"/>
                  <a:gd name="T84" fmla="*/ 128311 w 46"/>
                  <a:gd name="T85" fmla="*/ 25662 h 46"/>
                  <a:gd name="T86" fmla="*/ 153974 w 46"/>
                  <a:gd name="T87" fmla="*/ 25662 h 46"/>
                  <a:gd name="T88" fmla="*/ 179636 w 46"/>
                  <a:gd name="T89" fmla="*/ 0 h 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6"/>
                  <a:gd name="T136" fmla="*/ 0 h 46"/>
                  <a:gd name="T137" fmla="*/ 46 w 46"/>
                  <a:gd name="T138" fmla="*/ 46 h 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6" h="46">
                    <a:moveTo>
                      <a:pt x="21" y="0"/>
                    </a:moveTo>
                    <a:lnTo>
                      <a:pt x="26" y="1"/>
                    </a:lnTo>
                    <a:lnTo>
                      <a:pt x="27" y="4"/>
                    </a:lnTo>
                    <a:lnTo>
                      <a:pt x="30" y="5"/>
                    </a:lnTo>
                    <a:lnTo>
                      <a:pt x="33" y="2"/>
                    </a:lnTo>
                    <a:lnTo>
                      <a:pt x="37" y="1"/>
                    </a:lnTo>
                    <a:lnTo>
                      <a:pt x="40" y="4"/>
                    </a:lnTo>
                    <a:lnTo>
                      <a:pt x="46" y="4"/>
                    </a:lnTo>
                    <a:lnTo>
                      <a:pt x="40" y="10"/>
                    </a:lnTo>
                    <a:lnTo>
                      <a:pt x="40" y="12"/>
                    </a:lnTo>
                    <a:lnTo>
                      <a:pt x="43" y="12"/>
                    </a:lnTo>
                    <a:lnTo>
                      <a:pt x="45" y="10"/>
                    </a:lnTo>
                    <a:lnTo>
                      <a:pt x="45" y="15"/>
                    </a:lnTo>
                    <a:lnTo>
                      <a:pt x="41" y="15"/>
                    </a:lnTo>
                    <a:lnTo>
                      <a:pt x="40" y="18"/>
                    </a:lnTo>
                    <a:lnTo>
                      <a:pt x="43" y="18"/>
                    </a:lnTo>
                    <a:lnTo>
                      <a:pt x="43" y="26"/>
                    </a:lnTo>
                    <a:lnTo>
                      <a:pt x="44" y="27"/>
                    </a:lnTo>
                    <a:lnTo>
                      <a:pt x="43" y="32"/>
                    </a:lnTo>
                    <a:lnTo>
                      <a:pt x="40" y="32"/>
                    </a:lnTo>
                    <a:lnTo>
                      <a:pt x="40" y="29"/>
                    </a:lnTo>
                    <a:lnTo>
                      <a:pt x="38" y="31"/>
                    </a:lnTo>
                    <a:lnTo>
                      <a:pt x="33" y="36"/>
                    </a:lnTo>
                    <a:lnTo>
                      <a:pt x="33" y="45"/>
                    </a:lnTo>
                    <a:lnTo>
                      <a:pt x="26" y="45"/>
                    </a:lnTo>
                    <a:lnTo>
                      <a:pt x="22" y="46"/>
                    </a:lnTo>
                    <a:lnTo>
                      <a:pt x="18" y="46"/>
                    </a:lnTo>
                    <a:lnTo>
                      <a:pt x="16" y="46"/>
                    </a:lnTo>
                    <a:lnTo>
                      <a:pt x="14" y="44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7" y="33"/>
                    </a:lnTo>
                    <a:lnTo>
                      <a:pt x="6" y="33"/>
                    </a:lnTo>
                    <a:lnTo>
                      <a:pt x="6" y="30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4" y="17"/>
                    </a:lnTo>
                    <a:lnTo>
                      <a:pt x="4" y="15"/>
                    </a:lnTo>
                    <a:lnTo>
                      <a:pt x="9" y="10"/>
                    </a:lnTo>
                    <a:lnTo>
                      <a:pt x="9" y="4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3"/>
                    </a:lnTo>
                    <a:lnTo>
                      <a:pt x="18" y="3"/>
                    </a:lnTo>
                    <a:lnTo>
                      <a:pt x="21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8"/>
              <p:cNvSpPr/>
              <p:nvPr/>
            </p:nvSpPr>
            <p:spPr bwMode="auto">
              <a:xfrm>
                <a:off x="5807682" y="2749127"/>
                <a:ext cx="581679" cy="573124"/>
              </a:xfrm>
              <a:custGeom>
                <a:avLst/>
                <a:gdLst>
                  <a:gd name="T0" fmla="*/ 256623 w 68"/>
                  <a:gd name="T1" fmla="*/ 0 h 67"/>
                  <a:gd name="T2" fmla="*/ 359272 w 68"/>
                  <a:gd name="T3" fmla="*/ 94095 h 67"/>
                  <a:gd name="T4" fmla="*/ 444813 w 68"/>
                  <a:gd name="T5" fmla="*/ 265177 h 67"/>
                  <a:gd name="T6" fmla="*/ 547463 w 68"/>
                  <a:gd name="T7" fmla="*/ 333609 h 67"/>
                  <a:gd name="T8" fmla="*/ 547463 w 68"/>
                  <a:gd name="T9" fmla="*/ 367826 h 67"/>
                  <a:gd name="T10" fmla="*/ 530354 w 68"/>
                  <a:gd name="T11" fmla="*/ 393488 h 67"/>
                  <a:gd name="T12" fmla="*/ 581679 w 68"/>
                  <a:gd name="T13" fmla="*/ 436258 h 67"/>
                  <a:gd name="T14" fmla="*/ 556017 w 68"/>
                  <a:gd name="T15" fmla="*/ 487583 h 67"/>
                  <a:gd name="T16" fmla="*/ 479030 w 68"/>
                  <a:gd name="T17" fmla="*/ 547462 h 67"/>
                  <a:gd name="T18" fmla="*/ 402043 w 68"/>
                  <a:gd name="T19" fmla="*/ 547462 h 67"/>
                  <a:gd name="T20" fmla="*/ 350718 w 68"/>
                  <a:gd name="T21" fmla="*/ 573124 h 67"/>
                  <a:gd name="T22" fmla="*/ 325056 w 68"/>
                  <a:gd name="T23" fmla="*/ 564570 h 67"/>
                  <a:gd name="T24" fmla="*/ 307948 w 68"/>
                  <a:gd name="T25" fmla="*/ 547462 h 67"/>
                  <a:gd name="T26" fmla="*/ 350718 w 68"/>
                  <a:gd name="T27" fmla="*/ 521799 h 67"/>
                  <a:gd name="T28" fmla="*/ 367826 w 68"/>
                  <a:gd name="T29" fmla="*/ 496137 h 67"/>
                  <a:gd name="T30" fmla="*/ 307948 w 68"/>
                  <a:gd name="T31" fmla="*/ 470475 h 67"/>
                  <a:gd name="T32" fmla="*/ 213853 w 68"/>
                  <a:gd name="T33" fmla="*/ 402042 h 67"/>
                  <a:gd name="T34" fmla="*/ 230961 w 68"/>
                  <a:gd name="T35" fmla="*/ 342164 h 67"/>
                  <a:gd name="T36" fmla="*/ 273731 w 68"/>
                  <a:gd name="T37" fmla="*/ 333609 h 67"/>
                  <a:gd name="T38" fmla="*/ 290840 w 68"/>
                  <a:gd name="T39" fmla="*/ 307947 h 67"/>
                  <a:gd name="T40" fmla="*/ 248069 w 68"/>
                  <a:gd name="T41" fmla="*/ 273731 h 67"/>
                  <a:gd name="T42" fmla="*/ 239515 w 68"/>
                  <a:gd name="T43" fmla="*/ 290839 h 67"/>
                  <a:gd name="T44" fmla="*/ 188190 w 68"/>
                  <a:gd name="T45" fmla="*/ 265177 h 67"/>
                  <a:gd name="T46" fmla="*/ 153974 w 68"/>
                  <a:gd name="T47" fmla="*/ 196744 h 67"/>
                  <a:gd name="T48" fmla="*/ 102649 w 68"/>
                  <a:gd name="T49" fmla="*/ 179636 h 67"/>
                  <a:gd name="T50" fmla="*/ 59879 w 68"/>
                  <a:gd name="T51" fmla="*/ 171082 h 67"/>
                  <a:gd name="T52" fmla="*/ 0 w 68"/>
                  <a:gd name="T53" fmla="*/ 85541 h 67"/>
                  <a:gd name="T54" fmla="*/ 8554 w 68"/>
                  <a:gd name="T55" fmla="*/ 42770 h 67"/>
                  <a:gd name="T56" fmla="*/ 59879 w 68"/>
                  <a:gd name="T57" fmla="*/ 76987 h 67"/>
                  <a:gd name="T58" fmla="*/ 119757 w 68"/>
                  <a:gd name="T59" fmla="*/ 102649 h 67"/>
                  <a:gd name="T60" fmla="*/ 171082 w 68"/>
                  <a:gd name="T61" fmla="*/ 68433 h 67"/>
                  <a:gd name="T62" fmla="*/ 188190 w 68"/>
                  <a:gd name="T63" fmla="*/ 85541 h 67"/>
                  <a:gd name="T64" fmla="*/ 213853 w 68"/>
                  <a:gd name="T65" fmla="*/ 25662 h 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8"/>
                  <a:gd name="T100" fmla="*/ 0 h 67"/>
                  <a:gd name="T101" fmla="*/ 68 w 68"/>
                  <a:gd name="T102" fmla="*/ 67 h 6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8" h="67">
                    <a:moveTo>
                      <a:pt x="29" y="0"/>
                    </a:moveTo>
                    <a:lnTo>
                      <a:pt x="30" y="0"/>
                    </a:lnTo>
                    <a:lnTo>
                      <a:pt x="31" y="4"/>
                    </a:lnTo>
                    <a:lnTo>
                      <a:pt x="42" y="11"/>
                    </a:lnTo>
                    <a:lnTo>
                      <a:pt x="51" y="27"/>
                    </a:lnTo>
                    <a:lnTo>
                      <a:pt x="52" y="31"/>
                    </a:lnTo>
                    <a:lnTo>
                      <a:pt x="54" y="34"/>
                    </a:lnTo>
                    <a:lnTo>
                      <a:pt x="64" y="39"/>
                    </a:lnTo>
                    <a:lnTo>
                      <a:pt x="65" y="41"/>
                    </a:lnTo>
                    <a:lnTo>
                      <a:pt x="64" y="43"/>
                    </a:lnTo>
                    <a:lnTo>
                      <a:pt x="57" y="43"/>
                    </a:lnTo>
                    <a:lnTo>
                      <a:pt x="62" y="46"/>
                    </a:lnTo>
                    <a:lnTo>
                      <a:pt x="62" y="49"/>
                    </a:lnTo>
                    <a:lnTo>
                      <a:pt x="68" y="51"/>
                    </a:lnTo>
                    <a:lnTo>
                      <a:pt x="68" y="54"/>
                    </a:lnTo>
                    <a:lnTo>
                      <a:pt x="65" y="57"/>
                    </a:lnTo>
                    <a:lnTo>
                      <a:pt x="63" y="58"/>
                    </a:lnTo>
                    <a:lnTo>
                      <a:pt x="56" y="64"/>
                    </a:lnTo>
                    <a:lnTo>
                      <a:pt x="52" y="65"/>
                    </a:lnTo>
                    <a:lnTo>
                      <a:pt x="47" y="64"/>
                    </a:lnTo>
                    <a:lnTo>
                      <a:pt x="44" y="67"/>
                    </a:lnTo>
                    <a:lnTo>
                      <a:pt x="41" y="67"/>
                    </a:lnTo>
                    <a:lnTo>
                      <a:pt x="40" y="66"/>
                    </a:lnTo>
                    <a:lnTo>
                      <a:pt x="38" y="66"/>
                    </a:lnTo>
                    <a:lnTo>
                      <a:pt x="38" y="64"/>
                    </a:lnTo>
                    <a:lnTo>
                      <a:pt x="36" y="64"/>
                    </a:lnTo>
                    <a:lnTo>
                      <a:pt x="38" y="62"/>
                    </a:lnTo>
                    <a:lnTo>
                      <a:pt x="41" y="61"/>
                    </a:lnTo>
                    <a:lnTo>
                      <a:pt x="42" y="60"/>
                    </a:lnTo>
                    <a:lnTo>
                      <a:pt x="43" y="58"/>
                    </a:lnTo>
                    <a:lnTo>
                      <a:pt x="41" y="56"/>
                    </a:lnTo>
                    <a:lnTo>
                      <a:pt x="36" y="55"/>
                    </a:lnTo>
                    <a:lnTo>
                      <a:pt x="31" y="51"/>
                    </a:lnTo>
                    <a:lnTo>
                      <a:pt x="25" y="47"/>
                    </a:lnTo>
                    <a:lnTo>
                      <a:pt x="27" y="43"/>
                    </a:lnTo>
                    <a:lnTo>
                      <a:pt x="27" y="40"/>
                    </a:lnTo>
                    <a:lnTo>
                      <a:pt x="29" y="39"/>
                    </a:lnTo>
                    <a:lnTo>
                      <a:pt x="32" y="39"/>
                    </a:lnTo>
                    <a:lnTo>
                      <a:pt x="34" y="38"/>
                    </a:lnTo>
                    <a:lnTo>
                      <a:pt x="34" y="36"/>
                    </a:lnTo>
                    <a:lnTo>
                      <a:pt x="32" y="32"/>
                    </a:lnTo>
                    <a:lnTo>
                      <a:pt x="29" y="32"/>
                    </a:lnTo>
                    <a:lnTo>
                      <a:pt x="29" y="33"/>
                    </a:lnTo>
                    <a:lnTo>
                      <a:pt x="28" y="34"/>
                    </a:lnTo>
                    <a:lnTo>
                      <a:pt x="24" y="34"/>
                    </a:lnTo>
                    <a:lnTo>
                      <a:pt x="22" y="31"/>
                    </a:lnTo>
                    <a:lnTo>
                      <a:pt x="20" y="27"/>
                    </a:lnTo>
                    <a:lnTo>
                      <a:pt x="18" y="23"/>
                    </a:lnTo>
                    <a:lnTo>
                      <a:pt x="16" y="21"/>
                    </a:lnTo>
                    <a:lnTo>
                      <a:pt x="12" y="21"/>
                    </a:lnTo>
                    <a:lnTo>
                      <a:pt x="10" y="20"/>
                    </a:lnTo>
                    <a:lnTo>
                      <a:pt x="7" y="20"/>
                    </a:lnTo>
                    <a:lnTo>
                      <a:pt x="6" y="17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7" y="9"/>
                    </a:lnTo>
                    <a:lnTo>
                      <a:pt x="9" y="12"/>
                    </a:lnTo>
                    <a:lnTo>
                      <a:pt x="14" y="12"/>
                    </a:lnTo>
                    <a:lnTo>
                      <a:pt x="18" y="8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5" y="6"/>
                    </a:lnTo>
                    <a:lnTo>
                      <a:pt x="25" y="3"/>
                    </a:lnTo>
                    <a:lnTo>
                      <a:pt x="29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9"/>
              <p:cNvSpPr/>
              <p:nvPr/>
            </p:nvSpPr>
            <p:spPr bwMode="auto">
              <a:xfrm>
                <a:off x="5653709" y="2406963"/>
                <a:ext cx="667219" cy="453367"/>
              </a:xfrm>
              <a:custGeom>
                <a:avLst/>
                <a:gdLst>
                  <a:gd name="T0" fmla="*/ 222406 w 78"/>
                  <a:gd name="T1" fmla="*/ 0 h 53"/>
                  <a:gd name="T2" fmla="*/ 222406 w 78"/>
                  <a:gd name="T3" fmla="*/ 42770 h 53"/>
                  <a:gd name="T4" fmla="*/ 248069 w 78"/>
                  <a:gd name="T5" fmla="*/ 42770 h 53"/>
                  <a:gd name="T6" fmla="*/ 256623 w 78"/>
                  <a:gd name="T7" fmla="*/ 8554 h 53"/>
                  <a:gd name="T8" fmla="*/ 316501 w 78"/>
                  <a:gd name="T9" fmla="*/ 17108 h 53"/>
                  <a:gd name="T10" fmla="*/ 333610 w 78"/>
                  <a:gd name="T11" fmla="*/ 42770 h 53"/>
                  <a:gd name="T12" fmla="*/ 333610 w 78"/>
                  <a:gd name="T13" fmla="*/ 85541 h 53"/>
                  <a:gd name="T14" fmla="*/ 367826 w 78"/>
                  <a:gd name="T15" fmla="*/ 102649 h 53"/>
                  <a:gd name="T16" fmla="*/ 402042 w 78"/>
                  <a:gd name="T17" fmla="*/ 111203 h 53"/>
                  <a:gd name="T18" fmla="*/ 419150 w 78"/>
                  <a:gd name="T19" fmla="*/ 59879 h 53"/>
                  <a:gd name="T20" fmla="*/ 470475 w 78"/>
                  <a:gd name="T21" fmla="*/ 17108 h 53"/>
                  <a:gd name="T22" fmla="*/ 530353 w 78"/>
                  <a:gd name="T23" fmla="*/ 17108 h 53"/>
                  <a:gd name="T24" fmla="*/ 556016 w 78"/>
                  <a:gd name="T25" fmla="*/ 25662 h 53"/>
                  <a:gd name="T26" fmla="*/ 667219 w 78"/>
                  <a:gd name="T27" fmla="*/ 25662 h 53"/>
                  <a:gd name="T28" fmla="*/ 667219 w 78"/>
                  <a:gd name="T29" fmla="*/ 59879 h 53"/>
                  <a:gd name="T30" fmla="*/ 667219 w 78"/>
                  <a:gd name="T31" fmla="*/ 85541 h 53"/>
                  <a:gd name="T32" fmla="*/ 624449 w 78"/>
                  <a:gd name="T33" fmla="*/ 94095 h 53"/>
                  <a:gd name="T34" fmla="*/ 547462 w 78"/>
                  <a:gd name="T35" fmla="*/ 145420 h 53"/>
                  <a:gd name="T36" fmla="*/ 530353 w 78"/>
                  <a:gd name="T37" fmla="*/ 171082 h 53"/>
                  <a:gd name="T38" fmla="*/ 470475 w 78"/>
                  <a:gd name="T39" fmla="*/ 205298 h 53"/>
                  <a:gd name="T40" fmla="*/ 461921 w 78"/>
                  <a:gd name="T41" fmla="*/ 248069 h 53"/>
                  <a:gd name="T42" fmla="*/ 427704 w 78"/>
                  <a:gd name="T43" fmla="*/ 290839 h 53"/>
                  <a:gd name="T44" fmla="*/ 427704 w 78"/>
                  <a:gd name="T45" fmla="*/ 333610 h 53"/>
                  <a:gd name="T46" fmla="*/ 410596 w 78"/>
                  <a:gd name="T47" fmla="*/ 342164 h 53"/>
                  <a:gd name="T48" fmla="*/ 402042 w 78"/>
                  <a:gd name="T49" fmla="*/ 342164 h 53"/>
                  <a:gd name="T50" fmla="*/ 367826 w 78"/>
                  <a:gd name="T51" fmla="*/ 367826 h 53"/>
                  <a:gd name="T52" fmla="*/ 367826 w 78"/>
                  <a:gd name="T53" fmla="*/ 393488 h 53"/>
                  <a:gd name="T54" fmla="*/ 342164 w 78"/>
                  <a:gd name="T55" fmla="*/ 427705 h 53"/>
                  <a:gd name="T56" fmla="*/ 325055 w 78"/>
                  <a:gd name="T57" fmla="*/ 419151 h 53"/>
                  <a:gd name="T58" fmla="*/ 325055 w 78"/>
                  <a:gd name="T59" fmla="*/ 410597 h 53"/>
                  <a:gd name="T60" fmla="*/ 307947 w 78"/>
                  <a:gd name="T61" fmla="*/ 410597 h 53"/>
                  <a:gd name="T62" fmla="*/ 273731 w 78"/>
                  <a:gd name="T63" fmla="*/ 444813 h 53"/>
                  <a:gd name="T64" fmla="*/ 230960 w 78"/>
                  <a:gd name="T65" fmla="*/ 444813 h 53"/>
                  <a:gd name="T66" fmla="*/ 213852 w 78"/>
                  <a:gd name="T67" fmla="*/ 419151 h 53"/>
                  <a:gd name="T68" fmla="*/ 179636 w 78"/>
                  <a:gd name="T69" fmla="*/ 384934 h 53"/>
                  <a:gd name="T70" fmla="*/ 162528 w 78"/>
                  <a:gd name="T71" fmla="*/ 384934 h 53"/>
                  <a:gd name="T72" fmla="*/ 153974 w 78"/>
                  <a:gd name="T73" fmla="*/ 393488 h 53"/>
                  <a:gd name="T74" fmla="*/ 153974 w 78"/>
                  <a:gd name="T75" fmla="*/ 427705 h 53"/>
                  <a:gd name="T76" fmla="*/ 128311 w 78"/>
                  <a:gd name="T77" fmla="*/ 436259 h 53"/>
                  <a:gd name="T78" fmla="*/ 119757 w 78"/>
                  <a:gd name="T79" fmla="*/ 444813 h 53"/>
                  <a:gd name="T80" fmla="*/ 111203 w 78"/>
                  <a:gd name="T81" fmla="*/ 444813 h 53"/>
                  <a:gd name="T82" fmla="*/ 102649 w 78"/>
                  <a:gd name="T83" fmla="*/ 453367 h 53"/>
                  <a:gd name="T84" fmla="*/ 68433 w 78"/>
                  <a:gd name="T85" fmla="*/ 453367 h 53"/>
                  <a:gd name="T86" fmla="*/ 0 w 78"/>
                  <a:gd name="T87" fmla="*/ 384934 h 53"/>
                  <a:gd name="T88" fmla="*/ 17108 w 78"/>
                  <a:gd name="T89" fmla="*/ 359272 h 53"/>
                  <a:gd name="T90" fmla="*/ 42770 w 78"/>
                  <a:gd name="T91" fmla="*/ 333610 h 53"/>
                  <a:gd name="T92" fmla="*/ 42770 w 78"/>
                  <a:gd name="T93" fmla="*/ 307947 h 53"/>
                  <a:gd name="T94" fmla="*/ 34216 w 78"/>
                  <a:gd name="T95" fmla="*/ 248069 h 53"/>
                  <a:gd name="T96" fmla="*/ 17108 w 78"/>
                  <a:gd name="T97" fmla="*/ 222406 h 53"/>
                  <a:gd name="T98" fmla="*/ 17108 w 78"/>
                  <a:gd name="T99" fmla="*/ 196744 h 53"/>
                  <a:gd name="T100" fmla="*/ 119757 w 78"/>
                  <a:gd name="T101" fmla="*/ 76987 h 53"/>
                  <a:gd name="T102" fmla="*/ 145420 w 78"/>
                  <a:gd name="T103" fmla="*/ 68433 h 53"/>
                  <a:gd name="T104" fmla="*/ 179636 w 78"/>
                  <a:gd name="T105" fmla="*/ 42770 h 53"/>
                  <a:gd name="T106" fmla="*/ 179636 w 78"/>
                  <a:gd name="T107" fmla="*/ 17108 h 53"/>
                  <a:gd name="T108" fmla="*/ 196744 w 78"/>
                  <a:gd name="T109" fmla="*/ 0 h 53"/>
                  <a:gd name="T110" fmla="*/ 222406 w 78"/>
                  <a:gd name="T111" fmla="*/ 0 h 5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78"/>
                  <a:gd name="T169" fmla="*/ 0 h 53"/>
                  <a:gd name="T170" fmla="*/ 78 w 78"/>
                  <a:gd name="T171" fmla="*/ 53 h 5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78" h="53">
                    <a:moveTo>
                      <a:pt x="26" y="0"/>
                    </a:moveTo>
                    <a:lnTo>
                      <a:pt x="26" y="5"/>
                    </a:lnTo>
                    <a:lnTo>
                      <a:pt x="29" y="5"/>
                    </a:lnTo>
                    <a:lnTo>
                      <a:pt x="30" y="1"/>
                    </a:lnTo>
                    <a:lnTo>
                      <a:pt x="37" y="2"/>
                    </a:lnTo>
                    <a:lnTo>
                      <a:pt x="39" y="5"/>
                    </a:lnTo>
                    <a:lnTo>
                      <a:pt x="39" y="10"/>
                    </a:lnTo>
                    <a:lnTo>
                      <a:pt x="43" y="12"/>
                    </a:lnTo>
                    <a:lnTo>
                      <a:pt x="47" y="13"/>
                    </a:lnTo>
                    <a:lnTo>
                      <a:pt x="49" y="7"/>
                    </a:lnTo>
                    <a:lnTo>
                      <a:pt x="55" y="2"/>
                    </a:lnTo>
                    <a:lnTo>
                      <a:pt x="62" y="2"/>
                    </a:lnTo>
                    <a:lnTo>
                      <a:pt x="65" y="3"/>
                    </a:lnTo>
                    <a:lnTo>
                      <a:pt x="78" y="3"/>
                    </a:lnTo>
                    <a:lnTo>
                      <a:pt x="78" y="7"/>
                    </a:lnTo>
                    <a:lnTo>
                      <a:pt x="78" y="10"/>
                    </a:lnTo>
                    <a:lnTo>
                      <a:pt x="73" y="11"/>
                    </a:lnTo>
                    <a:lnTo>
                      <a:pt x="64" y="17"/>
                    </a:lnTo>
                    <a:lnTo>
                      <a:pt x="62" y="20"/>
                    </a:lnTo>
                    <a:lnTo>
                      <a:pt x="55" y="24"/>
                    </a:lnTo>
                    <a:lnTo>
                      <a:pt x="54" y="29"/>
                    </a:lnTo>
                    <a:lnTo>
                      <a:pt x="50" y="34"/>
                    </a:lnTo>
                    <a:lnTo>
                      <a:pt x="50" y="39"/>
                    </a:lnTo>
                    <a:lnTo>
                      <a:pt x="48" y="40"/>
                    </a:lnTo>
                    <a:lnTo>
                      <a:pt x="47" y="40"/>
                    </a:lnTo>
                    <a:lnTo>
                      <a:pt x="43" y="43"/>
                    </a:lnTo>
                    <a:lnTo>
                      <a:pt x="43" y="46"/>
                    </a:lnTo>
                    <a:lnTo>
                      <a:pt x="40" y="50"/>
                    </a:lnTo>
                    <a:lnTo>
                      <a:pt x="38" y="49"/>
                    </a:lnTo>
                    <a:lnTo>
                      <a:pt x="38" y="48"/>
                    </a:lnTo>
                    <a:lnTo>
                      <a:pt x="36" y="48"/>
                    </a:lnTo>
                    <a:lnTo>
                      <a:pt x="32" y="52"/>
                    </a:lnTo>
                    <a:lnTo>
                      <a:pt x="27" y="52"/>
                    </a:lnTo>
                    <a:lnTo>
                      <a:pt x="25" y="49"/>
                    </a:lnTo>
                    <a:lnTo>
                      <a:pt x="21" y="45"/>
                    </a:lnTo>
                    <a:lnTo>
                      <a:pt x="19" y="45"/>
                    </a:lnTo>
                    <a:lnTo>
                      <a:pt x="18" y="46"/>
                    </a:lnTo>
                    <a:lnTo>
                      <a:pt x="18" y="50"/>
                    </a:lnTo>
                    <a:lnTo>
                      <a:pt x="15" y="51"/>
                    </a:lnTo>
                    <a:lnTo>
                      <a:pt x="14" y="52"/>
                    </a:lnTo>
                    <a:lnTo>
                      <a:pt x="13" y="52"/>
                    </a:lnTo>
                    <a:lnTo>
                      <a:pt x="12" y="53"/>
                    </a:lnTo>
                    <a:lnTo>
                      <a:pt x="8" y="53"/>
                    </a:lnTo>
                    <a:lnTo>
                      <a:pt x="0" y="45"/>
                    </a:lnTo>
                    <a:lnTo>
                      <a:pt x="2" y="42"/>
                    </a:lnTo>
                    <a:lnTo>
                      <a:pt x="5" y="39"/>
                    </a:lnTo>
                    <a:lnTo>
                      <a:pt x="5" y="36"/>
                    </a:lnTo>
                    <a:lnTo>
                      <a:pt x="4" y="29"/>
                    </a:lnTo>
                    <a:lnTo>
                      <a:pt x="2" y="26"/>
                    </a:lnTo>
                    <a:lnTo>
                      <a:pt x="2" y="23"/>
                    </a:lnTo>
                    <a:lnTo>
                      <a:pt x="14" y="9"/>
                    </a:lnTo>
                    <a:lnTo>
                      <a:pt x="17" y="8"/>
                    </a:lnTo>
                    <a:lnTo>
                      <a:pt x="21" y="5"/>
                    </a:lnTo>
                    <a:lnTo>
                      <a:pt x="21" y="2"/>
                    </a:lnTo>
                    <a:lnTo>
                      <a:pt x="23" y="0"/>
                    </a:lnTo>
                    <a:lnTo>
                      <a:pt x="26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4"/>
              <p:cNvSpPr/>
              <p:nvPr/>
            </p:nvSpPr>
            <p:spPr bwMode="auto">
              <a:xfrm>
                <a:off x="5679371" y="2834667"/>
                <a:ext cx="496138" cy="607340"/>
              </a:xfrm>
              <a:custGeom>
                <a:avLst/>
                <a:gdLst>
                  <a:gd name="T0" fmla="*/ 333610 w 58"/>
                  <a:gd name="T1" fmla="*/ 598786 h 71"/>
                  <a:gd name="T2" fmla="*/ 282285 w 58"/>
                  <a:gd name="T3" fmla="*/ 581678 h 71"/>
                  <a:gd name="T4" fmla="*/ 256623 w 58"/>
                  <a:gd name="T5" fmla="*/ 573124 h 71"/>
                  <a:gd name="T6" fmla="*/ 239515 w 58"/>
                  <a:gd name="T7" fmla="*/ 607340 h 71"/>
                  <a:gd name="T8" fmla="*/ 222407 w 58"/>
                  <a:gd name="T9" fmla="*/ 598786 h 71"/>
                  <a:gd name="T10" fmla="*/ 222407 w 58"/>
                  <a:gd name="T11" fmla="*/ 547461 h 71"/>
                  <a:gd name="T12" fmla="*/ 153974 w 58"/>
                  <a:gd name="T13" fmla="*/ 581678 h 71"/>
                  <a:gd name="T14" fmla="*/ 136866 w 58"/>
                  <a:gd name="T15" fmla="*/ 564570 h 71"/>
                  <a:gd name="T16" fmla="*/ 128312 w 58"/>
                  <a:gd name="T17" fmla="*/ 530353 h 71"/>
                  <a:gd name="T18" fmla="*/ 94095 w 58"/>
                  <a:gd name="T19" fmla="*/ 470475 h 71"/>
                  <a:gd name="T20" fmla="*/ 111203 w 58"/>
                  <a:gd name="T21" fmla="*/ 444812 h 71"/>
                  <a:gd name="T22" fmla="*/ 68433 w 58"/>
                  <a:gd name="T23" fmla="*/ 419150 h 71"/>
                  <a:gd name="T24" fmla="*/ 51325 w 58"/>
                  <a:gd name="T25" fmla="*/ 393488 h 71"/>
                  <a:gd name="T26" fmla="*/ 94095 w 58"/>
                  <a:gd name="T27" fmla="*/ 359272 h 71"/>
                  <a:gd name="T28" fmla="*/ 102649 w 58"/>
                  <a:gd name="T29" fmla="*/ 316501 h 71"/>
                  <a:gd name="T30" fmla="*/ 68433 w 58"/>
                  <a:gd name="T31" fmla="*/ 273731 h 71"/>
                  <a:gd name="T32" fmla="*/ 34216 w 58"/>
                  <a:gd name="T33" fmla="*/ 273731 h 71"/>
                  <a:gd name="T34" fmla="*/ 17108 w 58"/>
                  <a:gd name="T35" fmla="*/ 230960 h 71"/>
                  <a:gd name="T36" fmla="*/ 0 w 58"/>
                  <a:gd name="T37" fmla="*/ 196744 h 71"/>
                  <a:gd name="T38" fmla="*/ 51325 w 58"/>
                  <a:gd name="T39" fmla="*/ 102649 h 71"/>
                  <a:gd name="T40" fmla="*/ 68433 w 58"/>
                  <a:gd name="T41" fmla="*/ 76987 h 71"/>
                  <a:gd name="T42" fmla="*/ 119757 w 58"/>
                  <a:gd name="T43" fmla="*/ 119757 h 71"/>
                  <a:gd name="T44" fmla="*/ 94095 w 58"/>
                  <a:gd name="T45" fmla="*/ 25662 h 71"/>
                  <a:gd name="T46" fmla="*/ 102649 w 58"/>
                  <a:gd name="T47" fmla="*/ 8554 h 71"/>
                  <a:gd name="T48" fmla="*/ 179636 w 58"/>
                  <a:gd name="T49" fmla="*/ 59879 h 71"/>
                  <a:gd name="T50" fmla="*/ 213853 w 58"/>
                  <a:gd name="T51" fmla="*/ 85541 h 71"/>
                  <a:gd name="T52" fmla="*/ 265177 w 58"/>
                  <a:gd name="T53" fmla="*/ 94095 h 71"/>
                  <a:gd name="T54" fmla="*/ 299394 w 58"/>
                  <a:gd name="T55" fmla="*/ 145419 h 71"/>
                  <a:gd name="T56" fmla="*/ 333610 w 58"/>
                  <a:gd name="T57" fmla="*/ 205298 h 71"/>
                  <a:gd name="T58" fmla="*/ 376381 w 58"/>
                  <a:gd name="T59" fmla="*/ 196744 h 71"/>
                  <a:gd name="T60" fmla="*/ 402043 w 58"/>
                  <a:gd name="T61" fmla="*/ 188190 h 71"/>
                  <a:gd name="T62" fmla="*/ 419151 w 58"/>
                  <a:gd name="T63" fmla="*/ 239514 h 71"/>
                  <a:gd name="T64" fmla="*/ 376381 w 58"/>
                  <a:gd name="T65" fmla="*/ 248068 h 71"/>
                  <a:gd name="T66" fmla="*/ 359272 w 58"/>
                  <a:gd name="T67" fmla="*/ 282285 h 71"/>
                  <a:gd name="T68" fmla="*/ 393489 w 58"/>
                  <a:gd name="T69" fmla="*/ 350717 h 71"/>
                  <a:gd name="T70" fmla="*/ 479030 w 58"/>
                  <a:gd name="T71" fmla="*/ 393488 h 71"/>
                  <a:gd name="T72" fmla="*/ 487584 w 58"/>
                  <a:gd name="T73" fmla="*/ 427704 h 71"/>
                  <a:gd name="T74" fmla="*/ 453367 w 58"/>
                  <a:gd name="T75" fmla="*/ 444812 h 71"/>
                  <a:gd name="T76" fmla="*/ 453367 w 58"/>
                  <a:gd name="T77" fmla="*/ 461920 h 71"/>
                  <a:gd name="T78" fmla="*/ 427705 w 58"/>
                  <a:gd name="T79" fmla="*/ 496137 h 71"/>
                  <a:gd name="T80" fmla="*/ 384935 w 58"/>
                  <a:gd name="T81" fmla="*/ 590232 h 7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8"/>
                  <a:gd name="T124" fmla="*/ 0 h 71"/>
                  <a:gd name="T125" fmla="*/ 58 w 58"/>
                  <a:gd name="T126" fmla="*/ 71 h 7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8" h="71">
                    <a:moveTo>
                      <a:pt x="42" y="69"/>
                    </a:moveTo>
                    <a:lnTo>
                      <a:pt x="39" y="70"/>
                    </a:lnTo>
                    <a:lnTo>
                      <a:pt x="34" y="70"/>
                    </a:lnTo>
                    <a:lnTo>
                      <a:pt x="33" y="68"/>
                    </a:lnTo>
                    <a:lnTo>
                      <a:pt x="31" y="66"/>
                    </a:lnTo>
                    <a:lnTo>
                      <a:pt x="30" y="67"/>
                    </a:lnTo>
                    <a:lnTo>
                      <a:pt x="30" y="70"/>
                    </a:lnTo>
                    <a:lnTo>
                      <a:pt x="28" y="71"/>
                    </a:lnTo>
                    <a:lnTo>
                      <a:pt x="27" y="71"/>
                    </a:lnTo>
                    <a:lnTo>
                      <a:pt x="26" y="70"/>
                    </a:lnTo>
                    <a:lnTo>
                      <a:pt x="26" y="65"/>
                    </a:lnTo>
                    <a:lnTo>
                      <a:pt x="26" y="64"/>
                    </a:lnTo>
                    <a:lnTo>
                      <a:pt x="23" y="63"/>
                    </a:lnTo>
                    <a:lnTo>
                      <a:pt x="18" y="68"/>
                    </a:lnTo>
                    <a:lnTo>
                      <a:pt x="18" y="66"/>
                    </a:lnTo>
                    <a:lnTo>
                      <a:pt x="16" y="66"/>
                    </a:lnTo>
                    <a:lnTo>
                      <a:pt x="15" y="64"/>
                    </a:lnTo>
                    <a:lnTo>
                      <a:pt x="15" y="62"/>
                    </a:lnTo>
                    <a:lnTo>
                      <a:pt x="12" y="57"/>
                    </a:lnTo>
                    <a:lnTo>
                      <a:pt x="11" y="55"/>
                    </a:lnTo>
                    <a:lnTo>
                      <a:pt x="13" y="54"/>
                    </a:lnTo>
                    <a:lnTo>
                      <a:pt x="13" y="52"/>
                    </a:lnTo>
                    <a:lnTo>
                      <a:pt x="11" y="50"/>
                    </a:lnTo>
                    <a:lnTo>
                      <a:pt x="8" y="49"/>
                    </a:lnTo>
                    <a:lnTo>
                      <a:pt x="8" y="48"/>
                    </a:lnTo>
                    <a:lnTo>
                      <a:pt x="6" y="46"/>
                    </a:lnTo>
                    <a:lnTo>
                      <a:pt x="7" y="44"/>
                    </a:lnTo>
                    <a:lnTo>
                      <a:pt x="11" y="42"/>
                    </a:lnTo>
                    <a:lnTo>
                      <a:pt x="12" y="40"/>
                    </a:lnTo>
                    <a:lnTo>
                      <a:pt x="12" y="37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6" y="33"/>
                    </a:lnTo>
                    <a:lnTo>
                      <a:pt x="4" y="32"/>
                    </a:lnTo>
                    <a:lnTo>
                      <a:pt x="4" y="29"/>
                    </a:lnTo>
                    <a:lnTo>
                      <a:pt x="2" y="27"/>
                    </a:lnTo>
                    <a:lnTo>
                      <a:pt x="1" y="26"/>
                    </a:lnTo>
                    <a:lnTo>
                      <a:pt x="0" y="23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6" y="7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21" y="7"/>
                    </a:lnTo>
                    <a:lnTo>
                      <a:pt x="22" y="10"/>
                    </a:lnTo>
                    <a:lnTo>
                      <a:pt x="25" y="10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3" y="13"/>
                    </a:lnTo>
                    <a:lnTo>
                      <a:pt x="35" y="17"/>
                    </a:lnTo>
                    <a:lnTo>
                      <a:pt x="37" y="21"/>
                    </a:lnTo>
                    <a:lnTo>
                      <a:pt x="39" y="24"/>
                    </a:lnTo>
                    <a:lnTo>
                      <a:pt x="43" y="24"/>
                    </a:lnTo>
                    <a:lnTo>
                      <a:pt x="44" y="23"/>
                    </a:lnTo>
                    <a:lnTo>
                      <a:pt x="44" y="22"/>
                    </a:lnTo>
                    <a:lnTo>
                      <a:pt x="47" y="22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7" y="29"/>
                    </a:lnTo>
                    <a:lnTo>
                      <a:pt x="44" y="29"/>
                    </a:lnTo>
                    <a:lnTo>
                      <a:pt x="42" y="30"/>
                    </a:lnTo>
                    <a:lnTo>
                      <a:pt x="42" y="33"/>
                    </a:lnTo>
                    <a:lnTo>
                      <a:pt x="40" y="37"/>
                    </a:lnTo>
                    <a:lnTo>
                      <a:pt x="46" y="41"/>
                    </a:lnTo>
                    <a:lnTo>
                      <a:pt x="51" y="45"/>
                    </a:lnTo>
                    <a:lnTo>
                      <a:pt x="56" y="46"/>
                    </a:lnTo>
                    <a:lnTo>
                      <a:pt x="58" y="48"/>
                    </a:lnTo>
                    <a:lnTo>
                      <a:pt x="57" y="50"/>
                    </a:lnTo>
                    <a:lnTo>
                      <a:pt x="56" y="51"/>
                    </a:lnTo>
                    <a:lnTo>
                      <a:pt x="53" y="52"/>
                    </a:lnTo>
                    <a:lnTo>
                      <a:pt x="51" y="54"/>
                    </a:lnTo>
                    <a:lnTo>
                      <a:pt x="53" y="54"/>
                    </a:lnTo>
                    <a:lnTo>
                      <a:pt x="53" y="56"/>
                    </a:lnTo>
                    <a:lnTo>
                      <a:pt x="50" y="58"/>
                    </a:lnTo>
                    <a:lnTo>
                      <a:pt x="50" y="64"/>
                    </a:lnTo>
                    <a:lnTo>
                      <a:pt x="45" y="69"/>
                    </a:lnTo>
                    <a:lnTo>
                      <a:pt x="42" y="69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5"/>
              <p:cNvSpPr/>
              <p:nvPr/>
            </p:nvSpPr>
            <p:spPr bwMode="auto">
              <a:xfrm>
                <a:off x="5593829" y="3373575"/>
                <a:ext cx="496138" cy="709990"/>
              </a:xfrm>
              <a:custGeom>
                <a:avLst/>
                <a:gdLst>
                  <a:gd name="T0" fmla="*/ 51325 w 58"/>
                  <a:gd name="T1" fmla="*/ 590233 h 83"/>
                  <a:gd name="T2" fmla="*/ 59879 w 58"/>
                  <a:gd name="T3" fmla="*/ 496138 h 83"/>
                  <a:gd name="T4" fmla="*/ 25662 w 58"/>
                  <a:gd name="T5" fmla="*/ 419151 h 83"/>
                  <a:gd name="T6" fmla="*/ 0 w 58"/>
                  <a:gd name="T7" fmla="*/ 316502 h 83"/>
                  <a:gd name="T8" fmla="*/ 42771 w 58"/>
                  <a:gd name="T9" fmla="*/ 213852 h 83"/>
                  <a:gd name="T10" fmla="*/ 17108 w 58"/>
                  <a:gd name="T11" fmla="*/ 171082 h 83"/>
                  <a:gd name="T12" fmla="*/ 76987 w 58"/>
                  <a:gd name="T13" fmla="*/ 136866 h 83"/>
                  <a:gd name="T14" fmla="*/ 196744 w 58"/>
                  <a:gd name="T15" fmla="*/ 51325 h 83"/>
                  <a:gd name="T16" fmla="*/ 282285 w 58"/>
                  <a:gd name="T17" fmla="*/ 0 h 83"/>
                  <a:gd name="T18" fmla="*/ 307948 w 58"/>
                  <a:gd name="T19" fmla="*/ 17108 h 83"/>
                  <a:gd name="T20" fmla="*/ 316502 w 58"/>
                  <a:gd name="T21" fmla="*/ 68433 h 83"/>
                  <a:gd name="T22" fmla="*/ 342164 w 58"/>
                  <a:gd name="T23" fmla="*/ 59879 h 83"/>
                  <a:gd name="T24" fmla="*/ 350718 w 58"/>
                  <a:gd name="T25" fmla="*/ 25662 h 83"/>
                  <a:gd name="T26" fmla="*/ 376381 w 58"/>
                  <a:gd name="T27" fmla="*/ 59879 h 83"/>
                  <a:gd name="T28" fmla="*/ 444813 w 58"/>
                  <a:gd name="T29" fmla="*/ 51325 h 83"/>
                  <a:gd name="T30" fmla="*/ 470476 w 58"/>
                  <a:gd name="T31" fmla="*/ 68433 h 83"/>
                  <a:gd name="T32" fmla="*/ 436259 w 58"/>
                  <a:gd name="T33" fmla="*/ 111203 h 83"/>
                  <a:gd name="T34" fmla="*/ 487584 w 58"/>
                  <a:gd name="T35" fmla="*/ 205298 h 83"/>
                  <a:gd name="T36" fmla="*/ 496138 w 58"/>
                  <a:gd name="T37" fmla="*/ 205298 h 83"/>
                  <a:gd name="T38" fmla="*/ 479030 w 58"/>
                  <a:gd name="T39" fmla="*/ 230961 h 83"/>
                  <a:gd name="T40" fmla="*/ 410597 w 58"/>
                  <a:gd name="T41" fmla="*/ 273731 h 83"/>
                  <a:gd name="T42" fmla="*/ 367826 w 58"/>
                  <a:gd name="T43" fmla="*/ 325056 h 83"/>
                  <a:gd name="T44" fmla="*/ 376381 w 58"/>
                  <a:gd name="T45" fmla="*/ 367826 h 83"/>
                  <a:gd name="T46" fmla="*/ 316502 w 58"/>
                  <a:gd name="T47" fmla="*/ 487583 h 83"/>
                  <a:gd name="T48" fmla="*/ 273731 w 58"/>
                  <a:gd name="T49" fmla="*/ 547462 h 83"/>
                  <a:gd name="T50" fmla="*/ 282285 w 58"/>
                  <a:gd name="T51" fmla="*/ 590233 h 83"/>
                  <a:gd name="T52" fmla="*/ 273731 w 58"/>
                  <a:gd name="T53" fmla="*/ 650111 h 83"/>
                  <a:gd name="T54" fmla="*/ 333610 w 58"/>
                  <a:gd name="T55" fmla="*/ 658665 h 83"/>
                  <a:gd name="T56" fmla="*/ 282285 w 58"/>
                  <a:gd name="T57" fmla="*/ 658665 h 83"/>
                  <a:gd name="T58" fmla="*/ 239515 w 58"/>
                  <a:gd name="T59" fmla="*/ 692882 h 83"/>
                  <a:gd name="T60" fmla="*/ 205298 w 58"/>
                  <a:gd name="T61" fmla="*/ 684328 h 83"/>
                  <a:gd name="T62" fmla="*/ 111203 w 58"/>
                  <a:gd name="T63" fmla="*/ 709990 h 83"/>
                  <a:gd name="T64" fmla="*/ 94095 w 58"/>
                  <a:gd name="T65" fmla="*/ 684328 h 83"/>
                  <a:gd name="T66" fmla="*/ 136866 w 58"/>
                  <a:gd name="T67" fmla="*/ 624449 h 83"/>
                  <a:gd name="T68" fmla="*/ 111203 w 58"/>
                  <a:gd name="T69" fmla="*/ 607341 h 83"/>
                  <a:gd name="T70" fmla="*/ 59879 w 58"/>
                  <a:gd name="T71" fmla="*/ 615895 h 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8"/>
                  <a:gd name="T109" fmla="*/ 0 h 83"/>
                  <a:gd name="T110" fmla="*/ 58 w 58"/>
                  <a:gd name="T111" fmla="*/ 83 h 8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8" h="83">
                    <a:moveTo>
                      <a:pt x="7" y="70"/>
                    </a:moveTo>
                    <a:lnTo>
                      <a:pt x="6" y="69"/>
                    </a:lnTo>
                    <a:lnTo>
                      <a:pt x="6" y="62"/>
                    </a:lnTo>
                    <a:lnTo>
                      <a:pt x="7" y="58"/>
                    </a:lnTo>
                    <a:lnTo>
                      <a:pt x="5" y="56"/>
                    </a:lnTo>
                    <a:lnTo>
                      <a:pt x="3" y="49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5" y="31"/>
                    </a:lnTo>
                    <a:lnTo>
                      <a:pt x="5" y="25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5" y="11"/>
                    </a:lnTo>
                    <a:lnTo>
                      <a:pt x="23" y="6"/>
                    </a:lnTo>
                    <a:lnTo>
                      <a:pt x="28" y="5"/>
                    </a:lnTo>
                    <a:lnTo>
                      <a:pt x="33" y="0"/>
                    </a:lnTo>
                    <a:lnTo>
                      <a:pt x="36" y="1"/>
                    </a:lnTo>
                    <a:lnTo>
                      <a:pt x="36" y="2"/>
                    </a:lnTo>
                    <a:lnTo>
                      <a:pt x="36" y="7"/>
                    </a:lnTo>
                    <a:lnTo>
                      <a:pt x="37" y="8"/>
                    </a:lnTo>
                    <a:lnTo>
                      <a:pt x="38" y="8"/>
                    </a:lnTo>
                    <a:lnTo>
                      <a:pt x="40" y="7"/>
                    </a:lnTo>
                    <a:lnTo>
                      <a:pt x="40" y="4"/>
                    </a:lnTo>
                    <a:lnTo>
                      <a:pt x="41" y="3"/>
                    </a:lnTo>
                    <a:lnTo>
                      <a:pt x="43" y="5"/>
                    </a:lnTo>
                    <a:lnTo>
                      <a:pt x="44" y="7"/>
                    </a:lnTo>
                    <a:lnTo>
                      <a:pt x="49" y="7"/>
                    </a:lnTo>
                    <a:lnTo>
                      <a:pt x="52" y="6"/>
                    </a:lnTo>
                    <a:lnTo>
                      <a:pt x="55" y="6"/>
                    </a:lnTo>
                    <a:lnTo>
                      <a:pt x="55" y="8"/>
                    </a:lnTo>
                    <a:lnTo>
                      <a:pt x="51" y="12"/>
                    </a:lnTo>
                    <a:lnTo>
                      <a:pt x="51" y="13"/>
                    </a:lnTo>
                    <a:lnTo>
                      <a:pt x="57" y="21"/>
                    </a:lnTo>
                    <a:lnTo>
                      <a:pt x="57" y="24"/>
                    </a:lnTo>
                    <a:lnTo>
                      <a:pt x="58" y="24"/>
                    </a:lnTo>
                    <a:lnTo>
                      <a:pt x="57" y="24"/>
                    </a:lnTo>
                    <a:lnTo>
                      <a:pt x="56" y="27"/>
                    </a:lnTo>
                    <a:lnTo>
                      <a:pt x="51" y="32"/>
                    </a:lnTo>
                    <a:lnTo>
                      <a:pt x="48" y="32"/>
                    </a:lnTo>
                    <a:lnTo>
                      <a:pt x="43" y="35"/>
                    </a:lnTo>
                    <a:lnTo>
                      <a:pt x="43" y="38"/>
                    </a:lnTo>
                    <a:lnTo>
                      <a:pt x="44" y="40"/>
                    </a:lnTo>
                    <a:lnTo>
                      <a:pt x="44" y="43"/>
                    </a:lnTo>
                    <a:lnTo>
                      <a:pt x="37" y="49"/>
                    </a:lnTo>
                    <a:lnTo>
                      <a:pt x="37" y="57"/>
                    </a:lnTo>
                    <a:lnTo>
                      <a:pt x="33" y="62"/>
                    </a:lnTo>
                    <a:lnTo>
                      <a:pt x="32" y="64"/>
                    </a:lnTo>
                    <a:lnTo>
                      <a:pt x="33" y="66"/>
                    </a:lnTo>
                    <a:lnTo>
                      <a:pt x="33" y="69"/>
                    </a:lnTo>
                    <a:lnTo>
                      <a:pt x="32" y="71"/>
                    </a:lnTo>
                    <a:lnTo>
                      <a:pt x="32" y="76"/>
                    </a:lnTo>
                    <a:lnTo>
                      <a:pt x="33" y="77"/>
                    </a:lnTo>
                    <a:lnTo>
                      <a:pt x="39" y="77"/>
                    </a:lnTo>
                    <a:lnTo>
                      <a:pt x="33" y="77"/>
                    </a:lnTo>
                    <a:lnTo>
                      <a:pt x="32" y="79"/>
                    </a:lnTo>
                    <a:lnTo>
                      <a:pt x="28" y="81"/>
                    </a:lnTo>
                    <a:lnTo>
                      <a:pt x="26" y="80"/>
                    </a:lnTo>
                    <a:lnTo>
                      <a:pt x="24" y="80"/>
                    </a:lnTo>
                    <a:lnTo>
                      <a:pt x="16" y="83"/>
                    </a:lnTo>
                    <a:lnTo>
                      <a:pt x="13" y="83"/>
                    </a:lnTo>
                    <a:lnTo>
                      <a:pt x="11" y="82"/>
                    </a:lnTo>
                    <a:lnTo>
                      <a:pt x="11" y="80"/>
                    </a:lnTo>
                    <a:lnTo>
                      <a:pt x="16" y="74"/>
                    </a:lnTo>
                    <a:lnTo>
                      <a:pt x="16" y="73"/>
                    </a:lnTo>
                    <a:lnTo>
                      <a:pt x="16" y="71"/>
                    </a:lnTo>
                    <a:lnTo>
                      <a:pt x="13" y="71"/>
                    </a:lnTo>
                    <a:lnTo>
                      <a:pt x="11" y="72"/>
                    </a:lnTo>
                    <a:lnTo>
                      <a:pt x="7" y="72"/>
                    </a:lnTo>
                    <a:lnTo>
                      <a:pt x="7" y="7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Freeform 36"/>
            <p:cNvSpPr/>
            <p:nvPr/>
          </p:nvSpPr>
          <p:spPr bwMode="auto">
            <a:xfrm>
              <a:off x="5219990" y="4636920"/>
              <a:ext cx="632726" cy="755841"/>
            </a:xfrm>
            <a:custGeom>
              <a:avLst/>
              <a:gdLst>
                <a:gd name="T0" fmla="*/ 111203 w 67"/>
                <a:gd name="T1" fmla="*/ 521799 h 80"/>
                <a:gd name="T2" fmla="*/ 94095 w 67"/>
                <a:gd name="T3" fmla="*/ 487583 h 80"/>
                <a:gd name="T4" fmla="*/ 68433 w 67"/>
                <a:gd name="T5" fmla="*/ 376380 h 80"/>
                <a:gd name="T6" fmla="*/ 25662 w 67"/>
                <a:gd name="T7" fmla="*/ 393488 h 80"/>
                <a:gd name="T8" fmla="*/ 0 w 67"/>
                <a:gd name="T9" fmla="*/ 367826 h 80"/>
                <a:gd name="T10" fmla="*/ 34216 w 67"/>
                <a:gd name="T11" fmla="*/ 359272 h 80"/>
                <a:gd name="T12" fmla="*/ 68433 w 67"/>
                <a:gd name="T13" fmla="*/ 325055 h 80"/>
                <a:gd name="T14" fmla="*/ 51325 w 67"/>
                <a:gd name="T15" fmla="*/ 256623 h 80"/>
                <a:gd name="T16" fmla="*/ 42771 w 67"/>
                <a:gd name="T17" fmla="*/ 136865 h 80"/>
                <a:gd name="T18" fmla="*/ 76987 w 67"/>
                <a:gd name="T19" fmla="*/ 111203 h 80"/>
                <a:gd name="T20" fmla="*/ 111203 w 67"/>
                <a:gd name="T21" fmla="*/ 68433 h 80"/>
                <a:gd name="T22" fmla="*/ 179636 w 67"/>
                <a:gd name="T23" fmla="*/ 51325 h 80"/>
                <a:gd name="T24" fmla="*/ 162528 w 67"/>
                <a:gd name="T25" fmla="*/ 17108 h 80"/>
                <a:gd name="T26" fmla="*/ 188190 w 67"/>
                <a:gd name="T27" fmla="*/ 0 h 80"/>
                <a:gd name="T28" fmla="*/ 256623 w 67"/>
                <a:gd name="T29" fmla="*/ 17108 h 80"/>
                <a:gd name="T30" fmla="*/ 393489 w 67"/>
                <a:gd name="T31" fmla="*/ 76987 h 80"/>
                <a:gd name="T32" fmla="*/ 419151 w 67"/>
                <a:gd name="T33" fmla="*/ 85541 h 80"/>
                <a:gd name="T34" fmla="*/ 453367 w 67"/>
                <a:gd name="T35" fmla="*/ 68433 h 80"/>
                <a:gd name="T36" fmla="*/ 496138 w 67"/>
                <a:gd name="T37" fmla="*/ 94095 h 80"/>
                <a:gd name="T38" fmla="*/ 547463 w 67"/>
                <a:gd name="T39" fmla="*/ 145419 h 80"/>
                <a:gd name="T40" fmla="*/ 556017 w 67"/>
                <a:gd name="T41" fmla="*/ 222406 h 80"/>
                <a:gd name="T42" fmla="*/ 513246 w 67"/>
                <a:gd name="T43" fmla="*/ 307947 h 80"/>
                <a:gd name="T44" fmla="*/ 556017 w 67"/>
                <a:gd name="T45" fmla="*/ 436258 h 80"/>
                <a:gd name="T46" fmla="*/ 564571 w 67"/>
                <a:gd name="T47" fmla="*/ 487583 h 80"/>
                <a:gd name="T48" fmla="*/ 573125 w 67"/>
                <a:gd name="T49" fmla="*/ 556016 h 80"/>
                <a:gd name="T50" fmla="*/ 453367 w 67"/>
                <a:gd name="T51" fmla="*/ 573124 h 80"/>
                <a:gd name="T52" fmla="*/ 479030 w 67"/>
                <a:gd name="T53" fmla="*/ 607340 h 80"/>
                <a:gd name="T54" fmla="*/ 461922 w 67"/>
                <a:gd name="T55" fmla="*/ 633002 h 80"/>
                <a:gd name="T56" fmla="*/ 427705 w 67"/>
                <a:gd name="T57" fmla="*/ 598786 h 80"/>
                <a:gd name="T58" fmla="*/ 384935 w 67"/>
                <a:gd name="T59" fmla="*/ 615894 h 80"/>
                <a:gd name="T60" fmla="*/ 359272 w 67"/>
                <a:gd name="T61" fmla="*/ 675773 h 80"/>
                <a:gd name="T62" fmla="*/ 350718 w 67"/>
                <a:gd name="T63" fmla="*/ 684327 h 80"/>
                <a:gd name="T64" fmla="*/ 342164 w 67"/>
                <a:gd name="T65" fmla="*/ 667219 h 80"/>
                <a:gd name="T66" fmla="*/ 316502 w 67"/>
                <a:gd name="T67" fmla="*/ 675773 h 80"/>
                <a:gd name="T68" fmla="*/ 290840 w 67"/>
                <a:gd name="T69" fmla="*/ 658665 h 80"/>
                <a:gd name="T70" fmla="*/ 282285 w 67"/>
                <a:gd name="T71" fmla="*/ 633002 h 80"/>
                <a:gd name="T72" fmla="*/ 248069 w 67"/>
                <a:gd name="T73" fmla="*/ 624448 h 80"/>
                <a:gd name="T74" fmla="*/ 282285 w 67"/>
                <a:gd name="T75" fmla="*/ 547462 h 80"/>
                <a:gd name="T76" fmla="*/ 265177 w 67"/>
                <a:gd name="T77" fmla="*/ 530353 h 80"/>
                <a:gd name="T78" fmla="*/ 248069 w 67"/>
                <a:gd name="T79" fmla="*/ 479029 h 80"/>
                <a:gd name="T80" fmla="*/ 205298 w 67"/>
                <a:gd name="T81" fmla="*/ 487583 h 80"/>
                <a:gd name="T82" fmla="*/ 153974 w 67"/>
                <a:gd name="T83" fmla="*/ 513245 h 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80"/>
                <a:gd name="T128" fmla="*/ 67 w 67"/>
                <a:gd name="T129" fmla="*/ 80 h 8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80">
                  <a:moveTo>
                    <a:pt x="11" y="61"/>
                  </a:moveTo>
                  <a:lnTo>
                    <a:pt x="13" y="61"/>
                  </a:lnTo>
                  <a:lnTo>
                    <a:pt x="12" y="59"/>
                  </a:lnTo>
                  <a:lnTo>
                    <a:pt x="11" y="57"/>
                  </a:lnTo>
                  <a:lnTo>
                    <a:pt x="8" y="54"/>
                  </a:lnTo>
                  <a:lnTo>
                    <a:pt x="8" y="44"/>
                  </a:lnTo>
                  <a:lnTo>
                    <a:pt x="5" y="44"/>
                  </a:lnTo>
                  <a:lnTo>
                    <a:pt x="3" y="46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8" y="35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3" y="8"/>
                  </a:lnTo>
                  <a:lnTo>
                    <a:pt x="19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42" y="9"/>
                  </a:lnTo>
                  <a:lnTo>
                    <a:pt x="46" y="9"/>
                  </a:lnTo>
                  <a:lnTo>
                    <a:pt x="47" y="8"/>
                  </a:lnTo>
                  <a:lnTo>
                    <a:pt x="49" y="10"/>
                  </a:lnTo>
                  <a:lnTo>
                    <a:pt x="51" y="11"/>
                  </a:lnTo>
                  <a:lnTo>
                    <a:pt x="53" y="8"/>
                  </a:lnTo>
                  <a:lnTo>
                    <a:pt x="55" y="10"/>
                  </a:lnTo>
                  <a:lnTo>
                    <a:pt x="58" y="11"/>
                  </a:lnTo>
                  <a:lnTo>
                    <a:pt x="62" y="15"/>
                  </a:lnTo>
                  <a:lnTo>
                    <a:pt x="64" y="17"/>
                  </a:lnTo>
                  <a:lnTo>
                    <a:pt x="65" y="20"/>
                  </a:lnTo>
                  <a:lnTo>
                    <a:pt x="65" y="26"/>
                  </a:lnTo>
                  <a:lnTo>
                    <a:pt x="60" y="32"/>
                  </a:lnTo>
                  <a:lnTo>
                    <a:pt x="60" y="36"/>
                  </a:lnTo>
                  <a:lnTo>
                    <a:pt x="63" y="44"/>
                  </a:lnTo>
                  <a:lnTo>
                    <a:pt x="65" y="51"/>
                  </a:lnTo>
                  <a:lnTo>
                    <a:pt x="67" y="53"/>
                  </a:lnTo>
                  <a:lnTo>
                    <a:pt x="66" y="57"/>
                  </a:lnTo>
                  <a:lnTo>
                    <a:pt x="66" y="64"/>
                  </a:lnTo>
                  <a:lnTo>
                    <a:pt x="67" y="65"/>
                  </a:lnTo>
                  <a:lnTo>
                    <a:pt x="67" y="67"/>
                  </a:lnTo>
                  <a:lnTo>
                    <a:pt x="53" y="67"/>
                  </a:lnTo>
                  <a:lnTo>
                    <a:pt x="53" y="68"/>
                  </a:lnTo>
                  <a:lnTo>
                    <a:pt x="56" y="71"/>
                  </a:lnTo>
                  <a:lnTo>
                    <a:pt x="56" y="72"/>
                  </a:lnTo>
                  <a:lnTo>
                    <a:pt x="54" y="74"/>
                  </a:lnTo>
                  <a:lnTo>
                    <a:pt x="53" y="75"/>
                  </a:lnTo>
                  <a:lnTo>
                    <a:pt x="50" y="70"/>
                  </a:lnTo>
                  <a:lnTo>
                    <a:pt x="46" y="70"/>
                  </a:lnTo>
                  <a:lnTo>
                    <a:pt x="45" y="72"/>
                  </a:lnTo>
                  <a:lnTo>
                    <a:pt x="43" y="78"/>
                  </a:lnTo>
                  <a:lnTo>
                    <a:pt x="42" y="79"/>
                  </a:lnTo>
                  <a:lnTo>
                    <a:pt x="42" y="80"/>
                  </a:lnTo>
                  <a:lnTo>
                    <a:pt x="41" y="80"/>
                  </a:lnTo>
                  <a:lnTo>
                    <a:pt x="41" y="79"/>
                  </a:lnTo>
                  <a:lnTo>
                    <a:pt x="40" y="78"/>
                  </a:lnTo>
                  <a:lnTo>
                    <a:pt x="38" y="78"/>
                  </a:lnTo>
                  <a:lnTo>
                    <a:pt x="37" y="79"/>
                  </a:lnTo>
                  <a:lnTo>
                    <a:pt x="35" y="79"/>
                  </a:lnTo>
                  <a:lnTo>
                    <a:pt x="34" y="77"/>
                  </a:lnTo>
                  <a:lnTo>
                    <a:pt x="34" y="75"/>
                  </a:lnTo>
                  <a:lnTo>
                    <a:pt x="33" y="74"/>
                  </a:lnTo>
                  <a:lnTo>
                    <a:pt x="30" y="74"/>
                  </a:lnTo>
                  <a:lnTo>
                    <a:pt x="29" y="73"/>
                  </a:lnTo>
                  <a:lnTo>
                    <a:pt x="29" y="70"/>
                  </a:lnTo>
                  <a:lnTo>
                    <a:pt x="33" y="64"/>
                  </a:lnTo>
                  <a:lnTo>
                    <a:pt x="33" y="62"/>
                  </a:lnTo>
                  <a:lnTo>
                    <a:pt x="31" y="62"/>
                  </a:lnTo>
                  <a:lnTo>
                    <a:pt x="29" y="59"/>
                  </a:lnTo>
                  <a:lnTo>
                    <a:pt x="29" y="56"/>
                  </a:lnTo>
                  <a:lnTo>
                    <a:pt x="26" y="56"/>
                  </a:lnTo>
                  <a:lnTo>
                    <a:pt x="24" y="57"/>
                  </a:lnTo>
                  <a:lnTo>
                    <a:pt x="22" y="57"/>
                  </a:lnTo>
                  <a:lnTo>
                    <a:pt x="18" y="60"/>
                  </a:lnTo>
                  <a:lnTo>
                    <a:pt x="11" y="61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7"/>
            <p:cNvSpPr/>
            <p:nvPr/>
          </p:nvSpPr>
          <p:spPr bwMode="auto">
            <a:xfrm>
              <a:off x="5824384" y="3153580"/>
              <a:ext cx="292753" cy="321233"/>
            </a:xfrm>
            <a:custGeom>
              <a:avLst/>
              <a:gdLst>
                <a:gd name="T0" fmla="*/ 153974 w 31"/>
                <a:gd name="T1" fmla="*/ 230960 h 34"/>
                <a:gd name="T2" fmla="*/ 162528 w 31"/>
                <a:gd name="T3" fmla="*/ 256623 h 34"/>
                <a:gd name="T4" fmla="*/ 205298 w 31"/>
                <a:gd name="T5" fmla="*/ 290839 h 34"/>
                <a:gd name="T6" fmla="*/ 213852 w 31"/>
                <a:gd name="T7" fmla="*/ 290839 h 34"/>
                <a:gd name="T8" fmla="*/ 222407 w 31"/>
                <a:gd name="T9" fmla="*/ 239514 h 34"/>
                <a:gd name="T10" fmla="*/ 265177 w 31"/>
                <a:gd name="T11" fmla="*/ 213852 h 34"/>
                <a:gd name="T12" fmla="*/ 239515 w 31"/>
                <a:gd name="T13" fmla="*/ 196744 h 34"/>
                <a:gd name="T14" fmla="*/ 205298 w 31"/>
                <a:gd name="T15" fmla="*/ 162528 h 34"/>
                <a:gd name="T16" fmla="*/ 205298 w 31"/>
                <a:gd name="T17" fmla="*/ 136865 h 34"/>
                <a:gd name="T18" fmla="*/ 171082 w 31"/>
                <a:gd name="T19" fmla="*/ 85541 h 34"/>
                <a:gd name="T20" fmla="*/ 171082 w 31"/>
                <a:gd name="T21" fmla="*/ 25662 h 34"/>
                <a:gd name="T22" fmla="*/ 136866 w 31"/>
                <a:gd name="T23" fmla="*/ 25662 h 34"/>
                <a:gd name="T24" fmla="*/ 119757 w 31"/>
                <a:gd name="T25" fmla="*/ 0 h 34"/>
                <a:gd name="T26" fmla="*/ 94095 w 31"/>
                <a:gd name="T27" fmla="*/ 0 h 34"/>
                <a:gd name="T28" fmla="*/ 85541 w 31"/>
                <a:gd name="T29" fmla="*/ 17108 h 34"/>
                <a:gd name="T30" fmla="*/ 85541 w 31"/>
                <a:gd name="T31" fmla="*/ 34216 h 34"/>
                <a:gd name="T32" fmla="*/ 59879 w 31"/>
                <a:gd name="T33" fmla="*/ 59879 h 34"/>
                <a:gd name="T34" fmla="*/ 42770 w 31"/>
                <a:gd name="T35" fmla="*/ 59879 h 34"/>
                <a:gd name="T36" fmla="*/ 34216 w 31"/>
                <a:gd name="T37" fmla="*/ 76987 h 34"/>
                <a:gd name="T38" fmla="*/ 42770 w 31"/>
                <a:gd name="T39" fmla="*/ 85541 h 34"/>
                <a:gd name="T40" fmla="*/ 42770 w 31"/>
                <a:gd name="T41" fmla="*/ 119757 h 34"/>
                <a:gd name="T42" fmla="*/ 0 w 31"/>
                <a:gd name="T43" fmla="*/ 136865 h 34"/>
                <a:gd name="T44" fmla="*/ 0 w 31"/>
                <a:gd name="T45" fmla="*/ 179636 h 34"/>
                <a:gd name="T46" fmla="*/ 68433 w 31"/>
                <a:gd name="T47" fmla="*/ 179636 h 34"/>
                <a:gd name="T48" fmla="*/ 85541 w 31"/>
                <a:gd name="T49" fmla="*/ 153974 h 34"/>
                <a:gd name="T50" fmla="*/ 111203 w 31"/>
                <a:gd name="T51" fmla="*/ 153974 h 34"/>
                <a:gd name="T52" fmla="*/ 153974 w 31"/>
                <a:gd name="T53" fmla="*/ 196744 h 34"/>
                <a:gd name="T54" fmla="*/ 153974 w 31"/>
                <a:gd name="T55" fmla="*/ 230960 h 3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1"/>
                <a:gd name="T85" fmla="*/ 0 h 34"/>
                <a:gd name="T86" fmla="*/ 31 w 31"/>
                <a:gd name="T87" fmla="*/ 34 h 3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1" h="34">
                  <a:moveTo>
                    <a:pt x="18" y="27"/>
                  </a:moveTo>
                  <a:lnTo>
                    <a:pt x="19" y="30"/>
                  </a:lnTo>
                  <a:lnTo>
                    <a:pt x="24" y="34"/>
                  </a:lnTo>
                  <a:lnTo>
                    <a:pt x="25" y="34"/>
                  </a:lnTo>
                  <a:lnTo>
                    <a:pt x="26" y="28"/>
                  </a:lnTo>
                  <a:lnTo>
                    <a:pt x="31" y="25"/>
                  </a:lnTo>
                  <a:lnTo>
                    <a:pt x="28" y="23"/>
                  </a:lnTo>
                  <a:lnTo>
                    <a:pt x="24" y="19"/>
                  </a:lnTo>
                  <a:lnTo>
                    <a:pt x="24" y="16"/>
                  </a:lnTo>
                  <a:lnTo>
                    <a:pt x="20" y="10"/>
                  </a:lnTo>
                  <a:lnTo>
                    <a:pt x="20" y="3"/>
                  </a:lnTo>
                  <a:lnTo>
                    <a:pt x="16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5" y="7"/>
                  </a:lnTo>
                  <a:lnTo>
                    <a:pt x="4" y="9"/>
                  </a:lnTo>
                  <a:lnTo>
                    <a:pt x="5" y="10"/>
                  </a:lnTo>
                  <a:lnTo>
                    <a:pt x="5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10" y="18"/>
                  </a:lnTo>
                  <a:lnTo>
                    <a:pt x="13" y="18"/>
                  </a:lnTo>
                  <a:lnTo>
                    <a:pt x="18" y="23"/>
                  </a:lnTo>
                  <a:lnTo>
                    <a:pt x="18" y="27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38"/>
            <p:cNvSpPr/>
            <p:nvPr/>
          </p:nvSpPr>
          <p:spPr bwMode="auto">
            <a:xfrm>
              <a:off x="6598763" y="4362927"/>
              <a:ext cx="66106" cy="75584"/>
            </a:xfrm>
            <a:custGeom>
              <a:avLst/>
              <a:gdLst>
                <a:gd name="T0" fmla="*/ 0 w 7"/>
                <a:gd name="T1" fmla="*/ 8554 h 8"/>
                <a:gd name="T2" fmla="*/ 0 w 7"/>
                <a:gd name="T3" fmla="*/ 42771 h 8"/>
                <a:gd name="T4" fmla="*/ 34217 w 7"/>
                <a:gd name="T5" fmla="*/ 68433 h 8"/>
                <a:gd name="T6" fmla="*/ 59879 w 7"/>
                <a:gd name="T7" fmla="*/ 42771 h 8"/>
                <a:gd name="T8" fmla="*/ 59879 w 7"/>
                <a:gd name="T9" fmla="*/ 17108 h 8"/>
                <a:gd name="T10" fmla="*/ 8554 w 7"/>
                <a:gd name="T11" fmla="*/ 0 h 8"/>
                <a:gd name="T12" fmla="*/ 0 w 7"/>
                <a:gd name="T13" fmla="*/ 855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8"/>
                <a:gd name="T23" fmla="*/ 7 w 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8">
                  <a:moveTo>
                    <a:pt x="0" y="1"/>
                  </a:moveTo>
                  <a:lnTo>
                    <a:pt x="0" y="5"/>
                  </a:lnTo>
                  <a:lnTo>
                    <a:pt x="4" y="8"/>
                  </a:lnTo>
                  <a:lnTo>
                    <a:pt x="7" y="5"/>
                  </a:lnTo>
                  <a:lnTo>
                    <a:pt x="7" y="2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5" name="五角星 34"/>
          <p:cNvSpPr/>
          <p:nvPr/>
        </p:nvSpPr>
        <p:spPr bwMode="auto">
          <a:xfrm>
            <a:off x="3909486" y="1732091"/>
            <a:ext cx="230303" cy="229134"/>
          </a:xfrm>
          <a:prstGeom prst="star5">
            <a:avLst/>
          </a:prstGeom>
          <a:solidFill>
            <a:srgbClr val="E84C3D"/>
          </a:solidFill>
          <a:ln>
            <a:noFill/>
          </a:ln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4720976" y="1374975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4543968" y="1374975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4132852" y="1689146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4052913" y="2094712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4138562" y="2340336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3658928" y="2597385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4224211" y="2922981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4446898" y="2768751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4304150" y="2717342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4412639" y="2631658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3855920" y="3454214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3624667" y="3582739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2982300" y="2828730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2579749" y="2211812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4438334" y="2905844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3699453" y="2025486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4557427" y="3616348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3732855" y="3962667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 bwMode="auto">
          <a:xfrm>
            <a:off x="5055957" y="1292899"/>
            <a:ext cx="2538643" cy="1653811"/>
            <a:chOff x="6013982" y="2488783"/>
            <a:chExt cx="2709794" cy="1675507"/>
          </a:xfrm>
        </p:grpSpPr>
        <p:sp>
          <p:nvSpPr>
            <p:cNvPr id="55" name="矩形 60"/>
            <p:cNvSpPr>
              <a:spLocks noChangeArrowheads="1"/>
            </p:cNvSpPr>
            <p:nvPr/>
          </p:nvSpPr>
          <p:spPr bwMode="auto">
            <a:xfrm>
              <a:off x="6283930" y="2488783"/>
              <a:ext cx="870950" cy="342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685800" eaLnBrk="1" hangingPunct="1">
                <a:lnSpc>
                  <a:spcPct val="150000"/>
                </a:lnSpc>
                <a:buClr>
                  <a:srgbClr val="0070C0"/>
                </a:buClr>
              </a:pPr>
              <a:r>
                <a:rPr lang="zh-CN" altLang="en-US" sz="1200" b="1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公司业务</a:t>
              </a:r>
              <a:endParaRPr lang="en-US" altLang="zh-CN" sz="1200" b="1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7231260" y="2718197"/>
              <a:ext cx="142207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67"/>
            <p:cNvSpPr>
              <a:spLocks noChangeArrowheads="1"/>
            </p:cNvSpPr>
            <p:nvPr/>
          </p:nvSpPr>
          <p:spPr bwMode="auto">
            <a:xfrm>
              <a:off x="6013982" y="2842980"/>
              <a:ext cx="2709794" cy="132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eaLnBrk="1" hangingPunct="1">
                <a:lnSpc>
                  <a:spcPct val="150000"/>
                </a:lnSpc>
              </a:pP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展示效果，让您的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创造卓越</a:t>
              </a:r>
              <a:r>
                <a:rPr lang="zh-CN" altLang="en-US" sz="1050" dirty="0" smtClean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价值。</a:t>
              </a:r>
              <a:endPara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6069330" y="2718197"/>
              <a:ext cx="16032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93"/>
          <p:cNvSpPr txBox="1"/>
          <p:nvPr/>
        </p:nvSpPr>
        <p:spPr bwMode="auto">
          <a:xfrm>
            <a:off x="1625592" y="4324214"/>
            <a:ext cx="1771197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公司分布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8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4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-2" y="4248901"/>
            <a:ext cx="5606888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9C5B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 flipH="1">
            <a:off x="0" y="4249005"/>
            <a:ext cx="535470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E84C3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2" name="Freeform 17"/>
          <p:cNvSpPr>
            <a:spLocks noEditPoints="1"/>
          </p:cNvSpPr>
          <p:nvPr/>
        </p:nvSpPr>
        <p:spPr bwMode="auto">
          <a:xfrm>
            <a:off x="1394836" y="4375300"/>
            <a:ext cx="345856" cy="359491"/>
          </a:xfrm>
          <a:custGeom>
            <a:avLst/>
            <a:gdLst>
              <a:gd name="T0" fmla="*/ 45 w 115"/>
              <a:gd name="T1" fmla="*/ 14 h 120"/>
              <a:gd name="T2" fmla="*/ 72 w 115"/>
              <a:gd name="T3" fmla="*/ 14 h 120"/>
              <a:gd name="T4" fmla="*/ 90 w 115"/>
              <a:gd name="T5" fmla="*/ 13 h 120"/>
              <a:gd name="T6" fmla="*/ 90 w 115"/>
              <a:gd name="T7" fmla="*/ 35 h 120"/>
              <a:gd name="T8" fmla="*/ 90 w 115"/>
              <a:gd name="T9" fmla="*/ 13 h 120"/>
              <a:gd name="T10" fmla="*/ 38 w 115"/>
              <a:gd name="T11" fmla="*/ 72 h 120"/>
              <a:gd name="T12" fmla="*/ 40 w 115"/>
              <a:gd name="T13" fmla="*/ 111 h 120"/>
              <a:gd name="T14" fmla="*/ 28 w 115"/>
              <a:gd name="T15" fmla="*/ 78 h 120"/>
              <a:gd name="T16" fmla="*/ 22 w 115"/>
              <a:gd name="T17" fmla="*/ 111 h 120"/>
              <a:gd name="T18" fmla="*/ 14 w 115"/>
              <a:gd name="T19" fmla="*/ 72 h 120"/>
              <a:gd name="T20" fmla="*/ 4 w 115"/>
              <a:gd name="T21" fmla="*/ 68 h 120"/>
              <a:gd name="T22" fmla="*/ 12 w 115"/>
              <a:gd name="T23" fmla="*/ 37 h 120"/>
              <a:gd name="T24" fmla="*/ 27 w 115"/>
              <a:gd name="T25" fmla="*/ 45 h 120"/>
              <a:gd name="T26" fmla="*/ 39 w 115"/>
              <a:gd name="T27" fmla="*/ 37 h 120"/>
              <a:gd name="T28" fmla="*/ 56 w 115"/>
              <a:gd name="T29" fmla="*/ 31 h 120"/>
              <a:gd name="T30" fmla="*/ 56 w 115"/>
              <a:gd name="T31" fmla="*/ 35 h 120"/>
              <a:gd name="T32" fmla="*/ 58 w 115"/>
              <a:gd name="T33" fmla="*/ 62 h 120"/>
              <a:gd name="T34" fmla="*/ 58 w 115"/>
              <a:gd name="T35" fmla="*/ 62 h 120"/>
              <a:gd name="T36" fmla="*/ 59 w 115"/>
              <a:gd name="T37" fmla="*/ 62 h 120"/>
              <a:gd name="T38" fmla="*/ 60 w 115"/>
              <a:gd name="T39" fmla="*/ 35 h 120"/>
              <a:gd name="T40" fmla="*/ 61 w 115"/>
              <a:gd name="T41" fmla="*/ 31 h 120"/>
              <a:gd name="T42" fmla="*/ 77 w 115"/>
              <a:gd name="T43" fmla="*/ 37 h 120"/>
              <a:gd name="T44" fmla="*/ 90 w 115"/>
              <a:gd name="T45" fmla="*/ 45 h 120"/>
              <a:gd name="T46" fmla="*/ 104 w 115"/>
              <a:gd name="T47" fmla="*/ 37 h 120"/>
              <a:gd name="T48" fmla="*/ 111 w 115"/>
              <a:gd name="T49" fmla="*/ 67 h 120"/>
              <a:gd name="T50" fmla="*/ 102 w 115"/>
              <a:gd name="T51" fmla="*/ 72 h 120"/>
              <a:gd name="T52" fmla="*/ 104 w 115"/>
              <a:gd name="T53" fmla="*/ 111 h 120"/>
              <a:gd name="T54" fmla="*/ 92 w 115"/>
              <a:gd name="T55" fmla="*/ 78 h 120"/>
              <a:gd name="T56" fmla="*/ 86 w 115"/>
              <a:gd name="T57" fmla="*/ 111 h 120"/>
              <a:gd name="T58" fmla="*/ 77 w 115"/>
              <a:gd name="T59" fmla="*/ 72 h 120"/>
              <a:gd name="T60" fmla="*/ 73 w 115"/>
              <a:gd name="T61" fmla="*/ 72 h 120"/>
              <a:gd name="T62" fmla="*/ 63 w 115"/>
              <a:gd name="T63" fmla="*/ 120 h 120"/>
              <a:gd name="T64" fmla="*/ 56 w 115"/>
              <a:gd name="T65" fmla="*/ 79 h 120"/>
              <a:gd name="T66" fmla="*/ 41 w 115"/>
              <a:gd name="T67" fmla="*/ 120 h 120"/>
              <a:gd name="T68" fmla="*/ 38 w 115"/>
              <a:gd name="T69" fmla="*/ 68 h 120"/>
              <a:gd name="T70" fmla="*/ 16 w 115"/>
              <a:gd name="T71" fmla="*/ 24 h 120"/>
              <a:gd name="T72" fmla="*/ 37 w 115"/>
              <a:gd name="T73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20">
                <a:moveTo>
                  <a:pt x="59" y="0"/>
                </a:moveTo>
                <a:cubicBezTo>
                  <a:pt x="51" y="0"/>
                  <a:pt x="45" y="6"/>
                  <a:pt x="45" y="14"/>
                </a:cubicBezTo>
                <a:cubicBezTo>
                  <a:pt x="45" y="21"/>
                  <a:pt x="51" y="27"/>
                  <a:pt x="59" y="27"/>
                </a:cubicBezTo>
                <a:cubicBezTo>
                  <a:pt x="66" y="27"/>
                  <a:pt x="72" y="21"/>
                  <a:pt x="72" y="14"/>
                </a:cubicBezTo>
                <a:cubicBezTo>
                  <a:pt x="72" y="6"/>
                  <a:pt x="66" y="0"/>
                  <a:pt x="59" y="0"/>
                </a:cubicBezTo>
                <a:close/>
                <a:moveTo>
                  <a:pt x="90" y="13"/>
                </a:moveTo>
                <a:cubicBezTo>
                  <a:pt x="84" y="13"/>
                  <a:pt x="79" y="18"/>
                  <a:pt x="79" y="24"/>
                </a:cubicBezTo>
                <a:cubicBezTo>
                  <a:pt x="79" y="30"/>
                  <a:pt x="84" y="35"/>
                  <a:pt x="90" y="35"/>
                </a:cubicBezTo>
                <a:cubicBezTo>
                  <a:pt x="96" y="35"/>
                  <a:pt x="101" y="30"/>
                  <a:pt x="101" y="24"/>
                </a:cubicBezTo>
                <a:cubicBezTo>
                  <a:pt x="101" y="18"/>
                  <a:pt x="96" y="13"/>
                  <a:pt x="90" y="13"/>
                </a:cubicBezTo>
                <a:close/>
                <a:moveTo>
                  <a:pt x="38" y="68"/>
                </a:moveTo>
                <a:cubicBezTo>
                  <a:pt x="38" y="72"/>
                  <a:pt x="38" y="72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28" y="78"/>
                  <a:pt x="28" y="78"/>
                  <a:pt x="28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12" y="111"/>
                  <a:pt x="12" y="111"/>
                  <a:pt x="12" y="111"/>
                </a:cubicBezTo>
                <a:cubicBezTo>
                  <a:pt x="14" y="72"/>
                  <a:pt x="14" y="72"/>
                  <a:pt x="14" y="72"/>
                </a:cubicBezTo>
                <a:cubicBezTo>
                  <a:pt x="13" y="56"/>
                  <a:pt x="13" y="56"/>
                  <a:pt x="13" y="56"/>
                </a:cubicBezTo>
                <a:cubicBezTo>
                  <a:pt x="4" y="68"/>
                  <a:pt x="4" y="68"/>
                  <a:pt x="4" y="68"/>
                </a:cubicBezTo>
                <a:cubicBezTo>
                  <a:pt x="0" y="65"/>
                  <a:pt x="0" y="65"/>
                  <a:pt x="0" y="65"/>
                </a:cubicBezTo>
                <a:cubicBezTo>
                  <a:pt x="12" y="37"/>
                  <a:pt x="12" y="37"/>
                  <a:pt x="12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7" y="45"/>
                  <a:pt x="27" y="45"/>
                  <a:pt x="27" y="45"/>
                </a:cubicBezTo>
                <a:cubicBezTo>
                  <a:pt x="34" y="37"/>
                  <a:pt x="34" y="37"/>
                  <a:pt x="34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2" y="31"/>
                  <a:pt x="42" y="31"/>
                  <a:pt x="42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5" y="32"/>
                  <a:pt x="55" y="32"/>
                  <a:pt x="55" y="32"/>
                </a:cubicBezTo>
                <a:cubicBezTo>
                  <a:pt x="56" y="35"/>
                  <a:pt x="56" y="35"/>
                  <a:pt x="56" y="35"/>
                </a:cubicBezTo>
                <a:cubicBezTo>
                  <a:pt x="53" y="57"/>
                  <a:pt x="53" y="57"/>
                  <a:pt x="53" y="57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7"/>
                  <a:pt x="63" y="57"/>
                  <a:pt x="63" y="57"/>
                </a:cubicBezTo>
                <a:cubicBezTo>
                  <a:pt x="60" y="35"/>
                  <a:pt x="60" y="35"/>
                  <a:pt x="60" y="35"/>
                </a:cubicBezTo>
                <a:cubicBezTo>
                  <a:pt x="62" y="32"/>
                  <a:pt x="62" y="32"/>
                  <a:pt x="62" y="32"/>
                </a:cubicBezTo>
                <a:cubicBezTo>
                  <a:pt x="61" y="31"/>
                  <a:pt x="61" y="31"/>
                  <a:pt x="61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77" y="37"/>
                  <a:pt x="77" y="37"/>
                  <a:pt x="77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90" y="45"/>
                  <a:pt x="90" y="45"/>
                  <a:pt x="90" y="45"/>
                </a:cubicBezTo>
                <a:cubicBezTo>
                  <a:pt x="97" y="37"/>
                  <a:pt x="97" y="37"/>
                  <a:pt x="97" y="37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1" y="67"/>
                  <a:pt x="111" y="67"/>
                  <a:pt x="111" y="67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92" y="78"/>
                  <a:pt x="92" y="78"/>
                  <a:pt x="92" y="78"/>
                </a:cubicBezTo>
                <a:cubicBezTo>
                  <a:pt x="88" y="78"/>
                  <a:pt x="88" y="78"/>
                  <a:pt x="88" y="78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77" y="72"/>
                  <a:pt x="77" y="72"/>
                  <a:pt x="77" y="72"/>
                </a:cubicBezTo>
                <a:cubicBezTo>
                  <a:pt x="77" y="69"/>
                  <a:pt x="77" y="69"/>
                  <a:pt x="77" y="69"/>
                </a:cubicBezTo>
                <a:cubicBezTo>
                  <a:pt x="73" y="72"/>
                  <a:pt x="73" y="72"/>
                  <a:pt x="73" y="72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61" y="79"/>
                  <a:pt x="61" y="79"/>
                  <a:pt x="61" y="79"/>
                </a:cubicBezTo>
                <a:cubicBezTo>
                  <a:pt x="56" y="79"/>
                  <a:pt x="56" y="79"/>
                  <a:pt x="56" y="79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4" y="72"/>
                  <a:pt x="44" y="72"/>
                  <a:pt x="44" y="72"/>
                </a:cubicBezTo>
                <a:cubicBezTo>
                  <a:pt x="38" y="68"/>
                  <a:pt x="38" y="68"/>
                  <a:pt x="38" y="68"/>
                </a:cubicBezTo>
                <a:close/>
                <a:moveTo>
                  <a:pt x="27" y="13"/>
                </a:moveTo>
                <a:cubicBezTo>
                  <a:pt x="21" y="13"/>
                  <a:pt x="16" y="18"/>
                  <a:pt x="16" y="24"/>
                </a:cubicBezTo>
                <a:cubicBezTo>
                  <a:pt x="16" y="30"/>
                  <a:pt x="21" y="35"/>
                  <a:pt x="27" y="35"/>
                </a:cubicBezTo>
                <a:cubicBezTo>
                  <a:pt x="33" y="35"/>
                  <a:pt x="37" y="30"/>
                  <a:pt x="37" y="24"/>
                </a:cubicBezTo>
                <a:cubicBezTo>
                  <a:pt x="37" y="18"/>
                  <a:pt x="33" y="13"/>
                  <a:pt x="27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37634" y="625793"/>
            <a:ext cx="1129291" cy="3193732"/>
          </a:xfrm>
          <a:prstGeom prst="roundRect">
            <a:avLst>
              <a:gd name="adj" fmla="val 12086"/>
            </a:avLst>
          </a:prstGeom>
          <a:solidFill>
            <a:srgbClr val="E84C3D"/>
          </a:solidFill>
          <a:ln>
            <a:noFill/>
          </a:ln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328284" y="625793"/>
            <a:ext cx="1129291" cy="3193732"/>
          </a:xfrm>
          <a:prstGeom prst="roundRect">
            <a:avLst>
              <a:gd name="adj" fmla="val 12086"/>
            </a:avLst>
          </a:prstGeom>
          <a:noFill/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720302" y="625793"/>
            <a:ext cx="1127923" cy="3193732"/>
          </a:xfrm>
          <a:prstGeom prst="roundRect">
            <a:avLst>
              <a:gd name="adj" fmla="val 12086"/>
            </a:avLst>
          </a:prstGeom>
          <a:noFill/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48880" y="846455"/>
            <a:ext cx="864058" cy="8626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39530" y="846455"/>
            <a:ext cx="864058" cy="8626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831547" y="846455"/>
            <a:ext cx="862691" cy="8626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112888" y="1766491"/>
            <a:ext cx="3601640" cy="277002"/>
            <a:chOff x="356677" y="3599155"/>
            <a:chExt cx="4181950" cy="322000"/>
          </a:xfrm>
        </p:grpSpPr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356677" y="3599155"/>
              <a:ext cx="924757" cy="32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srgbClr val="FFFFFF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添加标题</a:t>
              </a:r>
              <a:endParaRPr lang="en-US" altLang="zh-CN" sz="1100" dirty="0">
                <a:solidFill>
                  <a:srgbClr val="FFFFF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1991680" y="3599158"/>
              <a:ext cx="924757" cy="32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添加标题</a:t>
              </a:r>
              <a:endParaRPr lang="en-US" altLang="zh-CN" sz="11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3613870" y="3599155"/>
              <a:ext cx="924757" cy="32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添加标题</a:t>
              </a:r>
              <a:endParaRPr lang="en-US" altLang="zh-CN" sz="11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5266250" y="712491"/>
            <a:ext cx="3044962" cy="2982241"/>
            <a:chOff x="5141082" y="2430213"/>
            <a:chExt cx="3535267" cy="3462820"/>
          </a:xfrm>
        </p:grpSpPr>
        <p:sp>
          <p:nvSpPr>
            <p:cNvPr id="17" name="TextBox 35"/>
            <p:cNvSpPr txBox="1">
              <a:spLocks noChangeArrowheads="1"/>
            </p:cNvSpPr>
            <p:nvPr/>
          </p:nvSpPr>
          <p:spPr bwMode="auto">
            <a:xfrm>
              <a:off x="5141082" y="2430213"/>
              <a:ext cx="3535267" cy="1007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ct val="120000"/>
                </a:lnSpc>
              </a:pP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展示效果，让您的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创造卓越价值。</a:t>
              </a:r>
              <a:endPara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5141082" y="3654988"/>
              <a:ext cx="3535267" cy="1007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ct val="120000"/>
                </a:lnSpc>
              </a:pP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展示效果，让您的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创造卓越价值。</a:t>
              </a:r>
              <a:endPara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5141082" y="4885239"/>
              <a:ext cx="3535267" cy="1007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ct val="120000"/>
                </a:lnSpc>
              </a:pP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展示效果，让您的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创造卓越价值。</a:t>
              </a:r>
              <a:endPara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t="16485" r="71321" b="41014"/>
          <a:stretch>
            <a:fillRect/>
          </a:stretch>
        </p:blipFill>
        <p:spPr>
          <a:xfrm>
            <a:off x="2418710" y="830581"/>
            <a:ext cx="902339" cy="894136"/>
          </a:xfrm>
          <a:prstGeom prst="ellipse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65" t="46105" r="23324" b="25128"/>
          <a:stretch>
            <a:fillRect/>
          </a:stretch>
        </p:blipFill>
        <p:spPr>
          <a:xfrm>
            <a:off x="1036263" y="830580"/>
            <a:ext cx="894136" cy="902339"/>
          </a:xfrm>
          <a:prstGeom prst="ellipse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1" t="439" r="15182" b="50270"/>
          <a:stretch>
            <a:fillRect/>
          </a:stretch>
        </p:blipFill>
        <p:spPr>
          <a:xfrm>
            <a:off x="3835767" y="828000"/>
            <a:ext cx="858471" cy="888745"/>
          </a:xfrm>
          <a:prstGeom prst="ellipse">
            <a:avLst/>
          </a:prstGeom>
        </p:spPr>
      </p:pic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074889" y="1978935"/>
            <a:ext cx="977584" cy="17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50000"/>
              </a:lnSpc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锐普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的设计理念：杜绝平庸、专做精品 ！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专业；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尽心；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创意</a:t>
            </a:r>
            <a:r>
              <a:rPr lang="zh-CN" altLang="zh-CN" sz="105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。</a:t>
            </a: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421525" y="1979282"/>
            <a:ext cx="1054390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50000"/>
              </a:lnSpc>
            </a:pPr>
            <a:r>
              <a:rPr lang="zh-CN" altLang="zh-CN" sz="105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锐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普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服务领域：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公共模板设计；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个性模板设计；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稿件制作。</a:t>
            </a: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866571" y="1978935"/>
            <a:ext cx="975304" cy="17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50000"/>
              </a:lnSpc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锐普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的设计理念：杜绝平庸、专做精品 ！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专业；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尽心；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创意</a:t>
            </a:r>
            <a:r>
              <a:rPr lang="zh-CN" altLang="zh-CN" sz="105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。</a:t>
            </a: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7" name="TextBox 93"/>
          <p:cNvSpPr txBox="1"/>
          <p:nvPr/>
        </p:nvSpPr>
        <p:spPr bwMode="auto">
          <a:xfrm>
            <a:off x="1782197" y="4324214"/>
            <a:ext cx="147173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员工简介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314450" y="900113"/>
            <a:ext cx="2852738" cy="1673225"/>
            <a:chOff x="1206501" y="1547434"/>
            <a:chExt cx="2852738" cy="1673225"/>
          </a:xfrm>
        </p:grpSpPr>
        <p:sp>
          <p:nvSpPr>
            <p:cNvPr id="3" name="Freeform 12"/>
            <p:cNvSpPr/>
            <p:nvPr/>
          </p:nvSpPr>
          <p:spPr bwMode="auto">
            <a:xfrm>
              <a:off x="1206501" y="3053971"/>
              <a:ext cx="2852738" cy="166688"/>
            </a:xfrm>
            <a:custGeom>
              <a:avLst/>
              <a:gdLst>
                <a:gd name="T0" fmla="*/ 2852738 w 275"/>
                <a:gd name="T1" fmla="*/ 125016 h 16"/>
                <a:gd name="T2" fmla="*/ 2811244 w 275"/>
                <a:gd name="T3" fmla="*/ 166688 h 16"/>
                <a:gd name="T4" fmla="*/ 41494 w 275"/>
                <a:gd name="T5" fmla="*/ 166688 h 16"/>
                <a:gd name="T6" fmla="*/ 0 w 275"/>
                <a:gd name="T7" fmla="*/ 125016 h 16"/>
                <a:gd name="T8" fmla="*/ 0 w 275"/>
                <a:gd name="T9" fmla="*/ 41672 h 16"/>
                <a:gd name="T10" fmla="*/ 41494 w 275"/>
                <a:gd name="T11" fmla="*/ 0 h 16"/>
                <a:gd name="T12" fmla="*/ 2811244 w 275"/>
                <a:gd name="T13" fmla="*/ 0 h 16"/>
                <a:gd name="T14" fmla="*/ 2852738 w 275"/>
                <a:gd name="T15" fmla="*/ 41672 h 16"/>
                <a:gd name="T16" fmla="*/ 2852738 w 275"/>
                <a:gd name="T17" fmla="*/ 125016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5" h="16">
                  <a:moveTo>
                    <a:pt x="275" y="12"/>
                  </a:moveTo>
                  <a:cubicBezTo>
                    <a:pt x="275" y="14"/>
                    <a:pt x="273" y="16"/>
                    <a:pt x="271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3" y="0"/>
                    <a:pt x="275" y="2"/>
                    <a:pt x="275" y="4"/>
                  </a:cubicBezTo>
                  <a:lnTo>
                    <a:pt x="275" y="12"/>
                  </a:lnTo>
                  <a:close/>
                </a:path>
              </a:pathLst>
            </a:custGeom>
            <a:solidFill>
              <a:srgbClr val="E84C3D"/>
            </a:solidFill>
            <a:ln>
              <a:noFill/>
            </a:ln>
            <a:effectLst>
              <a:outerShdw blurRad="101600" dist="76200" dir="978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" name="Freeform 13"/>
            <p:cNvSpPr>
              <a:spLocks noEditPoints="1"/>
            </p:cNvSpPr>
            <p:nvPr/>
          </p:nvSpPr>
          <p:spPr bwMode="auto">
            <a:xfrm>
              <a:off x="1362076" y="1547434"/>
              <a:ext cx="2540000" cy="1444625"/>
            </a:xfrm>
            <a:custGeom>
              <a:avLst/>
              <a:gdLst>
                <a:gd name="T0" fmla="*/ 2415592 w 245"/>
                <a:gd name="T1" fmla="*/ 0 h 139"/>
                <a:gd name="T2" fmla="*/ 124408 w 245"/>
                <a:gd name="T3" fmla="*/ 0 h 139"/>
                <a:gd name="T4" fmla="*/ 0 w 245"/>
                <a:gd name="T5" fmla="*/ 114323 h 139"/>
                <a:gd name="T6" fmla="*/ 0 w 245"/>
                <a:gd name="T7" fmla="*/ 1330302 h 139"/>
                <a:gd name="T8" fmla="*/ 124408 w 245"/>
                <a:gd name="T9" fmla="*/ 1444625 h 139"/>
                <a:gd name="T10" fmla="*/ 2415592 w 245"/>
                <a:gd name="T11" fmla="*/ 1444625 h 139"/>
                <a:gd name="T12" fmla="*/ 2540000 w 245"/>
                <a:gd name="T13" fmla="*/ 1330302 h 139"/>
                <a:gd name="T14" fmla="*/ 2540000 w 245"/>
                <a:gd name="T15" fmla="*/ 114323 h 139"/>
                <a:gd name="T16" fmla="*/ 2415592 w 245"/>
                <a:gd name="T17" fmla="*/ 0 h 139"/>
                <a:gd name="T18" fmla="*/ 2415592 w 245"/>
                <a:gd name="T19" fmla="*/ 1340695 h 139"/>
                <a:gd name="T20" fmla="*/ 124408 w 245"/>
                <a:gd name="T21" fmla="*/ 1340695 h 139"/>
                <a:gd name="T22" fmla="*/ 124408 w 245"/>
                <a:gd name="T23" fmla="*/ 145502 h 139"/>
                <a:gd name="T24" fmla="*/ 2415592 w 245"/>
                <a:gd name="T25" fmla="*/ 145502 h 139"/>
                <a:gd name="T26" fmla="*/ 2415592 w 245"/>
                <a:gd name="T27" fmla="*/ 1340695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5" h="139">
                  <a:moveTo>
                    <a:pt x="23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4"/>
                    <a:pt x="5" y="139"/>
                    <a:pt x="12" y="139"/>
                  </a:cubicBezTo>
                  <a:cubicBezTo>
                    <a:pt x="233" y="139"/>
                    <a:pt x="233" y="139"/>
                    <a:pt x="233" y="139"/>
                  </a:cubicBezTo>
                  <a:cubicBezTo>
                    <a:pt x="240" y="139"/>
                    <a:pt x="245" y="134"/>
                    <a:pt x="245" y="128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5"/>
                    <a:pt x="240" y="0"/>
                    <a:pt x="233" y="0"/>
                  </a:cubicBezTo>
                  <a:close/>
                  <a:moveTo>
                    <a:pt x="233" y="129"/>
                  </a:moveTo>
                  <a:cubicBezTo>
                    <a:pt x="12" y="129"/>
                    <a:pt x="12" y="129"/>
                    <a:pt x="12" y="12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129"/>
                  </a:lnTo>
                  <a:close/>
                </a:path>
              </a:pathLst>
            </a:custGeom>
            <a:solidFill>
              <a:srgbClr val="E84C3D"/>
            </a:solidFill>
            <a:ln>
              <a:noFill/>
            </a:ln>
            <a:effectLst>
              <a:outerShdw blurRad="101600" dist="76200" dir="978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" name="TextBox 8"/>
            <p:cNvSpPr txBox="1">
              <a:spLocks noChangeArrowheads="1"/>
            </p:cNvSpPr>
            <p:nvPr/>
          </p:nvSpPr>
          <p:spPr bwMode="auto">
            <a:xfrm>
              <a:off x="1408172" y="1864065"/>
              <a:ext cx="2453567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44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82%</a:t>
              </a:r>
              <a:endParaRPr lang="en-US" altLang="zh-CN" sz="44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5192713" y="900113"/>
            <a:ext cx="2852737" cy="1673225"/>
            <a:chOff x="5084763" y="1547434"/>
            <a:chExt cx="2852738" cy="1673225"/>
          </a:xfrm>
          <a:solidFill>
            <a:schemeClr val="bg1"/>
          </a:solidFill>
        </p:grpSpPr>
        <p:sp>
          <p:nvSpPr>
            <p:cNvPr id="7" name="Freeform 14"/>
            <p:cNvSpPr/>
            <p:nvPr/>
          </p:nvSpPr>
          <p:spPr bwMode="auto">
            <a:xfrm>
              <a:off x="5084763" y="3053971"/>
              <a:ext cx="2852738" cy="166688"/>
            </a:xfrm>
            <a:custGeom>
              <a:avLst/>
              <a:gdLst>
                <a:gd name="T0" fmla="*/ 2852738 w 275"/>
                <a:gd name="T1" fmla="*/ 125016 h 16"/>
                <a:gd name="T2" fmla="*/ 2821617 w 275"/>
                <a:gd name="T3" fmla="*/ 166688 h 16"/>
                <a:gd name="T4" fmla="*/ 41494 w 275"/>
                <a:gd name="T5" fmla="*/ 166688 h 16"/>
                <a:gd name="T6" fmla="*/ 0 w 275"/>
                <a:gd name="T7" fmla="*/ 125016 h 16"/>
                <a:gd name="T8" fmla="*/ 0 w 275"/>
                <a:gd name="T9" fmla="*/ 41672 h 16"/>
                <a:gd name="T10" fmla="*/ 41494 w 275"/>
                <a:gd name="T11" fmla="*/ 0 h 16"/>
                <a:gd name="T12" fmla="*/ 2821617 w 275"/>
                <a:gd name="T13" fmla="*/ 0 h 16"/>
                <a:gd name="T14" fmla="*/ 2852738 w 275"/>
                <a:gd name="T15" fmla="*/ 41672 h 16"/>
                <a:gd name="T16" fmla="*/ 2852738 w 275"/>
                <a:gd name="T17" fmla="*/ 125016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5" h="16">
                  <a:moveTo>
                    <a:pt x="275" y="12"/>
                  </a:moveTo>
                  <a:cubicBezTo>
                    <a:pt x="275" y="14"/>
                    <a:pt x="274" y="16"/>
                    <a:pt x="27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74" y="0"/>
                    <a:pt x="275" y="2"/>
                    <a:pt x="275" y="4"/>
                  </a:cubicBezTo>
                  <a:lnTo>
                    <a:pt x="275" y="12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15"/>
            <p:cNvSpPr>
              <a:spLocks noEditPoints="1"/>
            </p:cNvSpPr>
            <p:nvPr/>
          </p:nvSpPr>
          <p:spPr bwMode="auto">
            <a:xfrm>
              <a:off x="5251451" y="1547434"/>
              <a:ext cx="2530475" cy="1444625"/>
            </a:xfrm>
            <a:custGeom>
              <a:avLst/>
              <a:gdLst>
                <a:gd name="T0" fmla="*/ 2416396 w 244"/>
                <a:gd name="T1" fmla="*/ 0 h 139"/>
                <a:gd name="T2" fmla="*/ 114079 w 244"/>
                <a:gd name="T3" fmla="*/ 0 h 139"/>
                <a:gd name="T4" fmla="*/ 0 w 244"/>
                <a:gd name="T5" fmla="*/ 114323 h 139"/>
                <a:gd name="T6" fmla="*/ 0 w 244"/>
                <a:gd name="T7" fmla="*/ 1330302 h 139"/>
                <a:gd name="T8" fmla="*/ 114079 w 244"/>
                <a:gd name="T9" fmla="*/ 1444625 h 139"/>
                <a:gd name="T10" fmla="*/ 2416396 w 244"/>
                <a:gd name="T11" fmla="*/ 1444625 h 139"/>
                <a:gd name="T12" fmla="*/ 2530475 w 244"/>
                <a:gd name="T13" fmla="*/ 1330302 h 139"/>
                <a:gd name="T14" fmla="*/ 2530475 w 244"/>
                <a:gd name="T15" fmla="*/ 114323 h 139"/>
                <a:gd name="T16" fmla="*/ 2416396 w 244"/>
                <a:gd name="T17" fmla="*/ 0 h 139"/>
                <a:gd name="T18" fmla="*/ 2416396 w 244"/>
                <a:gd name="T19" fmla="*/ 1340695 h 139"/>
                <a:gd name="T20" fmla="*/ 114079 w 244"/>
                <a:gd name="T21" fmla="*/ 1340695 h 139"/>
                <a:gd name="T22" fmla="*/ 114079 w 244"/>
                <a:gd name="T23" fmla="*/ 145502 h 139"/>
                <a:gd name="T24" fmla="*/ 2416396 w 244"/>
                <a:gd name="T25" fmla="*/ 145502 h 139"/>
                <a:gd name="T26" fmla="*/ 2416396 w 244"/>
                <a:gd name="T27" fmla="*/ 1340695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4" h="139">
                  <a:moveTo>
                    <a:pt x="23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4"/>
                    <a:pt x="5" y="139"/>
                    <a:pt x="11" y="139"/>
                  </a:cubicBezTo>
                  <a:cubicBezTo>
                    <a:pt x="233" y="139"/>
                    <a:pt x="233" y="139"/>
                    <a:pt x="233" y="139"/>
                  </a:cubicBezTo>
                  <a:cubicBezTo>
                    <a:pt x="239" y="139"/>
                    <a:pt x="244" y="134"/>
                    <a:pt x="244" y="128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44" y="5"/>
                    <a:pt x="239" y="0"/>
                    <a:pt x="233" y="0"/>
                  </a:cubicBezTo>
                  <a:close/>
                  <a:moveTo>
                    <a:pt x="233" y="129"/>
                  </a:moveTo>
                  <a:cubicBezTo>
                    <a:pt x="11" y="129"/>
                    <a:pt x="11" y="129"/>
                    <a:pt x="11" y="129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129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5594986" y="1864065"/>
              <a:ext cx="1843402" cy="7694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44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43%</a:t>
              </a:r>
              <a:endParaRPr lang="en-US" altLang="zh-CN" sz="44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273175" y="2763838"/>
            <a:ext cx="6326951" cy="1017513"/>
            <a:chOff x="366789" y="3779682"/>
            <a:chExt cx="6327136" cy="1017396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366789" y="3779682"/>
              <a:ext cx="6327136" cy="369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定位：</a:t>
              </a:r>
              <a:r>
                <a:rPr lang="zh-CN" altLang="zh-CN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制作最快、成本最低、应用最广、修改最易、操作最便、互动最强的多媒体</a:t>
              </a:r>
              <a:r>
                <a:rPr lang="zh-CN" altLang="en-US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。</a:t>
              </a:r>
              <a:endPara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366789" y="4150821"/>
              <a:ext cx="6175556" cy="646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50000"/>
                </a:lnSpc>
              </a:pPr>
              <a:r>
                <a:rPr lang="zh-CN" altLang="zh-CN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应用</a:t>
              </a:r>
              <a:r>
                <a:rPr lang="zh-CN" altLang="en-US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领域：</a:t>
              </a:r>
              <a:r>
                <a:rPr lang="zh-CN" altLang="zh-CN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工作汇报、企业介绍、会议展示、项目投标、产品推介、课题研讨、竞聘演说、咨询报告、领导讲话</a:t>
              </a:r>
              <a:r>
                <a:rPr lang="zh-CN" altLang="zh-CN" sz="1200" dirty="0" smtClean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、</a:t>
              </a:r>
              <a:r>
                <a:rPr lang="en-US" altLang="zh-CN" sz="1200" dirty="0" smtClean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 </a:t>
              </a:r>
              <a:r>
                <a:rPr lang="zh-CN" altLang="zh-CN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培训课件、婚庆礼仪</a:t>
              </a:r>
              <a:r>
                <a:rPr lang="zh-CN" altLang="en-US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。</a:t>
              </a:r>
              <a:endPara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  <p:sp>
        <p:nvSpPr>
          <p:cNvPr id="13" name="TextBox 93"/>
          <p:cNvSpPr txBox="1"/>
          <p:nvPr/>
        </p:nvSpPr>
        <p:spPr bwMode="auto">
          <a:xfrm>
            <a:off x="1394836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29059" y="1181199"/>
            <a:ext cx="7314941" cy="3336072"/>
            <a:chOff x="1829058" y="1159729"/>
            <a:chExt cx="7314941" cy="3336072"/>
          </a:xfrm>
        </p:grpSpPr>
        <p:sp>
          <p:nvSpPr>
            <p:cNvPr id="22" name="矩形 21"/>
            <p:cNvSpPr/>
            <p:nvPr/>
          </p:nvSpPr>
          <p:spPr>
            <a:xfrm>
              <a:off x="1829058" y="1159729"/>
              <a:ext cx="7314941" cy="3336072"/>
            </a:xfrm>
            <a:prstGeom prst="rect">
              <a:avLst/>
            </a:prstGeom>
            <a:solidFill>
              <a:srgbClr val="F78948"/>
            </a:solidFill>
            <a:ln>
              <a:noFill/>
            </a:ln>
            <a:effectLst>
              <a:outerShdw blurRad="190500" dist="1016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9" name="TextBox 93"/>
            <p:cNvSpPr txBox="1"/>
            <p:nvPr/>
          </p:nvSpPr>
          <p:spPr bwMode="auto">
            <a:xfrm>
              <a:off x="4200877" y="2480751"/>
              <a:ext cx="3176711" cy="58477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>
                <a:defRPr/>
              </a:pPr>
              <a:r>
                <a:rPr lang="zh-CN" altLang="en-US" sz="3200" b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点击添加</a:t>
              </a:r>
              <a:r>
                <a:rPr lang="zh-CN" altLang="en-US" sz="32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标</a:t>
              </a:r>
              <a:r>
                <a:rPr lang="zh-CN" altLang="en-US" sz="3200" b="0" dirty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题</a:t>
              </a:r>
              <a:endParaRPr lang="zh-CN" altLang="en-US" sz="32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30" name="TextBox 93"/>
            <p:cNvSpPr txBox="1"/>
            <p:nvPr/>
          </p:nvSpPr>
          <p:spPr bwMode="auto">
            <a:xfrm>
              <a:off x="3313107" y="2401117"/>
              <a:ext cx="812298" cy="769441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>
                <a:defRPr/>
              </a:pPr>
              <a:r>
                <a:rPr lang="en-US" altLang="zh-CN" sz="44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1</a:t>
              </a:r>
              <a:endParaRPr lang="zh-CN" altLang="en-US" sz="4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 rot="16200000" flipV="1">
            <a:off x="5108497" y="-2101410"/>
            <a:ext cx="752891" cy="7318113"/>
          </a:xfrm>
          <a:prstGeom prst="rect">
            <a:avLst/>
          </a:prstGeom>
          <a:solidFill>
            <a:srgbClr val="E84C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25887" y="1333822"/>
            <a:ext cx="7318113" cy="3183449"/>
            <a:chOff x="1825880" y="911465"/>
            <a:chExt cx="7318113" cy="3183449"/>
          </a:xfrm>
        </p:grpSpPr>
        <p:sp>
          <p:nvSpPr>
            <p:cNvPr id="33" name="矩形 32"/>
            <p:cNvSpPr/>
            <p:nvPr/>
          </p:nvSpPr>
          <p:spPr>
            <a:xfrm rot="16200000" flipV="1">
              <a:off x="3893212" y="-1155867"/>
              <a:ext cx="3183449" cy="7318113"/>
            </a:xfrm>
            <a:prstGeom prst="rect">
              <a:avLst/>
            </a:prstGeom>
            <a:solidFill>
              <a:srgbClr val="E84C3D"/>
            </a:solidFill>
            <a:ln>
              <a:noFill/>
            </a:ln>
            <a:effectLst>
              <a:outerShdw blurRad="101600" dist="76200" dir="96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3313107" y="2092657"/>
              <a:ext cx="4064481" cy="769441"/>
              <a:chOff x="3313107" y="2092657"/>
              <a:chExt cx="4064481" cy="769441"/>
            </a:xfrm>
          </p:grpSpPr>
          <p:sp>
            <p:nvSpPr>
              <p:cNvPr id="35" name="TextBox 93"/>
              <p:cNvSpPr txBox="1"/>
              <p:nvPr/>
            </p:nvSpPr>
            <p:spPr bwMode="auto">
              <a:xfrm>
                <a:off x="4200877" y="2172291"/>
                <a:ext cx="3176711" cy="584775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3200" b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</a:t>
                </a:r>
                <a:r>
                  <a:rPr lang="zh-CN" altLang="en-US" sz="3200" b="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标</a:t>
                </a:r>
                <a:r>
                  <a:rPr lang="zh-CN" altLang="en-US" sz="3200" b="0" dirty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题</a:t>
                </a:r>
                <a:endParaRPr lang="zh-CN" altLang="en-US" sz="32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36" name="TextBox 93"/>
              <p:cNvSpPr txBox="1"/>
              <p:nvPr/>
            </p:nvSpPr>
            <p:spPr bwMode="auto">
              <a:xfrm>
                <a:off x="3313107" y="2092657"/>
                <a:ext cx="812298" cy="769441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en-US" altLang="zh-CN" sz="4400" b="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2</a:t>
                </a:r>
                <a:endParaRPr lang="en-US" altLang="zh-CN" sz="44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</p:grpSp>
      </p:grpSp>
      <p:sp>
        <p:nvSpPr>
          <p:cNvPr id="37" name="任意多边形 36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 rot="16200000" flipV="1">
            <a:off x="5283759" y="-2276676"/>
            <a:ext cx="402367" cy="7318115"/>
          </a:xfrm>
          <a:prstGeom prst="rect">
            <a:avLst/>
          </a:prstGeom>
          <a:solidFill>
            <a:srgbClr val="9C5BB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 rot="16200000" flipV="1">
            <a:off x="5409487" y="-2402413"/>
            <a:ext cx="150907" cy="7318116"/>
          </a:xfrm>
          <a:prstGeom prst="rect">
            <a:avLst/>
          </a:prstGeom>
          <a:solidFill>
            <a:srgbClr val="16A08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" name="TextBox 164"/>
          <p:cNvSpPr txBox="1">
            <a:spLocks noChangeArrowheads="1"/>
          </p:cNvSpPr>
          <p:nvPr/>
        </p:nvSpPr>
        <p:spPr bwMode="auto">
          <a:xfrm>
            <a:off x="177817" y="193342"/>
            <a:ext cx="1151342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spc="169" dirty="0">
                <a:solidFill>
                  <a:prstClr val="white"/>
                </a:solidFill>
                <a:latin typeface="Segoe Print" panose="02000600000000000000" pitchFamily="2" charset="0"/>
                <a:ea typeface="汉仪细中圆简" panose="02010609000101010101" pitchFamily="49" charset="-122"/>
                <a:cs typeface="MV Boli" panose="02000500030200090000" pitchFamily="2" charset="0"/>
              </a:rPr>
              <a:t>目录</a:t>
            </a:r>
            <a:endParaRPr lang="zh-CN" altLang="en-US" sz="3600" spc="169" dirty="0">
              <a:solidFill>
                <a:prstClr val="white"/>
              </a:solidFill>
              <a:latin typeface="Segoe Print" panose="02000600000000000000" pitchFamily="2" charset="0"/>
              <a:ea typeface="汉仪细中圆简" panose="02010609000101010101" pitchFamily="49" charset="-122"/>
              <a:cs typeface="MV Boli" panose="02000500030200090000" pitchFamily="2" charset="0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-454387" y="-101455"/>
            <a:ext cx="2826206" cy="5652412"/>
          </a:xfrm>
          <a:custGeom>
            <a:avLst/>
            <a:gdLst>
              <a:gd name="connsiteX0" fmla="*/ 0 w 2482581"/>
              <a:gd name="connsiteY0" fmla="*/ 0 h 4770782"/>
              <a:gd name="connsiteX1" fmla="*/ 2482581 w 2482581"/>
              <a:gd name="connsiteY1" fmla="*/ 0 h 4770782"/>
              <a:gd name="connsiteX2" fmla="*/ 2482581 w 2482581"/>
              <a:gd name="connsiteY2" fmla="*/ 4770782 h 4770782"/>
              <a:gd name="connsiteX3" fmla="*/ 0 w 2482581"/>
              <a:gd name="connsiteY3" fmla="*/ 4770782 h 477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581" h="4770782">
                <a:moveTo>
                  <a:pt x="0" y="0"/>
                </a:moveTo>
                <a:lnTo>
                  <a:pt x="2482581" y="0"/>
                </a:lnTo>
                <a:lnTo>
                  <a:pt x="2482581" y="4770782"/>
                </a:lnTo>
                <a:lnTo>
                  <a:pt x="0" y="4770782"/>
                </a:lnTo>
                <a:close/>
              </a:path>
            </a:pathLst>
          </a:custGeom>
          <a:effectLst>
            <a:outerShdw blurRad="190500" dist="228600" dir="10800000" algn="r" rotWithShape="0">
              <a:prstClr val="black">
                <a:alpha val="40000"/>
              </a:prstClr>
            </a:outerShdw>
          </a:effectLst>
        </p:spPr>
      </p:pic>
      <p:grpSp>
        <p:nvGrpSpPr>
          <p:cNvPr id="2" name="组合 1"/>
          <p:cNvGrpSpPr/>
          <p:nvPr/>
        </p:nvGrpSpPr>
        <p:grpSpPr>
          <a:xfrm>
            <a:off x="1825881" y="1349805"/>
            <a:ext cx="7318115" cy="3174567"/>
            <a:chOff x="1825883" y="1321230"/>
            <a:chExt cx="7318115" cy="3174567"/>
          </a:xfrm>
        </p:grpSpPr>
        <p:sp>
          <p:nvSpPr>
            <p:cNvPr id="18" name="矩形 17"/>
            <p:cNvSpPr/>
            <p:nvPr/>
          </p:nvSpPr>
          <p:spPr>
            <a:xfrm rot="16200000" flipV="1">
              <a:off x="3897657" y="-750544"/>
              <a:ext cx="3174567" cy="7318115"/>
            </a:xfrm>
            <a:prstGeom prst="rect">
              <a:avLst/>
            </a:prstGeom>
            <a:solidFill>
              <a:srgbClr val="9C5BB7"/>
            </a:solidFill>
            <a:ln>
              <a:noFill/>
            </a:ln>
            <a:effectLst>
              <a:outerShdw blurRad="101600" dist="76200" dir="96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TextBox 93"/>
            <p:cNvSpPr txBox="1"/>
            <p:nvPr/>
          </p:nvSpPr>
          <p:spPr bwMode="auto">
            <a:xfrm>
              <a:off x="4353277" y="2467412"/>
              <a:ext cx="3176711" cy="58477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>
                <a:defRPr/>
              </a:pPr>
              <a:r>
                <a:rPr lang="zh-CN" altLang="en-US" sz="3200" b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点击添加</a:t>
              </a:r>
              <a:r>
                <a:rPr lang="zh-CN" altLang="en-US" sz="32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标</a:t>
              </a:r>
              <a:r>
                <a:rPr lang="zh-CN" altLang="en-US" sz="3200" b="0" dirty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题</a:t>
              </a:r>
              <a:endParaRPr lang="zh-CN" altLang="en-US" sz="32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15" name="TextBox 93"/>
            <p:cNvSpPr txBox="1"/>
            <p:nvPr/>
          </p:nvSpPr>
          <p:spPr bwMode="auto">
            <a:xfrm>
              <a:off x="3465507" y="2387778"/>
              <a:ext cx="812298" cy="769441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>
                <a:defRPr/>
              </a:pPr>
              <a:r>
                <a:rPr lang="en-US" altLang="zh-CN" sz="44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3</a:t>
              </a:r>
              <a:endParaRPr lang="zh-CN" altLang="en-US" sz="4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 rot="16200000" flipV="1">
            <a:off x="5404294" y="-2409161"/>
            <a:ext cx="161294" cy="7318116"/>
          </a:xfrm>
          <a:prstGeom prst="rect">
            <a:avLst/>
          </a:prstGeom>
          <a:solidFill>
            <a:srgbClr val="16A08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-457058" y="-101455"/>
            <a:ext cx="2826206" cy="5652412"/>
          </a:xfrm>
          <a:custGeom>
            <a:avLst/>
            <a:gdLst>
              <a:gd name="connsiteX0" fmla="*/ 0 w 2482581"/>
              <a:gd name="connsiteY0" fmla="*/ 0 h 4770782"/>
              <a:gd name="connsiteX1" fmla="*/ 2482581 w 2482581"/>
              <a:gd name="connsiteY1" fmla="*/ 0 h 4770782"/>
              <a:gd name="connsiteX2" fmla="*/ 2482581 w 2482581"/>
              <a:gd name="connsiteY2" fmla="*/ 4770782 h 4770782"/>
              <a:gd name="connsiteX3" fmla="*/ 0 w 2482581"/>
              <a:gd name="connsiteY3" fmla="*/ 4770782 h 477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581" h="4770782">
                <a:moveTo>
                  <a:pt x="0" y="0"/>
                </a:moveTo>
                <a:lnTo>
                  <a:pt x="2482581" y="0"/>
                </a:lnTo>
                <a:lnTo>
                  <a:pt x="2482581" y="4770782"/>
                </a:lnTo>
                <a:lnTo>
                  <a:pt x="0" y="4770782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flipH="1">
            <a:off x="-2" y="4248901"/>
            <a:ext cx="5606888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9C5B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" name="TextBox 93"/>
          <p:cNvSpPr txBox="1"/>
          <p:nvPr/>
        </p:nvSpPr>
        <p:spPr bwMode="auto">
          <a:xfrm>
            <a:off x="1394836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 bwMode="auto">
          <a:xfrm>
            <a:off x="4345963" y="2548113"/>
            <a:ext cx="4108450" cy="1345425"/>
            <a:chOff x="1435171" y="3286879"/>
            <a:chExt cx="4298638" cy="1344917"/>
          </a:xfrm>
        </p:grpSpPr>
        <p:sp>
          <p:nvSpPr>
            <p:cNvPr id="91" name="TextBox 18"/>
            <p:cNvSpPr txBox="1">
              <a:spLocks noChangeArrowheads="1"/>
            </p:cNvSpPr>
            <p:nvPr/>
          </p:nvSpPr>
          <p:spPr bwMode="auto">
            <a:xfrm>
              <a:off x="1435171" y="3286879"/>
              <a:ext cx="1320299" cy="307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zh-CN" altLang="en-US" sz="14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点击添加</a:t>
              </a:r>
              <a:r>
                <a:rPr lang="zh-CN" altLang="en-US" sz="1400" dirty="0" smtClean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标题</a:t>
              </a:r>
              <a:endParaRPr lang="zh-CN" altLang="en-US" sz="11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445043" y="3602672"/>
              <a:ext cx="4288766" cy="102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20000"/>
                </a:lnSpc>
                <a:defRPr/>
              </a:pPr>
              <a:r>
                <a:rPr lang="zh-CN" altLang="zh-CN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上海锐普广告有限公司是中国第一家精品</a:t>
              </a:r>
              <a:r>
                <a:rPr lang="en-US" altLang="zh-CN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设计机构。拥有国内顶尖的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展示效果，让您的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创造卓越价</a:t>
              </a:r>
              <a:r>
                <a:rPr lang="zh-CN" altLang="en-US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值。</a:t>
              </a:r>
              <a:endParaRPr lang="en-US" altLang="zh-CN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  <a:p>
              <a:pPr algn="just" defTabSz="685800">
                <a:defRPr/>
              </a:pPr>
              <a:endParaRPr lang="en-US" altLang="zh-CN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 bwMode="auto">
          <a:xfrm>
            <a:off x="4412003" y="769972"/>
            <a:ext cx="2989978" cy="1407858"/>
            <a:chOff x="5132931" y="1203598"/>
            <a:chExt cx="2989889" cy="1406565"/>
          </a:xfrm>
        </p:grpSpPr>
        <p:grpSp>
          <p:nvGrpSpPr>
            <p:cNvPr id="94" name="组合 51"/>
            <p:cNvGrpSpPr/>
            <p:nvPr/>
          </p:nvGrpSpPr>
          <p:grpSpPr bwMode="auto">
            <a:xfrm>
              <a:off x="5132931" y="1268625"/>
              <a:ext cx="2523971" cy="1295779"/>
              <a:chOff x="4725693" y="729907"/>
              <a:chExt cx="2523971" cy="1531645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138195" y="1078888"/>
                <a:ext cx="2106708" cy="210630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725693" y="729907"/>
                <a:ext cx="2521591" cy="204348"/>
              </a:xfrm>
              <a:prstGeom prst="rect">
                <a:avLst/>
              </a:prstGeom>
              <a:solidFill>
                <a:srgbClr val="9C5BB7"/>
              </a:solidFill>
              <a:ln>
                <a:noFill/>
              </a:ln>
              <a:effectLst>
                <a:outerShdw blurRad="1016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6097174" y="1386067"/>
                <a:ext cx="1147729" cy="213720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6386091" y="1693524"/>
                <a:ext cx="849288" cy="218430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6964304" y="2045977"/>
                <a:ext cx="285360" cy="215575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5" name="TextBox 52"/>
            <p:cNvSpPr txBox="1">
              <a:spLocks noChangeArrowheads="1"/>
            </p:cNvSpPr>
            <p:nvPr/>
          </p:nvSpPr>
          <p:spPr bwMode="auto">
            <a:xfrm>
              <a:off x="7631980" y="1203598"/>
              <a:ext cx="4908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42%</a:t>
              </a:r>
              <a:endPara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6" name="TextBox 53"/>
            <p:cNvSpPr txBox="1">
              <a:spLocks noChangeArrowheads="1"/>
            </p:cNvSpPr>
            <p:nvPr/>
          </p:nvSpPr>
          <p:spPr bwMode="auto">
            <a:xfrm>
              <a:off x="7631980" y="1486053"/>
              <a:ext cx="4908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31%</a:t>
              </a:r>
              <a:endParaRPr lang="zh-CN" altLang="en-US" sz="120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7" name="TextBox 54"/>
            <p:cNvSpPr txBox="1">
              <a:spLocks noChangeArrowheads="1"/>
            </p:cNvSpPr>
            <p:nvPr/>
          </p:nvSpPr>
          <p:spPr bwMode="auto">
            <a:xfrm>
              <a:off x="7631980" y="1768508"/>
              <a:ext cx="4908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15%</a:t>
              </a:r>
              <a:endParaRPr lang="zh-CN" altLang="en-US" sz="120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8" name="TextBox 55"/>
            <p:cNvSpPr txBox="1">
              <a:spLocks noChangeArrowheads="1"/>
            </p:cNvSpPr>
            <p:nvPr/>
          </p:nvSpPr>
          <p:spPr bwMode="auto">
            <a:xfrm>
              <a:off x="7654839" y="2050963"/>
              <a:ext cx="415486" cy="27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9%</a:t>
              </a:r>
              <a:endPara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9" name="TextBox 56"/>
            <p:cNvSpPr txBox="1">
              <a:spLocks noChangeArrowheads="1"/>
            </p:cNvSpPr>
            <p:nvPr/>
          </p:nvSpPr>
          <p:spPr bwMode="auto">
            <a:xfrm>
              <a:off x="7654839" y="2333418"/>
              <a:ext cx="415486" cy="27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3%</a:t>
              </a:r>
              <a:endParaRPr lang="zh-CN" altLang="en-US" sz="120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 bwMode="auto">
          <a:xfrm>
            <a:off x="7346417" y="769972"/>
            <a:ext cx="1107996" cy="1399361"/>
            <a:chOff x="7485104" y="987574"/>
            <a:chExt cx="1107840" cy="1399296"/>
          </a:xfrm>
        </p:grpSpPr>
        <p:sp>
          <p:nvSpPr>
            <p:cNvPr id="110" name="矩形 109"/>
            <p:cNvSpPr/>
            <p:nvPr/>
          </p:nvSpPr>
          <p:spPr>
            <a:xfrm>
              <a:off x="7485104" y="987574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7485104" y="1362207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7485104" y="1735251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7485104" y="2109884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52650" y="720762"/>
            <a:ext cx="3204362" cy="3231968"/>
            <a:chOff x="564997" y="1140462"/>
            <a:chExt cx="3204362" cy="3231968"/>
          </a:xfrm>
        </p:grpSpPr>
        <p:grpSp>
          <p:nvGrpSpPr>
            <p:cNvPr id="115" name="组合 114"/>
            <p:cNvGrpSpPr/>
            <p:nvPr/>
          </p:nvGrpSpPr>
          <p:grpSpPr>
            <a:xfrm>
              <a:off x="2245450" y="1140462"/>
              <a:ext cx="1523909" cy="1523047"/>
              <a:chOff x="2093050" y="1140462"/>
              <a:chExt cx="1523909" cy="1523047"/>
            </a:xfrm>
          </p:grpSpPr>
          <p:sp>
            <p:nvSpPr>
              <p:cNvPr id="117" name="任意多边形 116"/>
              <p:cNvSpPr/>
              <p:nvPr/>
            </p:nvSpPr>
            <p:spPr bwMode="auto">
              <a:xfrm rot="16200000" flipH="1">
                <a:off x="2093481" y="1140031"/>
                <a:ext cx="1523047" cy="1523909"/>
              </a:xfrm>
              <a:custGeom>
                <a:avLst/>
                <a:gdLst>
                  <a:gd name="connsiteX0" fmla="*/ 1243018 w 1503362"/>
                  <a:gd name="connsiteY0" fmla="*/ 163516 h 1503362"/>
                  <a:gd name="connsiteX1" fmla="*/ 1336681 w 1503362"/>
                  <a:gd name="connsiteY1" fmla="*/ 69853 h 1503362"/>
                  <a:gd name="connsiteX2" fmla="*/ 1430344 w 1503362"/>
                  <a:gd name="connsiteY2" fmla="*/ 163516 h 1503362"/>
                  <a:gd name="connsiteX3" fmla="*/ 1336681 w 1503362"/>
                  <a:gd name="connsiteY3" fmla="*/ 257179 h 1503362"/>
                  <a:gd name="connsiteX4" fmla="*/ 1243018 w 1503362"/>
                  <a:gd name="connsiteY4" fmla="*/ 163516 h 1503362"/>
                  <a:gd name="connsiteX5" fmla="*/ 0 w 1503362"/>
                  <a:gd name="connsiteY5" fmla="*/ 751681 h 1503362"/>
                  <a:gd name="connsiteX6" fmla="*/ 751681 w 1503362"/>
                  <a:gd name="connsiteY6" fmla="*/ 1503362 h 1503362"/>
                  <a:gd name="connsiteX7" fmla="*/ 1503362 w 1503362"/>
                  <a:gd name="connsiteY7" fmla="*/ 751681 h 1503362"/>
                  <a:gd name="connsiteX8" fmla="*/ 1503362 w 1503362"/>
                  <a:gd name="connsiteY8" fmla="*/ 0 h 1503362"/>
                  <a:gd name="connsiteX9" fmla="*/ 751681 w 1503362"/>
                  <a:gd name="connsiteY9" fmla="*/ 0 h 1503362"/>
                  <a:gd name="connsiteX10" fmla="*/ 0 w 1503362"/>
                  <a:gd name="connsiteY10" fmla="*/ 751681 h 150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03362" h="1503362">
                    <a:moveTo>
                      <a:pt x="1243018" y="163516"/>
                    </a:moveTo>
                    <a:cubicBezTo>
                      <a:pt x="1243018" y="111787"/>
                      <a:pt x="1284952" y="69853"/>
                      <a:pt x="1336681" y="69853"/>
                    </a:cubicBezTo>
                    <a:cubicBezTo>
                      <a:pt x="1388410" y="69853"/>
                      <a:pt x="1430344" y="111787"/>
                      <a:pt x="1430344" y="163516"/>
                    </a:cubicBezTo>
                    <a:cubicBezTo>
                      <a:pt x="1430344" y="215245"/>
                      <a:pt x="1388410" y="257179"/>
                      <a:pt x="1336681" y="257179"/>
                    </a:cubicBezTo>
                    <a:cubicBezTo>
                      <a:pt x="1284952" y="257179"/>
                      <a:pt x="1243018" y="215245"/>
                      <a:pt x="1243018" y="163516"/>
                    </a:cubicBezTo>
                    <a:close/>
                    <a:moveTo>
                      <a:pt x="0" y="751681"/>
                    </a:moveTo>
                    <a:cubicBezTo>
                      <a:pt x="0" y="1166823"/>
                      <a:pt x="336539" y="1503362"/>
                      <a:pt x="751681" y="1503362"/>
                    </a:cubicBezTo>
                    <a:cubicBezTo>
                      <a:pt x="1166823" y="1503362"/>
                      <a:pt x="1503362" y="1166823"/>
                      <a:pt x="1503362" y="751681"/>
                    </a:cubicBezTo>
                    <a:lnTo>
                      <a:pt x="1503362" y="0"/>
                    </a:lnTo>
                    <a:lnTo>
                      <a:pt x="751681" y="0"/>
                    </a:lnTo>
                    <a:cubicBezTo>
                      <a:pt x="336539" y="0"/>
                      <a:pt x="0" y="336539"/>
                      <a:pt x="0" y="751681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TextBox 9"/>
              <p:cNvSpPr txBox="1">
                <a:spLocks noChangeArrowheads="1"/>
              </p:cNvSpPr>
              <p:nvPr/>
            </p:nvSpPr>
            <p:spPr bwMode="auto">
              <a:xfrm>
                <a:off x="2429472" y="1584960"/>
                <a:ext cx="92685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80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21%</a:t>
                </a:r>
                <a:endParaRPr lang="zh-CN" altLang="en-US" sz="28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  <p:sp>
          <p:nvSpPr>
            <p:cNvPr id="116" name="矩形 115"/>
            <p:cNvSpPr/>
            <p:nvPr/>
          </p:nvSpPr>
          <p:spPr>
            <a:xfrm>
              <a:off x="564997" y="2684918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74088" y="731873"/>
            <a:ext cx="3170168" cy="3190874"/>
            <a:chOff x="686435" y="1151573"/>
            <a:chExt cx="3170168" cy="3190874"/>
          </a:xfrm>
        </p:grpSpPr>
        <p:sp>
          <p:nvSpPr>
            <p:cNvPr id="121" name="任意多边形 120"/>
            <p:cNvSpPr/>
            <p:nvPr/>
          </p:nvSpPr>
          <p:spPr bwMode="auto">
            <a:xfrm rot="5400000">
              <a:off x="686436" y="1151572"/>
              <a:ext cx="1503362" cy="1503364"/>
            </a:xfrm>
            <a:custGeom>
              <a:avLst/>
              <a:gdLst>
                <a:gd name="connsiteX0" fmla="*/ 1243013 w 1503362"/>
                <a:gd name="connsiteY0" fmla="*/ 144463 h 1503364"/>
                <a:gd name="connsiteX1" fmla="*/ 1336676 w 1503362"/>
                <a:gd name="connsiteY1" fmla="*/ 238126 h 1503364"/>
                <a:gd name="connsiteX2" fmla="*/ 1430339 w 1503362"/>
                <a:gd name="connsiteY2" fmla="*/ 144463 h 1503364"/>
                <a:gd name="connsiteX3" fmla="*/ 1336676 w 1503362"/>
                <a:gd name="connsiteY3" fmla="*/ 50800 h 1503364"/>
                <a:gd name="connsiteX4" fmla="*/ 1243013 w 1503362"/>
                <a:gd name="connsiteY4" fmla="*/ 144463 h 1503364"/>
                <a:gd name="connsiteX5" fmla="*/ 0 w 1503362"/>
                <a:gd name="connsiteY5" fmla="*/ 751682 h 1503364"/>
                <a:gd name="connsiteX6" fmla="*/ 751681 w 1503362"/>
                <a:gd name="connsiteY6" fmla="*/ 0 h 1503364"/>
                <a:gd name="connsiteX7" fmla="*/ 1503362 w 1503362"/>
                <a:gd name="connsiteY7" fmla="*/ 0 h 1503364"/>
                <a:gd name="connsiteX8" fmla="*/ 1503362 w 1503362"/>
                <a:gd name="connsiteY8" fmla="*/ 751682 h 1503364"/>
                <a:gd name="connsiteX9" fmla="*/ 751681 w 1503362"/>
                <a:gd name="connsiteY9" fmla="*/ 1503364 h 1503364"/>
                <a:gd name="connsiteX10" fmla="*/ 0 w 1503362"/>
                <a:gd name="connsiteY10" fmla="*/ 751682 h 150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4">
                  <a:moveTo>
                    <a:pt x="1243013" y="144463"/>
                  </a:moveTo>
                  <a:cubicBezTo>
                    <a:pt x="1243013" y="196192"/>
                    <a:pt x="1284947" y="238126"/>
                    <a:pt x="1336676" y="238126"/>
                  </a:cubicBezTo>
                  <a:cubicBezTo>
                    <a:pt x="1388405" y="238126"/>
                    <a:pt x="1430339" y="196192"/>
                    <a:pt x="1430339" y="144463"/>
                  </a:cubicBezTo>
                  <a:cubicBezTo>
                    <a:pt x="1430339" y="92734"/>
                    <a:pt x="1388405" y="50800"/>
                    <a:pt x="1336676" y="50800"/>
                  </a:cubicBezTo>
                  <a:cubicBezTo>
                    <a:pt x="1284947" y="50800"/>
                    <a:pt x="1243013" y="92734"/>
                    <a:pt x="1243013" y="144463"/>
                  </a:cubicBezTo>
                  <a:close/>
                  <a:moveTo>
                    <a:pt x="0" y="751682"/>
                  </a:moveTo>
                  <a:cubicBezTo>
                    <a:pt x="0" y="336539"/>
                    <a:pt x="336539" y="0"/>
                    <a:pt x="751681" y="0"/>
                  </a:cubicBezTo>
                  <a:lnTo>
                    <a:pt x="1503362" y="0"/>
                  </a:lnTo>
                  <a:lnTo>
                    <a:pt x="1503362" y="751682"/>
                  </a:lnTo>
                  <a:cubicBezTo>
                    <a:pt x="1503362" y="1166825"/>
                    <a:pt x="1166823" y="1503364"/>
                    <a:pt x="751681" y="1503364"/>
                  </a:cubicBezTo>
                  <a:cubicBezTo>
                    <a:pt x="336539" y="1503364"/>
                    <a:pt x="0" y="1166825"/>
                    <a:pt x="0" y="751682"/>
                  </a:cubicBezTo>
                  <a:close/>
                </a:path>
              </a:pathLst>
            </a:custGeom>
            <a:solidFill>
              <a:srgbClr val="9C5BB7"/>
            </a:solidFill>
            <a:ln>
              <a:noFill/>
            </a:ln>
            <a:effectLst>
              <a:outerShdw blurRad="1016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2" name="TextBox 3"/>
            <p:cNvSpPr txBox="1">
              <a:spLocks noChangeArrowheads="1"/>
            </p:cNvSpPr>
            <p:nvPr/>
          </p:nvSpPr>
          <p:spPr bwMode="auto">
            <a:xfrm>
              <a:off x="1016827" y="1616292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8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37%</a:t>
              </a:r>
              <a:endParaRPr lang="zh-CN" altLang="en-US" sz="2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2178660" y="2654935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29667" y="662873"/>
            <a:ext cx="3224713" cy="3203253"/>
            <a:chOff x="642014" y="1082573"/>
            <a:chExt cx="3224713" cy="3203253"/>
          </a:xfrm>
        </p:grpSpPr>
        <p:sp>
          <p:nvSpPr>
            <p:cNvPr id="128" name="任意多边形 127"/>
            <p:cNvSpPr/>
            <p:nvPr/>
          </p:nvSpPr>
          <p:spPr bwMode="auto">
            <a:xfrm rot="16200000" flipV="1">
              <a:off x="642445" y="2762348"/>
              <a:ext cx="1523047" cy="1523909"/>
            </a:xfrm>
            <a:custGeom>
              <a:avLst/>
              <a:gdLst>
                <a:gd name="connsiteX0" fmla="*/ 1243018 w 1503362"/>
                <a:gd name="connsiteY0" fmla="*/ 163516 h 1503362"/>
                <a:gd name="connsiteX1" fmla="*/ 1336681 w 1503362"/>
                <a:gd name="connsiteY1" fmla="*/ 69853 h 1503362"/>
                <a:gd name="connsiteX2" fmla="*/ 1430344 w 1503362"/>
                <a:gd name="connsiteY2" fmla="*/ 163516 h 1503362"/>
                <a:gd name="connsiteX3" fmla="*/ 1336681 w 1503362"/>
                <a:gd name="connsiteY3" fmla="*/ 257179 h 1503362"/>
                <a:gd name="connsiteX4" fmla="*/ 1243018 w 1503362"/>
                <a:gd name="connsiteY4" fmla="*/ 163516 h 1503362"/>
                <a:gd name="connsiteX5" fmla="*/ 0 w 1503362"/>
                <a:gd name="connsiteY5" fmla="*/ 751681 h 1503362"/>
                <a:gd name="connsiteX6" fmla="*/ 751681 w 1503362"/>
                <a:gd name="connsiteY6" fmla="*/ 1503362 h 1503362"/>
                <a:gd name="connsiteX7" fmla="*/ 1503362 w 1503362"/>
                <a:gd name="connsiteY7" fmla="*/ 751681 h 1503362"/>
                <a:gd name="connsiteX8" fmla="*/ 1503362 w 1503362"/>
                <a:gd name="connsiteY8" fmla="*/ 0 h 1503362"/>
                <a:gd name="connsiteX9" fmla="*/ 751681 w 1503362"/>
                <a:gd name="connsiteY9" fmla="*/ 0 h 1503362"/>
                <a:gd name="connsiteX10" fmla="*/ 0 w 1503362"/>
                <a:gd name="connsiteY10" fmla="*/ 751681 h 15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2">
                  <a:moveTo>
                    <a:pt x="1243018" y="163516"/>
                  </a:moveTo>
                  <a:cubicBezTo>
                    <a:pt x="1243018" y="111787"/>
                    <a:pt x="1284952" y="69853"/>
                    <a:pt x="1336681" y="69853"/>
                  </a:cubicBezTo>
                  <a:cubicBezTo>
                    <a:pt x="1388410" y="69853"/>
                    <a:pt x="1430344" y="111787"/>
                    <a:pt x="1430344" y="163516"/>
                  </a:cubicBezTo>
                  <a:cubicBezTo>
                    <a:pt x="1430344" y="215245"/>
                    <a:pt x="1388410" y="257179"/>
                    <a:pt x="1336681" y="257179"/>
                  </a:cubicBezTo>
                  <a:cubicBezTo>
                    <a:pt x="1284952" y="257179"/>
                    <a:pt x="1243018" y="215245"/>
                    <a:pt x="1243018" y="163516"/>
                  </a:cubicBezTo>
                  <a:close/>
                  <a:moveTo>
                    <a:pt x="0" y="751681"/>
                  </a:moveTo>
                  <a:cubicBezTo>
                    <a:pt x="0" y="1166823"/>
                    <a:pt x="336539" y="1503362"/>
                    <a:pt x="751681" y="1503362"/>
                  </a:cubicBezTo>
                  <a:cubicBezTo>
                    <a:pt x="1166823" y="1503362"/>
                    <a:pt x="1503362" y="1166823"/>
                    <a:pt x="1503362" y="751681"/>
                  </a:cubicBezTo>
                  <a:lnTo>
                    <a:pt x="1503362" y="0"/>
                  </a:lnTo>
                  <a:lnTo>
                    <a:pt x="751681" y="0"/>
                  </a:lnTo>
                  <a:cubicBezTo>
                    <a:pt x="336539" y="0"/>
                    <a:pt x="0" y="336539"/>
                    <a:pt x="0" y="751681"/>
                  </a:cubicBez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6" name="TextBox 11"/>
            <p:cNvSpPr txBox="1">
              <a:spLocks noChangeArrowheads="1"/>
            </p:cNvSpPr>
            <p:nvPr/>
          </p:nvSpPr>
          <p:spPr bwMode="auto">
            <a:xfrm>
              <a:off x="1010415" y="3252956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8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29%</a:t>
              </a:r>
              <a:endParaRPr lang="zh-CN" altLang="en-US" sz="2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8784" y="1082573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652650" y="653876"/>
            <a:ext cx="3204315" cy="3221247"/>
            <a:chOff x="564997" y="1073576"/>
            <a:chExt cx="3204315" cy="3221247"/>
          </a:xfrm>
        </p:grpSpPr>
        <p:sp>
          <p:nvSpPr>
            <p:cNvPr id="134" name="任意多边形 133"/>
            <p:cNvSpPr/>
            <p:nvPr/>
          </p:nvSpPr>
          <p:spPr bwMode="auto">
            <a:xfrm rot="5400000" flipH="1" flipV="1">
              <a:off x="2245834" y="2771345"/>
              <a:ext cx="1523047" cy="1523909"/>
            </a:xfrm>
            <a:custGeom>
              <a:avLst/>
              <a:gdLst>
                <a:gd name="connsiteX0" fmla="*/ 1243018 w 1503362"/>
                <a:gd name="connsiteY0" fmla="*/ 163516 h 1503362"/>
                <a:gd name="connsiteX1" fmla="*/ 1336681 w 1503362"/>
                <a:gd name="connsiteY1" fmla="*/ 69853 h 1503362"/>
                <a:gd name="connsiteX2" fmla="*/ 1430344 w 1503362"/>
                <a:gd name="connsiteY2" fmla="*/ 163516 h 1503362"/>
                <a:gd name="connsiteX3" fmla="*/ 1336681 w 1503362"/>
                <a:gd name="connsiteY3" fmla="*/ 257179 h 1503362"/>
                <a:gd name="connsiteX4" fmla="*/ 1243018 w 1503362"/>
                <a:gd name="connsiteY4" fmla="*/ 163516 h 1503362"/>
                <a:gd name="connsiteX5" fmla="*/ 0 w 1503362"/>
                <a:gd name="connsiteY5" fmla="*/ 751681 h 1503362"/>
                <a:gd name="connsiteX6" fmla="*/ 751681 w 1503362"/>
                <a:gd name="connsiteY6" fmla="*/ 1503362 h 1503362"/>
                <a:gd name="connsiteX7" fmla="*/ 1503362 w 1503362"/>
                <a:gd name="connsiteY7" fmla="*/ 751681 h 1503362"/>
                <a:gd name="connsiteX8" fmla="*/ 1503362 w 1503362"/>
                <a:gd name="connsiteY8" fmla="*/ 0 h 1503362"/>
                <a:gd name="connsiteX9" fmla="*/ 751681 w 1503362"/>
                <a:gd name="connsiteY9" fmla="*/ 0 h 1503362"/>
                <a:gd name="connsiteX10" fmla="*/ 0 w 1503362"/>
                <a:gd name="connsiteY10" fmla="*/ 751681 h 15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2">
                  <a:moveTo>
                    <a:pt x="1243018" y="163516"/>
                  </a:moveTo>
                  <a:cubicBezTo>
                    <a:pt x="1243018" y="111787"/>
                    <a:pt x="1284952" y="69853"/>
                    <a:pt x="1336681" y="69853"/>
                  </a:cubicBezTo>
                  <a:cubicBezTo>
                    <a:pt x="1388410" y="69853"/>
                    <a:pt x="1430344" y="111787"/>
                    <a:pt x="1430344" y="163516"/>
                  </a:cubicBezTo>
                  <a:cubicBezTo>
                    <a:pt x="1430344" y="215245"/>
                    <a:pt x="1388410" y="257179"/>
                    <a:pt x="1336681" y="257179"/>
                  </a:cubicBezTo>
                  <a:cubicBezTo>
                    <a:pt x="1284952" y="257179"/>
                    <a:pt x="1243018" y="215245"/>
                    <a:pt x="1243018" y="163516"/>
                  </a:cubicBezTo>
                  <a:close/>
                  <a:moveTo>
                    <a:pt x="0" y="751681"/>
                  </a:moveTo>
                  <a:cubicBezTo>
                    <a:pt x="0" y="1166823"/>
                    <a:pt x="336539" y="1503362"/>
                    <a:pt x="751681" y="1503362"/>
                  </a:cubicBezTo>
                  <a:cubicBezTo>
                    <a:pt x="1166823" y="1503362"/>
                    <a:pt x="1503362" y="1166823"/>
                    <a:pt x="1503362" y="751681"/>
                  </a:cubicBezTo>
                  <a:lnTo>
                    <a:pt x="1503362" y="0"/>
                  </a:lnTo>
                  <a:lnTo>
                    <a:pt x="751681" y="0"/>
                  </a:lnTo>
                  <a:cubicBezTo>
                    <a:pt x="336539" y="0"/>
                    <a:pt x="0" y="336539"/>
                    <a:pt x="0" y="751681"/>
                  </a:cubicBez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2" name="TextBox 11"/>
            <p:cNvSpPr txBox="1">
              <a:spLocks noChangeArrowheads="1"/>
            </p:cNvSpPr>
            <p:nvPr/>
          </p:nvSpPr>
          <p:spPr bwMode="auto">
            <a:xfrm>
              <a:off x="2508662" y="3261847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800" dirty="0" smtClean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32%</a:t>
              </a:r>
              <a:endParaRPr lang="zh-CN" altLang="en-US" sz="2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64997" y="1073576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36" name="Freeform 21"/>
          <p:cNvSpPr>
            <a:spLocks noEditPoints="1"/>
          </p:cNvSpPr>
          <p:nvPr/>
        </p:nvSpPr>
        <p:spPr bwMode="auto">
          <a:xfrm>
            <a:off x="1267534" y="4415451"/>
            <a:ext cx="341165" cy="343730"/>
          </a:xfrm>
          <a:custGeom>
            <a:avLst/>
            <a:gdLst>
              <a:gd name="T0" fmla="*/ 27 w 109"/>
              <a:gd name="T1" fmla="*/ 45 h 110"/>
              <a:gd name="T2" fmla="*/ 30 w 109"/>
              <a:gd name="T3" fmla="*/ 40 h 110"/>
              <a:gd name="T4" fmla="*/ 49 w 109"/>
              <a:gd name="T5" fmla="*/ 49 h 110"/>
              <a:gd name="T6" fmla="*/ 49 w 109"/>
              <a:gd name="T7" fmla="*/ 49 h 110"/>
              <a:gd name="T8" fmla="*/ 55 w 109"/>
              <a:gd name="T9" fmla="*/ 47 h 110"/>
              <a:gd name="T10" fmla="*/ 60 w 109"/>
              <a:gd name="T11" fmla="*/ 49 h 110"/>
              <a:gd name="T12" fmla="*/ 82 w 109"/>
              <a:gd name="T13" fmla="*/ 31 h 110"/>
              <a:gd name="T14" fmla="*/ 84 w 109"/>
              <a:gd name="T15" fmla="*/ 33 h 110"/>
              <a:gd name="T16" fmla="*/ 62 w 109"/>
              <a:gd name="T17" fmla="*/ 51 h 110"/>
              <a:gd name="T18" fmla="*/ 63 w 109"/>
              <a:gd name="T19" fmla="*/ 55 h 110"/>
              <a:gd name="T20" fmla="*/ 63 w 109"/>
              <a:gd name="T21" fmla="*/ 56 h 110"/>
              <a:gd name="T22" fmla="*/ 68 w 109"/>
              <a:gd name="T23" fmla="*/ 58 h 110"/>
              <a:gd name="T24" fmla="*/ 66 w 109"/>
              <a:gd name="T25" fmla="*/ 63 h 110"/>
              <a:gd name="T26" fmla="*/ 61 w 109"/>
              <a:gd name="T27" fmla="*/ 61 h 110"/>
              <a:gd name="T28" fmla="*/ 61 w 109"/>
              <a:gd name="T29" fmla="*/ 61 h 110"/>
              <a:gd name="T30" fmla="*/ 55 w 109"/>
              <a:gd name="T31" fmla="*/ 63 h 110"/>
              <a:gd name="T32" fmla="*/ 49 w 109"/>
              <a:gd name="T33" fmla="*/ 61 h 110"/>
              <a:gd name="T34" fmla="*/ 43 w 109"/>
              <a:gd name="T35" fmla="*/ 66 h 110"/>
              <a:gd name="T36" fmla="*/ 42 w 109"/>
              <a:gd name="T37" fmla="*/ 64 h 110"/>
              <a:gd name="T38" fmla="*/ 48 w 109"/>
              <a:gd name="T39" fmla="*/ 59 h 110"/>
              <a:gd name="T40" fmla="*/ 46 w 109"/>
              <a:gd name="T41" fmla="*/ 55 h 110"/>
              <a:gd name="T42" fmla="*/ 46 w 109"/>
              <a:gd name="T43" fmla="*/ 54 h 110"/>
              <a:gd name="T44" fmla="*/ 27 w 109"/>
              <a:gd name="T45" fmla="*/ 45 h 110"/>
              <a:gd name="T46" fmla="*/ 55 w 109"/>
              <a:gd name="T47" fmla="*/ 0 h 110"/>
              <a:gd name="T48" fmla="*/ 16 w 109"/>
              <a:gd name="T49" fmla="*/ 16 h 110"/>
              <a:gd name="T50" fmla="*/ 0 w 109"/>
              <a:gd name="T51" fmla="*/ 55 h 110"/>
              <a:gd name="T52" fmla="*/ 16 w 109"/>
              <a:gd name="T53" fmla="*/ 94 h 110"/>
              <a:gd name="T54" fmla="*/ 55 w 109"/>
              <a:gd name="T55" fmla="*/ 110 h 110"/>
              <a:gd name="T56" fmla="*/ 93 w 109"/>
              <a:gd name="T57" fmla="*/ 94 h 110"/>
              <a:gd name="T58" fmla="*/ 109 w 109"/>
              <a:gd name="T59" fmla="*/ 55 h 110"/>
              <a:gd name="T60" fmla="*/ 93 w 109"/>
              <a:gd name="T61" fmla="*/ 16 h 110"/>
              <a:gd name="T62" fmla="*/ 55 w 109"/>
              <a:gd name="T63" fmla="*/ 0 h 110"/>
              <a:gd name="T64" fmla="*/ 87 w 109"/>
              <a:gd name="T65" fmla="*/ 22 h 110"/>
              <a:gd name="T66" fmla="*/ 59 w 109"/>
              <a:gd name="T67" fmla="*/ 9 h 110"/>
              <a:gd name="T68" fmla="*/ 59 w 109"/>
              <a:gd name="T69" fmla="*/ 15 h 110"/>
              <a:gd name="T70" fmla="*/ 50 w 109"/>
              <a:gd name="T71" fmla="*/ 15 h 110"/>
              <a:gd name="T72" fmla="*/ 50 w 109"/>
              <a:gd name="T73" fmla="*/ 9 h 110"/>
              <a:gd name="T74" fmla="*/ 22 w 109"/>
              <a:gd name="T75" fmla="*/ 22 h 110"/>
              <a:gd name="T76" fmla="*/ 8 w 109"/>
              <a:gd name="T77" fmla="*/ 51 h 110"/>
              <a:gd name="T78" fmla="*/ 15 w 109"/>
              <a:gd name="T79" fmla="*/ 51 h 110"/>
              <a:gd name="T80" fmla="*/ 15 w 109"/>
              <a:gd name="T81" fmla="*/ 59 h 110"/>
              <a:gd name="T82" fmla="*/ 8 w 109"/>
              <a:gd name="T83" fmla="*/ 59 h 110"/>
              <a:gd name="T84" fmla="*/ 22 w 109"/>
              <a:gd name="T85" fmla="*/ 88 h 110"/>
              <a:gd name="T86" fmla="*/ 50 w 109"/>
              <a:gd name="T87" fmla="*/ 101 h 110"/>
              <a:gd name="T88" fmla="*/ 50 w 109"/>
              <a:gd name="T89" fmla="*/ 95 h 110"/>
              <a:gd name="T90" fmla="*/ 59 w 109"/>
              <a:gd name="T91" fmla="*/ 95 h 110"/>
              <a:gd name="T92" fmla="*/ 59 w 109"/>
              <a:gd name="T93" fmla="*/ 101 h 110"/>
              <a:gd name="T94" fmla="*/ 87 w 109"/>
              <a:gd name="T95" fmla="*/ 88 h 110"/>
              <a:gd name="T96" fmla="*/ 101 w 109"/>
              <a:gd name="T97" fmla="*/ 59 h 110"/>
              <a:gd name="T98" fmla="*/ 94 w 109"/>
              <a:gd name="T99" fmla="*/ 59 h 110"/>
              <a:gd name="T100" fmla="*/ 94 w 109"/>
              <a:gd name="T101" fmla="*/ 51 h 110"/>
              <a:gd name="T102" fmla="*/ 101 w 109"/>
              <a:gd name="T103" fmla="*/ 51 h 110"/>
              <a:gd name="T104" fmla="*/ 87 w 109"/>
              <a:gd name="T105" fmla="*/ 22 h 110"/>
              <a:gd name="T106" fmla="*/ 55 w 109"/>
              <a:gd name="T107" fmla="*/ 50 h 110"/>
              <a:gd name="T108" fmla="*/ 50 w 109"/>
              <a:gd name="T109" fmla="*/ 55 h 110"/>
              <a:gd name="T110" fmla="*/ 55 w 109"/>
              <a:gd name="T111" fmla="*/ 60 h 110"/>
              <a:gd name="T112" fmla="*/ 59 w 109"/>
              <a:gd name="T113" fmla="*/ 55 h 110"/>
              <a:gd name="T114" fmla="*/ 55 w 109"/>
              <a:gd name="T115" fmla="*/ 5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9" h="110">
                <a:moveTo>
                  <a:pt x="27" y="45"/>
                </a:moveTo>
                <a:cubicBezTo>
                  <a:pt x="30" y="40"/>
                  <a:pt x="30" y="40"/>
                  <a:pt x="30" y="40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50" y="48"/>
                  <a:pt x="52" y="47"/>
                  <a:pt x="55" y="47"/>
                </a:cubicBezTo>
                <a:cubicBezTo>
                  <a:pt x="57" y="47"/>
                  <a:pt x="59" y="48"/>
                  <a:pt x="60" y="49"/>
                </a:cubicBezTo>
                <a:cubicBezTo>
                  <a:pt x="82" y="31"/>
                  <a:pt x="82" y="31"/>
                  <a:pt x="82" y="31"/>
                </a:cubicBezTo>
                <a:cubicBezTo>
                  <a:pt x="84" y="33"/>
                  <a:pt x="84" y="33"/>
                  <a:pt x="84" y="33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2"/>
                  <a:pt x="63" y="53"/>
                  <a:pt x="63" y="55"/>
                </a:cubicBezTo>
                <a:cubicBezTo>
                  <a:pt x="63" y="55"/>
                  <a:pt x="63" y="55"/>
                  <a:pt x="63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63"/>
                  <a:pt x="66" y="63"/>
                  <a:pt x="66" y="63"/>
                </a:cubicBezTo>
                <a:cubicBezTo>
                  <a:pt x="61" y="61"/>
                  <a:pt x="61" y="61"/>
                  <a:pt x="61" y="61"/>
                </a:cubicBezTo>
                <a:cubicBezTo>
                  <a:pt x="61" y="61"/>
                  <a:pt x="61" y="61"/>
                  <a:pt x="61" y="61"/>
                </a:cubicBezTo>
                <a:cubicBezTo>
                  <a:pt x="59" y="62"/>
                  <a:pt x="57" y="63"/>
                  <a:pt x="55" y="63"/>
                </a:cubicBezTo>
                <a:cubicBezTo>
                  <a:pt x="53" y="63"/>
                  <a:pt x="51" y="63"/>
                  <a:pt x="49" y="61"/>
                </a:cubicBezTo>
                <a:cubicBezTo>
                  <a:pt x="43" y="66"/>
                  <a:pt x="43" y="66"/>
                  <a:pt x="43" y="66"/>
                </a:cubicBezTo>
                <a:cubicBezTo>
                  <a:pt x="42" y="64"/>
                  <a:pt x="42" y="64"/>
                  <a:pt x="42" y="64"/>
                </a:cubicBezTo>
                <a:cubicBezTo>
                  <a:pt x="48" y="59"/>
                  <a:pt x="48" y="59"/>
                  <a:pt x="48" y="59"/>
                </a:cubicBezTo>
                <a:cubicBezTo>
                  <a:pt x="47" y="58"/>
                  <a:pt x="46" y="57"/>
                  <a:pt x="46" y="55"/>
                </a:cubicBezTo>
                <a:cubicBezTo>
                  <a:pt x="46" y="55"/>
                  <a:pt x="46" y="54"/>
                  <a:pt x="46" y="54"/>
                </a:cubicBezTo>
                <a:cubicBezTo>
                  <a:pt x="27" y="45"/>
                  <a:pt x="27" y="45"/>
                  <a:pt x="27" y="45"/>
                </a:cubicBezTo>
                <a:close/>
                <a:moveTo>
                  <a:pt x="55" y="0"/>
                </a:moveTo>
                <a:cubicBezTo>
                  <a:pt x="40" y="0"/>
                  <a:pt x="26" y="6"/>
                  <a:pt x="16" y="16"/>
                </a:cubicBezTo>
                <a:cubicBezTo>
                  <a:pt x="6" y="26"/>
                  <a:pt x="0" y="40"/>
                  <a:pt x="0" y="55"/>
                </a:cubicBezTo>
                <a:cubicBezTo>
                  <a:pt x="0" y="70"/>
                  <a:pt x="6" y="84"/>
                  <a:pt x="16" y="94"/>
                </a:cubicBezTo>
                <a:cubicBezTo>
                  <a:pt x="26" y="103"/>
                  <a:pt x="40" y="110"/>
                  <a:pt x="55" y="110"/>
                </a:cubicBezTo>
                <a:cubicBezTo>
                  <a:pt x="70" y="110"/>
                  <a:pt x="83" y="103"/>
                  <a:pt x="93" y="94"/>
                </a:cubicBezTo>
                <a:cubicBezTo>
                  <a:pt x="103" y="84"/>
                  <a:pt x="109" y="70"/>
                  <a:pt x="109" y="55"/>
                </a:cubicBezTo>
                <a:cubicBezTo>
                  <a:pt x="109" y="40"/>
                  <a:pt x="103" y="26"/>
                  <a:pt x="93" y="16"/>
                </a:cubicBezTo>
                <a:cubicBezTo>
                  <a:pt x="83" y="6"/>
                  <a:pt x="70" y="0"/>
                  <a:pt x="55" y="0"/>
                </a:cubicBezTo>
                <a:close/>
                <a:moveTo>
                  <a:pt x="87" y="22"/>
                </a:moveTo>
                <a:cubicBezTo>
                  <a:pt x="80" y="15"/>
                  <a:pt x="70" y="10"/>
                  <a:pt x="59" y="9"/>
                </a:cubicBezTo>
                <a:cubicBezTo>
                  <a:pt x="59" y="15"/>
                  <a:pt x="59" y="15"/>
                  <a:pt x="59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50" y="9"/>
                  <a:pt x="50" y="9"/>
                  <a:pt x="50" y="9"/>
                </a:cubicBezTo>
                <a:cubicBezTo>
                  <a:pt x="39" y="10"/>
                  <a:pt x="29" y="15"/>
                  <a:pt x="22" y="22"/>
                </a:cubicBezTo>
                <a:cubicBezTo>
                  <a:pt x="14" y="30"/>
                  <a:pt x="9" y="40"/>
                  <a:pt x="8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9"/>
                  <a:pt x="15" y="59"/>
                  <a:pt x="15" y="59"/>
                </a:cubicBezTo>
                <a:cubicBezTo>
                  <a:pt x="8" y="59"/>
                  <a:pt x="8" y="59"/>
                  <a:pt x="8" y="59"/>
                </a:cubicBezTo>
                <a:cubicBezTo>
                  <a:pt x="9" y="70"/>
                  <a:pt x="14" y="80"/>
                  <a:pt x="22" y="88"/>
                </a:cubicBezTo>
                <a:cubicBezTo>
                  <a:pt x="29" y="95"/>
                  <a:pt x="39" y="100"/>
                  <a:pt x="50" y="101"/>
                </a:cubicBezTo>
                <a:cubicBezTo>
                  <a:pt x="50" y="95"/>
                  <a:pt x="50" y="95"/>
                  <a:pt x="50" y="95"/>
                </a:cubicBezTo>
                <a:cubicBezTo>
                  <a:pt x="59" y="95"/>
                  <a:pt x="59" y="95"/>
                  <a:pt x="59" y="95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70" y="100"/>
                  <a:pt x="80" y="95"/>
                  <a:pt x="87" y="88"/>
                </a:cubicBezTo>
                <a:cubicBezTo>
                  <a:pt x="95" y="80"/>
                  <a:pt x="100" y="70"/>
                  <a:pt x="101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0" y="40"/>
                  <a:pt x="95" y="30"/>
                  <a:pt x="87" y="22"/>
                </a:cubicBezTo>
                <a:close/>
                <a:moveTo>
                  <a:pt x="55" y="50"/>
                </a:moveTo>
                <a:cubicBezTo>
                  <a:pt x="52" y="50"/>
                  <a:pt x="50" y="52"/>
                  <a:pt x="50" y="55"/>
                </a:cubicBezTo>
                <a:cubicBezTo>
                  <a:pt x="50" y="58"/>
                  <a:pt x="52" y="60"/>
                  <a:pt x="55" y="60"/>
                </a:cubicBezTo>
                <a:cubicBezTo>
                  <a:pt x="57" y="60"/>
                  <a:pt x="59" y="58"/>
                  <a:pt x="59" y="55"/>
                </a:cubicBezTo>
                <a:cubicBezTo>
                  <a:pt x="59" y="52"/>
                  <a:pt x="57" y="50"/>
                  <a:pt x="55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4236352"/>
            <a:ext cx="5354702" cy="627060"/>
            <a:chOff x="0" y="4249005"/>
            <a:chExt cx="5354702" cy="627060"/>
          </a:xfrm>
        </p:grpSpPr>
        <p:sp>
          <p:nvSpPr>
            <p:cNvPr id="49" name="任意多边形 48"/>
            <p:cNvSpPr/>
            <p:nvPr/>
          </p:nvSpPr>
          <p:spPr>
            <a:xfrm flipH="1">
              <a:off x="0" y="4249005"/>
              <a:ext cx="5354702" cy="627060"/>
            </a:xfrm>
            <a:custGeom>
              <a:avLst/>
              <a:gdLst>
                <a:gd name="connsiteX0" fmla="*/ 950869 w 9169339"/>
                <a:gd name="connsiteY0" fmla="*/ 0 h 821480"/>
                <a:gd name="connsiteX1" fmla="*/ 9169339 w 9169339"/>
                <a:gd name="connsiteY1" fmla="*/ 0 h 821480"/>
                <a:gd name="connsiteX2" fmla="*/ 9169339 w 9169339"/>
                <a:gd name="connsiteY2" fmla="*/ 821480 h 821480"/>
                <a:gd name="connsiteX3" fmla="*/ 0 w 9169339"/>
                <a:gd name="connsiteY3" fmla="*/ 821480 h 821480"/>
                <a:gd name="connsiteX4" fmla="*/ 0 w 9169339"/>
                <a:gd name="connsiteY4" fmla="*/ 809834 h 82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9339" h="821480">
                  <a:moveTo>
                    <a:pt x="950869" y="0"/>
                  </a:moveTo>
                  <a:lnTo>
                    <a:pt x="9169339" y="0"/>
                  </a:lnTo>
                  <a:lnTo>
                    <a:pt x="9169339" y="821480"/>
                  </a:lnTo>
                  <a:lnTo>
                    <a:pt x="0" y="821480"/>
                  </a:lnTo>
                  <a:lnTo>
                    <a:pt x="0" y="809834"/>
                  </a:lnTo>
                  <a:close/>
                </a:path>
              </a:pathLst>
            </a:custGeom>
            <a:solidFill>
              <a:srgbClr val="E84C3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0" name="Freeform 17"/>
            <p:cNvSpPr>
              <a:spLocks noEditPoints="1"/>
            </p:cNvSpPr>
            <p:nvPr/>
          </p:nvSpPr>
          <p:spPr bwMode="auto">
            <a:xfrm>
              <a:off x="1394836" y="4375300"/>
              <a:ext cx="345856" cy="359491"/>
            </a:xfrm>
            <a:custGeom>
              <a:avLst/>
              <a:gdLst>
                <a:gd name="T0" fmla="*/ 45 w 115"/>
                <a:gd name="T1" fmla="*/ 14 h 120"/>
                <a:gd name="T2" fmla="*/ 72 w 115"/>
                <a:gd name="T3" fmla="*/ 14 h 120"/>
                <a:gd name="T4" fmla="*/ 90 w 115"/>
                <a:gd name="T5" fmla="*/ 13 h 120"/>
                <a:gd name="T6" fmla="*/ 90 w 115"/>
                <a:gd name="T7" fmla="*/ 35 h 120"/>
                <a:gd name="T8" fmla="*/ 90 w 115"/>
                <a:gd name="T9" fmla="*/ 13 h 120"/>
                <a:gd name="T10" fmla="*/ 38 w 115"/>
                <a:gd name="T11" fmla="*/ 72 h 120"/>
                <a:gd name="T12" fmla="*/ 40 w 115"/>
                <a:gd name="T13" fmla="*/ 111 h 120"/>
                <a:gd name="T14" fmla="*/ 28 w 115"/>
                <a:gd name="T15" fmla="*/ 78 h 120"/>
                <a:gd name="T16" fmla="*/ 22 w 115"/>
                <a:gd name="T17" fmla="*/ 111 h 120"/>
                <a:gd name="T18" fmla="*/ 14 w 115"/>
                <a:gd name="T19" fmla="*/ 72 h 120"/>
                <a:gd name="T20" fmla="*/ 4 w 115"/>
                <a:gd name="T21" fmla="*/ 68 h 120"/>
                <a:gd name="T22" fmla="*/ 12 w 115"/>
                <a:gd name="T23" fmla="*/ 37 h 120"/>
                <a:gd name="T24" fmla="*/ 27 w 115"/>
                <a:gd name="T25" fmla="*/ 45 h 120"/>
                <a:gd name="T26" fmla="*/ 39 w 115"/>
                <a:gd name="T27" fmla="*/ 37 h 120"/>
                <a:gd name="T28" fmla="*/ 56 w 115"/>
                <a:gd name="T29" fmla="*/ 31 h 120"/>
                <a:gd name="T30" fmla="*/ 56 w 115"/>
                <a:gd name="T31" fmla="*/ 35 h 120"/>
                <a:gd name="T32" fmla="*/ 58 w 115"/>
                <a:gd name="T33" fmla="*/ 62 h 120"/>
                <a:gd name="T34" fmla="*/ 58 w 115"/>
                <a:gd name="T35" fmla="*/ 62 h 120"/>
                <a:gd name="T36" fmla="*/ 59 w 115"/>
                <a:gd name="T37" fmla="*/ 62 h 120"/>
                <a:gd name="T38" fmla="*/ 60 w 115"/>
                <a:gd name="T39" fmla="*/ 35 h 120"/>
                <a:gd name="T40" fmla="*/ 61 w 115"/>
                <a:gd name="T41" fmla="*/ 31 h 120"/>
                <a:gd name="T42" fmla="*/ 77 w 115"/>
                <a:gd name="T43" fmla="*/ 37 h 120"/>
                <a:gd name="T44" fmla="*/ 90 w 115"/>
                <a:gd name="T45" fmla="*/ 45 h 120"/>
                <a:gd name="T46" fmla="*/ 104 w 115"/>
                <a:gd name="T47" fmla="*/ 37 h 120"/>
                <a:gd name="T48" fmla="*/ 111 w 115"/>
                <a:gd name="T49" fmla="*/ 67 h 120"/>
                <a:gd name="T50" fmla="*/ 102 w 115"/>
                <a:gd name="T51" fmla="*/ 72 h 120"/>
                <a:gd name="T52" fmla="*/ 104 w 115"/>
                <a:gd name="T53" fmla="*/ 111 h 120"/>
                <a:gd name="T54" fmla="*/ 92 w 115"/>
                <a:gd name="T55" fmla="*/ 78 h 120"/>
                <a:gd name="T56" fmla="*/ 86 w 115"/>
                <a:gd name="T57" fmla="*/ 111 h 120"/>
                <a:gd name="T58" fmla="*/ 77 w 115"/>
                <a:gd name="T59" fmla="*/ 72 h 120"/>
                <a:gd name="T60" fmla="*/ 73 w 115"/>
                <a:gd name="T61" fmla="*/ 72 h 120"/>
                <a:gd name="T62" fmla="*/ 63 w 115"/>
                <a:gd name="T63" fmla="*/ 120 h 120"/>
                <a:gd name="T64" fmla="*/ 56 w 115"/>
                <a:gd name="T65" fmla="*/ 79 h 120"/>
                <a:gd name="T66" fmla="*/ 41 w 115"/>
                <a:gd name="T67" fmla="*/ 120 h 120"/>
                <a:gd name="T68" fmla="*/ 38 w 115"/>
                <a:gd name="T69" fmla="*/ 68 h 120"/>
                <a:gd name="T70" fmla="*/ 16 w 115"/>
                <a:gd name="T71" fmla="*/ 24 h 120"/>
                <a:gd name="T72" fmla="*/ 37 w 115"/>
                <a:gd name="T73" fmla="*/ 2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120">
                  <a:moveTo>
                    <a:pt x="59" y="0"/>
                  </a:moveTo>
                  <a:cubicBezTo>
                    <a:pt x="51" y="0"/>
                    <a:pt x="45" y="6"/>
                    <a:pt x="45" y="14"/>
                  </a:cubicBezTo>
                  <a:cubicBezTo>
                    <a:pt x="45" y="21"/>
                    <a:pt x="51" y="27"/>
                    <a:pt x="59" y="27"/>
                  </a:cubicBezTo>
                  <a:cubicBezTo>
                    <a:pt x="66" y="27"/>
                    <a:pt x="72" y="21"/>
                    <a:pt x="72" y="14"/>
                  </a:cubicBezTo>
                  <a:cubicBezTo>
                    <a:pt x="72" y="6"/>
                    <a:pt x="66" y="0"/>
                    <a:pt x="59" y="0"/>
                  </a:cubicBezTo>
                  <a:close/>
                  <a:moveTo>
                    <a:pt x="90" y="13"/>
                  </a:moveTo>
                  <a:cubicBezTo>
                    <a:pt x="84" y="13"/>
                    <a:pt x="79" y="18"/>
                    <a:pt x="79" y="24"/>
                  </a:cubicBezTo>
                  <a:cubicBezTo>
                    <a:pt x="79" y="30"/>
                    <a:pt x="84" y="35"/>
                    <a:pt x="90" y="35"/>
                  </a:cubicBezTo>
                  <a:cubicBezTo>
                    <a:pt x="96" y="35"/>
                    <a:pt x="101" y="30"/>
                    <a:pt x="101" y="24"/>
                  </a:cubicBezTo>
                  <a:cubicBezTo>
                    <a:pt x="101" y="18"/>
                    <a:pt x="96" y="13"/>
                    <a:pt x="90" y="13"/>
                  </a:cubicBezTo>
                  <a:close/>
                  <a:moveTo>
                    <a:pt x="38" y="68"/>
                  </a:moveTo>
                  <a:cubicBezTo>
                    <a:pt x="38" y="72"/>
                    <a:pt x="38" y="72"/>
                    <a:pt x="3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1" y="67"/>
                    <a:pt x="111" y="67"/>
                    <a:pt x="111" y="6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4" y="120"/>
                    <a:pt x="54" y="120"/>
                    <a:pt x="54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8" y="68"/>
                    <a:pt x="38" y="68"/>
                    <a:pt x="38" y="68"/>
                  </a:cubicBezTo>
                  <a:close/>
                  <a:moveTo>
                    <a:pt x="27" y="13"/>
                  </a:moveTo>
                  <a:cubicBezTo>
                    <a:pt x="21" y="13"/>
                    <a:pt x="16" y="18"/>
                    <a:pt x="16" y="24"/>
                  </a:cubicBezTo>
                  <a:cubicBezTo>
                    <a:pt x="16" y="30"/>
                    <a:pt x="21" y="35"/>
                    <a:pt x="27" y="35"/>
                  </a:cubicBezTo>
                  <a:cubicBezTo>
                    <a:pt x="33" y="35"/>
                    <a:pt x="37" y="30"/>
                    <a:pt x="37" y="24"/>
                  </a:cubicBezTo>
                  <a:cubicBezTo>
                    <a:pt x="37" y="18"/>
                    <a:pt x="33" y="13"/>
                    <a:pt x="27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TextBox 93"/>
            <p:cNvSpPr txBox="1"/>
            <p:nvPr/>
          </p:nvSpPr>
          <p:spPr bwMode="auto">
            <a:xfrm>
              <a:off x="1646395" y="4324214"/>
              <a:ext cx="2699567" cy="46166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>
                <a:defRPr/>
              </a:pPr>
              <a:r>
                <a:rPr lang="zh-CN" altLang="en-US" sz="2400" b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点击添加</a:t>
              </a:r>
              <a:r>
                <a:rPr lang="zh-CN" altLang="en-US" sz="2400" b="0" dirty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标题</a:t>
              </a:r>
              <a:endPara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 flipH="1">
            <a:off x="1688987" y="811212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 eaLnBrk="1" hangingPunct="1">
              <a:defRPr/>
            </a:pPr>
            <a:r>
              <a:rPr lang="en-US" altLang="zh-CN" sz="1050" kern="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</a:t>
            </a:r>
            <a:r>
              <a:rPr lang="en-US" altLang="zh-CN" sz="1200" kern="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%</a:t>
            </a:r>
            <a:endParaRPr lang="en-US" altLang="zh-CN" sz="1200" kern="0" dirty="0" smtClean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3" name="TextBox 11"/>
          <p:cNvSpPr txBox="1">
            <a:spLocks noChangeArrowheads="1"/>
          </p:cNvSpPr>
          <p:nvPr/>
        </p:nvSpPr>
        <p:spPr bwMode="auto">
          <a:xfrm flipH="1">
            <a:off x="1688987" y="1235603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 eaLnBrk="1" hangingPunct="1">
              <a:defRPr/>
            </a:pPr>
            <a:r>
              <a:rPr lang="en-US" altLang="zh-CN" sz="1200" kern="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80%</a:t>
            </a:r>
            <a:endParaRPr lang="en-US" altLang="zh-CN" sz="1200" kern="0" dirty="0" smtClean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 flipH="1">
            <a:off x="1688987" y="1680907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 eaLnBrk="1" hangingPunct="1">
              <a:defRPr/>
            </a:pPr>
            <a:r>
              <a:rPr lang="en-US" altLang="zh-CN" sz="1200" kern="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60%</a:t>
            </a:r>
            <a:endParaRPr lang="en-US" altLang="zh-CN" sz="1200" kern="0" dirty="0" smtClean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 flipH="1">
            <a:off x="1688987" y="2138512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 eaLnBrk="1" hangingPunct="1">
              <a:defRPr/>
            </a:pPr>
            <a:r>
              <a:rPr lang="en-US" altLang="zh-CN" sz="1200" kern="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40%</a:t>
            </a:r>
            <a:endParaRPr lang="en-US" altLang="zh-CN" sz="1200" kern="0" dirty="0" smtClean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3391954" y="1408788"/>
            <a:ext cx="3481239" cy="1888234"/>
            <a:chOff x="3118998" y="2481561"/>
            <a:chExt cx="4492878" cy="2436608"/>
          </a:xfrm>
        </p:grpSpPr>
        <p:sp>
          <p:nvSpPr>
            <p:cNvPr id="7" name="上箭头 6"/>
            <p:cNvSpPr/>
            <p:nvPr/>
          </p:nvSpPr>
          <p:spPr>
            <a:xfrm>
              <a:off x="3118998" y="4281635"/>
              <a:ext cx="303229" cy="636534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9C5BB7"/>
            </a:solidFill>
            <a:ln w="3175">
              <a:noFill/>
            </a:ln>
            <a:effectLst>
              <a:outerShdw blurRad="1016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上箭头 7"/>
            <p:cNvSpPr/>
            <p:nvPr/>
          </p:nvSpPr>
          <p:spPr>
            <a:xfrm>
              <a:off x="3492081" y="3849871"/>
              <a:ext cx="303230" cy="1068298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" name="上箭头 8"/>
            <p:cNvSpPr/>
            <p:nvPr/>
          </p:nvSpPr>
          <p:spPr>
            <a:xfrm>
              <a:off x="4414471" y="4137184"/>
              <a:ext cx="304817" cy="780985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9C5BB7"/>
            </a:solidFill>
            <a:ln w="3175">
              <a:noFill/>
            </a:ln>
            <a:effectLst>
              <a:outerShdw blurRad="1016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上箭头 9"/>
            <p:cNvSpPr/>
            <p:nvPr/>
          </p:nvSpPr>
          <p:spPr>
            <a:xfrm>
              <a:off x="4787554" y="3849871"/>
              <a:ext cx="304817" cy="1068298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上箭头 10"/>
            <p:cNvSpPr/>
            <p:nvPr/>
          </p:nvSpPr>
          <p:spPr>
            <a:xfrm>
              <a:off x="5676604" y="4029243"/>
              <a:ext cx="304817" cy="888926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9C5BB7"/>
            </a:solidFill>
            <a:ln w="3175">
              <a:noFill/>
            </a:ln>
            <a:effectLst>
              <a:outerShdw blurRad="1016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上箭头 11"/>
            <p:cNvSpPr/>
            <p:nvPr/>
          </p:nvSpPr>
          <p:spPr>
            <a:xfrm>
              <a:off x="6049688" y="3418108"/>
              <a:ext cx="304817" cy="1500061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" name="上箭头 12"/>
            <p:cNvSpPr/>
            <p:nvPr/>
          </p:nvSpPr>
          <p:spPr>
            <a:xfrm>
              <a:off x="6935563" y="4029243"/>
              <a:ext cx="303229" cy="888926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9C5BB7"/>
            </a:solidFill>
            <a:ln w="3175">
              <a:noFill/>
            </a:ln>
            <a:effectLst>
              <a:outerShdw blurRad="1016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4" name="上箭头 13"/>
            <p:cNvSpPr/>
            <p:nvPr/>
          </p:nvSpPr>
          <p:spPr>
            <a:xfrm>
              <a:off x="7308646" y="2481561"/>
              <a:ext cx="303230" cy="2436608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1504950" y="2608155"/>
            <a:ext cx="6081712" cy="1338370"/>
            <a:chOff x="683568" y="4029213"/>
            <a:chExt cx="7848873" cy="1727652"/>
          </a:xfrm>
          <a:solidFill>
            <a:srgbClr val="FFC000"/>
          </a:solidFill>
          <a:effectLst>
            <a:outerShdw blurRad="50800" dist="114300" dir="8100000" algn="tr" rotWithShape="0">
              <a:prstClr val="black">
                <a:alpha val="15000"/>
              </a:prstClr>
            </a:outerShdw>
          </a:effectLst>
        </p:grpSpPr>
        <p:sp>
          <p:nvSpPr>
            <p:cNvPr id="16" name="椭圆 6"/>
            <p:cNvSpPr/>
            <p:nvPr/>
          </p:nvSpPr>
          <p:spPr bwMode="auto">
            <a:xfrm>
              <a:off x="683568" y="4029213"/>
              <a:ext cx="7848873" cy="1727652"/>
            </a:xfrm>
            <a:custGeom>
              <a:avLst/>
              <a:gdLst/>
              <a:ahLst/>
              <a:cxnLst/>
              <a:rect l="l" t="t" r="r" b="b"/>
              <a:pathLst>
                <a:path w="7848872" h="1728192">
                  <a:moveTo>
                    <a:pt x="432048" y="733276"/>
                  </a:moveTo>
                  <a:cubicBezTo>
                    <a:pt x="352510" y="733276"/>
                    <a:pt x="288032" y="797754"/>
                    <a:pt x="288032" y="877292"/>
                  </a:cubicBezTo>
                  <a:cubicBezTo>
                    <a:pt x="288032" y="956830"/>
                    <a:pt x="352510" y="1021308"/>
                    <a:pt x="432048" y="1021308"/>
                  </a:cubicBezTo>
                  <a:cubicBezTo>
                    <a:pt x="511586" y="1021308"/>
                    <a:pt x="576064" y="956830"/>
                    <a:pt x="576064" y="877292"/>
                  </a:cubicBezTo>
                  <a:cubicBezTo>
                    <a:pt x="576064" y="797754"/>
                    <a:pt x="511586" y="733276"/>
                    <a:pt x="432048" y="733276"/>
                  </a:cubicBezTo>
                  <a:close/>
                  <a:moveTo>
                    <a:pt x="864096" y="0"/>
                  </a:moveTo>
                  <a:cubicBezTo>
                    <a:pt x="1335510" y="0"/>
                    <a:pt x="1718755" y="377502"/>
                    <a:pt x="1727314" y="846713"/>
                  </a:cubicBezTo>
                  <a:lnTo>
                    <a:pt x="7674152" y="846713"/>
                  </a:lnTo>
                  <a:lnTo>
                    <a:pt x="7848872" y="1008731"/>
                  </a:lnTo>
                  <a:lnTo>
                    <a:pt x="7674152" y="1170749"/>
                  </a:lnTo>
                  <a:lnTo>
                    <a:pt x="1671155" y="1170749"/>
                  </a:lnTo>
                  <a:cubicBezTo>
                    <a:pt x="1548256" y="1496764"/>
                    <a:pt x="1233202" y="1728192"/>
                    <a:pt x="864096" y="1728192"/>
                  </a:cubicBezTo>
                  <a:cubicBezTo>
                    <a:pt x="386869" y="1728192"/>
                    <a:pt x="0" y="1341323"/>
                    <a:pt x="0" y="864096"/>
                  </a:cubicBezTo>
                  <a:cubicBezTo>
                    <a:pt x="0" y="386869"/>
                    <a:pt x="386869" y="0"/>
                    <a:pt x="864096" y="0"/>
                  </a:cubicBezTo>
                  <a:close/>
                </a:path>
              </a:pathLst>
            </a:custGeom>
            <a:solidFill>
              <a:srgbClr val="9C5BB7"/>
            </a:solidFill>
            <a:ln w="3175">
              <a:noFill/>
            </a:ln>
            <a:effectLst>
              <a:outerShdw blurRad="101600" dist="76200" dir="948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TextBox 20"/>
            <p:cNvSpPr txBox="1"/>
            <p:nvPr/>
          </p:nvSpPr>
          <p:spPr>
            <a:xfrm>
              <a:off x="1368693" y="4390296"/>
              <a:ext cx="873855" cy="748243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/>
            <a:p>
              <a:pPr algn="dist" defTabSz="685800"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</a:t>
              </a:r>
              <a:endParaRPr lang="en-US" altLang="zh-CN" sz="1600" spc="3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  <a:p>
              <a:pPr algn="dist" defTabSz="685800"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标题</a:t>
              </a:r>
              <a:endParaRPr lang="zh-CN" altLang="en-US" sz="1600" spc="3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3262791" y="3261225"/>
            <a:ext cx="3727263" cy="246221"/>
            <a:chOff x="2953172" y="4914660"/>
            <a:chExt cx="4808928" cy="317958"/>
          </a:xfrm>
        </p:grpSpPr>
        <p:sp>
          <p:nvSpPr>
            <p:cNvPr id="19" name="TextBox 11"/>
            <p:cNvSpPr txBox="1">
              <a:spLocks noChangeArrowheads="1"/>
            </p:cNvSpPr>
            <p:nvPr/>
          </p:nvSpPr>
          <p:spPr bwMode="auto">
            <a:xfrm flipH="1">
              <a:off x="2953172" y="4914660"/>
              <a:ext cx="1007812" cy="3179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kern="0" dirty="0" smtClean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一季度</a:t>
              </a:r>
              <a:endParaRPr lang="en-US" altLang="zh-CN" sz="1000" kern="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 flipH="1">
              <a:off x="4219682" y="4914660"/>
              <a:ext cx="1007812" cy="3179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kern="0" dirty="0" smtClean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二季度  </a:t>
              </a:r>
              <a:endParaRPr lang="en-US" altLang="zh-CN" sz="1000" kern="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5487779" y="4914660"/>
              <a:ext cx="1007812" cy="3179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kern="0" dirty="0" smtClean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三季度    </a:t>
              </a:r>
              <a:endParaRPr lang="en-US" altLang="zh-CN" sz="1000" kern="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6754288" y="4914660"/>
              <a:ext cx="1007812" cy="3179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kern="0" dirty="0" smtClean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四季度</a:t>
              </a:r>
              <a:endParaRPr lang="en-US" altLang="zh-CN" sz="1000" kern="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3391951" y="3616639"/>
            <a:ext cx="3598103" cy="284593"/>
            <a:chOff x="2915814" y="5591914"/>
            <a:chExt cx="4643507" cy="367513"/>
          </a:xfrm>
        </p:grpSpPr>
        <p:grpSp>
          <p:nvGrpSpPr>
            <p:cNvPr id="24" name="组合 27"/>
            <p:cNvGrpSpPr/>
            <p:nvPr/>
          </p:nvGrpSpPr>
          <p:grpSpPr bwMode="auto">
            <a:xfrm>
              <a:off x="2915814" y="5591914"/>
              <a:ext cx="1449149" cy="357706"/>
              <a:chOff x="2915814" y="5591914"/>
              <a:chExt cx="1449149" cy="357706"/>
            </a:xfrm>
          </p:grpSpPr>
          <p:sp>
            <p:nvSpPr>
              <p:cNvPr id="28" name="上箭头 27"/>
              <p:cNvSpPr/>
              <p:nvPr/>
            </p:nvSpPr>
            <p:spPr>
              <a:xfrm flipH="1">
                <a:off x="2915814" y="5686577"/>
                <a:ext cx="131764" cy="168384"/>
              </a:xfrm>
              <a:prstGeom prst="upArrow">
                <a:avLst>
                  <a:gd name="adj1" fmla="val 100000"/>
                  <a:gd name="adj2" fmla="val 50000"/>
                </a:avLst>
              </a:prstGeom>
              <a:solidFill>
                <a:srgbClr val="9C5BB7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047577" y="5591914"/>
                <a:ext cx="1317386" cy="3577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defRPr/>
                </a:pPr>
                <a:r>
                  <a:rPr lang="zh-CN" altLang="en-US" sz="1200" kern="0" dirty="0" smtClean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添加标题</a:t>
                </a:r>
                <a:endParaRPr lang="en-US" altLang="zh-CN" sz="1200" kern="0" dirty="0" smtClean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  <p:grpSp>
          <p:nvGrpSpPr>
            <p:cNvPr id="25" name="组合 10"/>
            <p:cNvGrpSpPr/>
            <p:nvPr/>
          </p:nvGrpSpPr>
          <p:grpSpPr bwMode="auto">
            <a:xfrm>
              <a:off x="5998783" y="5601721"/>
              <a:ext cx="1560538" cy="357706"/>
              <a:chOff x="5998783" y="5601721"/>
              <a:chExt cx="1560538" cy="357706"/>
            </a:xfrm>
          </p:grpSpPr>
          <p:sp>
            <p:nvSpPr>
              <p:cNvPr id="26" name="上箭头 25"/>
              <p:cNvSpPr/>
              <p:nvPr/>
            </p:nvSpPr>
            <p:spPr>
              <a:xfrm flipH="1">
                <a:off x="5998783" y="5686577"/>
                <a:ext cx="131764" cy="168384"/>
              </a:xfrm>
              <a:prstGeom prst="upArrow">
                <a:avLst>
                  <a:gd name="adj1" fmla="val 100000"/>
                  <a:gd name="adj2" fmla="val 50000"/>
                </a:avLst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130545" y="5601721"/>
                <a:ext cx="1428776" cy="3577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defRPr/>
                </a:pPr>
                <a:r>
                  <a:rPr lang="zh-CN" altLang="en-US" sz="1200" kern="0" dirty="0" smtClean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添加标题</a:t>
                </a:r>
                <a:endParaRPr lang="en-US" altLang="zh-CN" sz="1200" kern="0" dirty="0" smtClean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</p:grpSp>
      <p:sp>
        <p:nvSpPr>
          <p:cNvPr id="30" name="TextBox 11"/>
          <p:cNvSpPr txBox="1">
            <a:spLocks noChangeArrowheads="1"/>
          </p:cNvSpPr>
          <p:nvPr/>
        </p:nvSpPr>
        <p:spPr bwMode="auto">
          <a:xfrm flipH="1">
            <a:off x="1688987" y="2610878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 eaLnBrk="1" hangingPunct="1">
              <a:defRPr/>
            </a:pPr>
            <a:r>
              <a:rPr lang="en-US" altLang="zh-CN" sz="1200" kern="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20%</a:t>
            </a:r>
            <a:r>
              <a:rPr lang="zh-CN" altLang="en-US" sz="1200" kern="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 </a:t>
            </a:r>
            <a:endParaRPr lang="en-US" altLang="zh-CN" sz="1200" kern="0" dirty="0" smtClean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2543787" y="943574"/>
            <a:ext cx="4407519" cy="0"/>
          </a:xfrm>
          <a:prstGeom prst="line">
            <a:avLst/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 bwMode="auto">
          <a:xfrm>
            <a:off x="2543787" y="1390108"/>
            <a:ext cx="4407519" cy="0"/>
          </a:xfrm>
          <a:prstGeom prst="line">
            <a:avLst/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 bwMode="auto">
          <a:xfrm>
            <a:off x="2543787" y="1835411"/>
            <a:ext cx="4407519" cy="0"/>
          </a:xfrm>
          <a:prstGeom prst="line">
            <a:avLst/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 bwMode="auto">
          <a:xfrm>
            <a:off x="2543787" y="2291785"/>
            <a:ext cx="4407519" cy="0"/>
          </a:xfrm>
          <a:prstGeom prst="line">
            <a:avLst/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 bwMode="auto">
          <a:xfrm>
            <a:off x="2543787" y="2751850"/>
            <a:ext cx="4407519" cy="0"/>
          </a:xfrm>
          <a:prstGeom prst="line">
            <a:avLst/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93"/>
          <p:cNvSpPr txBox="1"/>
          <p:nvPr/>
        </p:nvSpPr>
        <p:spPr bwMode="auto">
          <a:xfrm>
            <a:off x="936381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季度业绩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0571" y="-21065"/>
            <a:ext cx="9154571" cy="5164565"/>
          </a:xfrm>
          <a:prstGeom prst="rect">
            <a:avLst/>
          </a:prstGeom>
          <a:solidFill>
            <a:srgbClr val="2CA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99" name="TextBox 164"/>
          <p:cNvSpPr txBox="1">
            <a:spLocks noChangeArrowheads="1"/>
          </p:cNvSpPr>
          <p:nvPr/>
        </p:nvSpPr>
        <p:spPr bwMode="auto">
          <a:xfrm>
            <a:off x="177817" y="193342"/>
            <a:ext cx="1151342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spc="169" dirty="0">
                <a:solidFill>
                  <a:prstClr val="white"/>
                </a:solidFill>
                <a:latin typeface="Segoe Print" panose="02000600000000000000" pitchFamily="2" charset="0"/>
                <a:ea typeface="汉仪细中圆简" panose="02010609000101010101" pitchFamily="49" charset="-122"/>
                <a:cs typeface="MV Boli" panose="02000500030200090000" pitchFamily="2" charset="0"/>
              </a:rPr>
              <a:t>目录</a:t>
            </a:r>
            <a:endParaRPr lang="zh-CN" altLang="en-US" sz="3600" spc="169" dirty="0">
              <a:solidFill>
                <a:prstClr val="white"/>
              </a:solidFill>
              <a:latin typeface="Segoe Print" panose="02000600000000000000" pitchFamily="2" charset="0"/>
              <a:ea typeface="汉仪细中圆简" panose="02010609000101010101" pitchFamily="49" charset="-122"/>
              <a:cs typeface="MV Boli" panose="02000500030200090000" pitchFamily="2" charset="0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8375553" y="-29541"/>
            <a:ext cx="5671001" cy="5169328"/>
            <a:chOff x="3504389" y="-5220853"/>
            <a:chExt cx="5671001" cy="5169328"/>
          </a:xfrm>
        </p:grpSpPr>
        <p:sp>
          <p:nvSpPr>
            <p:cNvPr id="143" name="矩形 142"/>
            <p:cNvSpPr/>
            <p:nvPr/>
          </p:nvSpPr>
          <p:spPr>
            <a:xfrm>
              <a:off x="3504389" y="-5220853"/>
              <a:ext cx="5671001" cy="5169328"/>
            </a:xfrm>
            <a:prstGeom prst="rect">
              <a:avLst/>
            </a:prstGeom>
            <a:solidFill>
              <a:srgbClr val="F78948"/>
            </a:solidFill>
            <a:ln>
              <a:noFill/>
            </a:ln>
            <a:effectLst>
              <a:outerShdw blurRad="190500" dist="1016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4134378" y="-4748001"/>
              <a:ext cx="501367" cy="3042832"/>
              <a:chOff x="3687943" y="447024"/>
              <a:chExt cx="501367" cy="3042832"/>
            </a:xfrm>
          </p:grpSpPr>
          <p:sp>
            <p:nvSpPr>
              <p:cNvPr id="145" name="TextBox 93"/>
              <p:cNvSpPr txBox="1"/>
              <p:nvPr/>
            </p:nvSpPr>
            <p:spPr bwMode="auto">
              <a:xfrm>
                <a:off x="3790075" y="1181532"/>
                <a:ext cx="271032" cy="2308324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240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</a:t>
                </a:r>
                <a:r>
                  <a:rPr lang="zh-CN" altLang="en-US" sz="240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标</a:t>
                </a:r>
                <a:r>
                  <a:rPr lang="zh-CN" altLang="en-US" sz="2400" dirty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题</a:t>
                </a:r>
                <a:endParaRPr lang="zh-CN" altLang="en-US" sz="240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3687943" y="447024"/>
                <a:ext cx="501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altLang="zh-CN" sz="4400" dirty="0">
                    <a:solidFill>
                      <a:prstClr val="white">
                        <a:lumMod val="95000"/>
                      </a:prstClr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1</a:t>
                </a:r>
                <a:endParaRPr lang="zh-CN" altLang="en-US" sz="4400" dirty="0">
                  <a:solidFill>
                    <a:prstClr val="white">
                      <a:lumMod val="95000"/>
                    </a:prstClr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</p:grpSp>
      </p:grpSp>
      <p:grpSp>
        <p:nvGrpSpPr>
          <p:cNvPr id="147" name="组合 146"/>
          <p:cNvGrpSpPr/>
          <p:nvPr/>
        </p:nvGrpSpPr>
        <p:grpSpPr>
          <a:xfrm>
            <a:off x="8655572" y="-32867"/>
            <a:ext cx="1632309" cy="5179049"/>
            <a:chOff x="5202940" y="-5230576"/>
            <a:chExt cx="1632309" cy="5179049"/>
          </a:xfrm>
        </p:grpSpPr>
        <p:sp>
          <p:nvSpPr>
            <p:cNvPr id="148" name="矩形 147"/>
            <p:cNvSpPr/>
            <p:nvPr/>
          </p:nvSpPr>
          <p:spPr>
            <a:xfrm>
              <a:off x="5202940" y="-5230576"/>
              <a:ext cx="1632309" cy="5179049"/>
            </a:xfrm>
            <a:prstGeom prst="rect">
              <a:avLst/>
            </a:prstGeom>
            <a:solidFill>
              <a:srgbClr val="E84C3D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49" name="组合 148"/>
            <p:cNvGrpSpPr/>
            <p:nvPr/>
          </p:nvGrpSpPr>
          <p:grpSpPr>
            <a:xfrm>
              <a:off x="5723360" y="-4748001"/>
              <a:ext cx="501367" cy="3042832"/>
              <a:chOff x="4875524" y="447024"/>
              <a:chExt cx="501367" cy="3042832"/>
            </a:xfrm>
          </p:grpSpPr>
          <p:sp>
            <p:nvSpPr>
              <p:cNvPr id="150" name="TextBox 93"/>
              <p:cNvSpPr txBox="1"/>
              <p:nvPr/>
            </p:nvSpPr>
            <p:spPr bwMode="auto">
              <a:xfrm>
                <a:off x="4988918" y="1181532"/>
                <a:ext cx="271032" cy="2308324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240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</a:t>
                </a:r>
                <a:r>
                  <a:rPr lang="zh-CN" altLang="en-US" sz="240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标</a:t>
                </a:r>
                <a:r>
                  <a:rPr lang="zh-CN" altLang="en-US" sz="2400" dirty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题</a:t>
                </a:r>
                <a:endParaRPr lang="zh-CN" altLang="en-US" sz="240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4875524" y="447024"/>
                <a:ext cx="501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altLang="zh-CN" sz="4400" dirty="0">
                    <a:solidFill>
                      <a:prstClr val="white">
                        <a:lumMod val="95000"/>
                      </a:prstClr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2</a:t>
                </a:r>
                <a:endParaRPr lang="zh-CN" altLang="en-US" sz="4400" dirty="0">
                  <a:solidFill>
                    <a:prstClr val="white">
                      <a:lumMod val="95000"/>
                    </a:prstClr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</p:grpSp>
      </p:grpSp>
      <p:grpSp>
        <p:nvGrpSpPr>
          <p:cNvPr id="152" name="组合 151"/>
          <p:cNvGrpSpPr/>
          <p:nvPr/>
        </p:nvGrpSpPr>
        <p:grpSpPr>
          <a:xfrm>
            <a:off x="8841620" y="-29540"/>
            <a:ext cx="1715387" cy="5179049"/>
            <a:chOff x="6777212" y="-5230575"/>
            <a:chExt cx="1715387" cy="5179049"/>
          </a:xfrm>
        </p:grpSpPr>
        <p:sp>
          <p:nvSpPr>
            <p:cNvPr id="153" name="矩形 152"/>
            <p:cNvSpPr/>
            <p:nvPr/>
          </p:nvSpPr>
          <p:spPr>
            <a:xfrm>
              <a:off x="6777212" y="-5230575"/>
              <a:ext cx="1715387" cy="5179049"/>
            </a:xfrm>
            <a:prstGeom prst="rect">
              <a:avLst/>
            </a:prstGeom>
            <a:solidFill>
              <a:srgbClr val="9C5BB7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4" name="组合 153"/>
            <p:cNvGrpSpPr/>
            <p:nvPr/>
          </p:nvGrpSpPr>
          <p:grpSpPr>
            <a:xfrm>
              <a:off x="7195499" y="-4748001"/>
              <a:ext cx="501367" cy="3042832"/>
              <a:chOff x="6238293" y="447024"/>
              <a:chExt cx="501367" cy="3042832"/>
            </a:xfrm>
          </p:grpSpPr>
          <p:sp>
            <p:nvSpPr>
              <p:cNvPr id="155" name="TextBox 93"/>
              <p:cNvSpPr txBox="1"/>
              <p:nvPr/>
            </p:nvSpPr>
            <p:spPr bwMode="auto">
              <a:xfrm>
                <a:off x="6353081" y="1181532"/>
                <a:ext cx="271032" cy="2308324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240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</a:t>
                </a:r>
                <a:r>
                  <a:rPr lang="zh-CN" altLang="en-US" sz="240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标</a:t>
                </a:r>
                <a:r>
                  <a:rPr lang="zh-CN" altLang="en-US" sz="2400" dirty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题</a:t>
                </a:r>
                <a:endParaRPr lang="zh-CN" altLang="en-US" sz="240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156" name="文本框 155"/>
              <p:cNvSpPr txBox="1"/>
              <p:nvPr/>
            </p:nvSpPr>
            <p:spPr>
              <a:xfrm>
                <a:off x="6238293" y="447024"/>
                <a:ext cx="501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altLang="zh-CN" sz="4400" dirty="0">
                    <a:solidFill>
                      <a:prstClr val="white">
                        <a:lumMod val="95000"/>
                      </a:prstClr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3</a:t>
                </a:r>
                <a:endParaRPr lang="zh-CN" altLang="en-US" sz="4400" dirty="0">
                  <a:solidFill>
                    <a:prstClr val="white">
                      <a:lumMod val="95000"/>
                    </a:prstClr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</p:grpSp>
      </p:grpSp>
      <p:grpSp>
        <p:nvGrpSpPr>
          <p:cNvPr id="157" name="组合 156"/>
          <p:cNvGrpSpPr/>
          <p:nvPr/>
        </p:nvGrpSpPr>
        <p:grpSpPr>
          <a:xfrm>
            <a:off x="9018789" y="-27008"/>
            <a:ext cx="1073879" cy="5197365"/>
            <a:chOff x="8095704" y="-5239170"/>
            <a:chExt cx="1073879" cy="5197365"/>
          </a:xfrm>
        </p:grpSpPr>
        <p:sp>
          <p:nvSpPr>
            <p:cNvPr id="158" name="矩形 157"/>
            <p:cNvSpPr/>
            <p:nvPr/>
          </p:nvSpPr>
          <p:spPr>
            <a:xfrm>
              <a:off x="8095704" y="-5239170"/>
              <a:ext cx="1073879" cy="5197365"/>
            </a:xfrm>
            <a:prstGeom prst="rect">
              <a:avLst/>
            </a:prstGeom>
            <a:solidFill>
              <a:srgbClr val="16A086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8423422" y="-4748001"/>
              <a:ext cx="501367" cy="3042832"/>
              <a:chOff x="8071555" y="447024"/>
              <a:chExt cx="501367" cy="3042832"/>
            </a:xfrm>
          </p:grpSpPr>
          <p:sp>
            <p:nvSpPr>
              <p:cNvPr id="161" name="TextBox 93"/>
              <p:cNvSpPr txBox="1"/>
              <p:nvPr/>
            </p:nvSpPr>
            <p:spPr bwMode="auto">
              <a:xfrm>
                <a:off x="8169307" y="1181532"/>
                <a:ext cx="271032" cy="2308324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240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</a:t>
                </a:r>
                <a:r>
                  <a:rPr lang="zh-CN" altLang="en-US" sz="240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标</a:t>
                </a:r>
                <a:r>
                  <a:rPr lang="zh-CN" altLang="en-US" sz="2400" dirty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题</a:t>
                </a:r>
                <a:endParaRPr lang="zh-CN" altLang="en-US" sz="240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071555" y="447024"/>
                <a:ext cx="501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altLang="zh-CN" sz="4400" dirty="0">
                    <a:solidFill>
                      <a:prstClr val="white">
                        <a:lumMod val="95000"/>
                      </a:prstClr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4</a:t>
                </a:r>
                <a:endParaRPr lang="zh-CN" altLang="en-US" sz="4400" dirty="0">
                  <a:solidFill>
                    <a:prstClr val="white">
                      <a:lumMod val="95000"/>
                    </a:prstClr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-3502945" y="4405290"/>
            <a:ext cx="24639026" cy="787831"/>
            <a:chOff x="-10571" y="4405290"/>
            <a:chExt cx="18313310" cy="787831"/>
          </a:xfrm>
        </p:grpSpPr>
        <p:grpSp>
          <p:nvGrpSpPr>
            <p:cNvPr id="8" name="组合 7"/>
            <p:cNvGrpSpPr/>
            <p:nvPr/>
          </p:nvGrpSpPr>
          <p:grpSpPr>
            <a:xfrm>
              <a:off x="-10571" y="4440270"/>
              <a:ext cx="9555805" cy="752851"/>
              <a:chOff x="-10571" y="4440270"/>
              <a:chExt cx="9555805" cy="752851"/>
            </a:xfrm>
          </p:grpSpPr>
          <p:sp>
            <p:nvSpPr>
              <p:cNvPr id="114" name="矩形 113"/>
              <p:cNvSpPr/>
              <p:nvPr/>
            </p:nvSpPr>
            <p:spPr>
              <a:xfrm rot="16200000">
                <a:off x="4709091" y="-279389"/>
                <a:ext cx="116484" cy="9555802"/>
              </a:xfrm>
              <a:prstGeom prst="rect">
                <a:avLst/>
              </a:prstGeom>
              <a:solidFill>
                <a:srgbClr val="16A086"/>
              </a:solidFill>
              <a:ln>
                <a:noFill/>
              </a:ln>
              <a:effectLst>
                <a:outerShdw blurRad="63500" dist="508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 rot="16200000">
                <a:off x="4679700" y="-133516"/>
                <a:ext cx="175264" cy="9555803"/>
              </a:xfrm>
              <a:prstGeom prst="rect">
                <a:avLst/>
              </a:prstGeom>
              <a:solidFill>
                <a:srgbClr val="9C5BB7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 rot="16200000">
                <a:off x="4671886" y="49569"/>
                <a:ext cx="190896" cy="9555801"/>
              </a:xfrm>
              <a:prstGeom prst="rect">
                <a:avLst/>
              </a:prstGeom>
              <a:solidFill>
                <a:srgbClr val="E84C3D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0571" y="4922337"/>
                <a:ext cx="9555803" cy="270784"/>
              </a:xfrm>
              <a:prstGeom prst="rect">
                <a:avLst/>
              </a:prstGeom>
              <a:solidFill>
                <a:srgbClr val="F78948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9530645" y="4405290"/>
              <a:ext cx="8772094" cy="787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pic>
        <p:nvPicPr>
          <p:cNvPr id="105" name="图片 104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557" b="11097"/>
          <a:stretch>
            <a:fillRect/>
          </a:stretch>
        </p:blipFill>
        <p:spPr>
          <a:xfrm>
            <a:off x="5095433" y="189110"/>
            <a:ext cx="3937450" cy="4630287"/>
          </a:xfrm>
          <a:custGeom>
            <a:avLst/>
            <a:gdLst>
              <a:gd name="connsiteX0" fmla="*/ 0 w 2482581"/>
              <a:gd name="connsiteY0" fmla="*/ 0 h 4770782"/>
              <a:gd name="connsiteX1" fmla="*/ 2482581 w 2482581"/>
              <a:gd name="connsiteY1" fmla="*/ 0 h 4770782"/>
              <a:gd name="connsiteX2" fmla="*/ 2482581 w 2482581"/>
              <a:gd name="connsiteY2" fmla="*/ 4770782 h 4770782"/>
              <a:gd name="connsiteX3" fmla="*/ 0 w 2482581"/>
              <a:gd name="connsiteY3" fmla="*/ 4770782 h 477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581" h="4770782">
                <a:moveTo>
                  <a:pt x="0" y="0"/>
                </a:moveTo>
                <a:lnTo>
                  <a:pt x="2482581" y="0"/>
                </a:lnTo>
                <a:lnTo>
                  <a:pt x="2482581" y="4770782"/>
                </a:lnTo>
                <a:lnTo>
                  <a:pt x="0" y="4770782"/>
                </a:lnTo>
                <a:close/>
              </a:path>
            </a:pathLst>
          </a:custGeom>
          <a:effectLst>
            <a:outerShdw blurRad="190500" dist="228600" dir="10800000" algn="r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组合 11"/>
          <p:cNvGrpSpPr/>
          <p:nvPr/>
        </p:nvGrpSpPr>
        <p:grpSpPr>
          <a:xfrm>
            <a:off x="-7906" y="1532862"/>
            <a:ext cx="3565182" cy="3567056"/>
            <a:chOff x="1098114" y="1481654"/>
            <a:chExt cx="3172572" cy="3174237"/>
          </a:xfrm>
          <a:effectLst/>
        </p:grpSpPr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114" y="1482378"/>
              <a:ext cx="3165262" cy="3173513"/>
            </a:xfrm>
            <a:prstGeom prst="rect">
              <a:avLst/>
            </a:prstGeom>
            <a:effectLst>
              <a:outerShdw blurRad="190500" dist="190500" dir="10800000" algn="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422" y="1481654"/>
              <a:ext cx="3165264" cy="3173514"/>
            </a:xfrm>
            <a:prstGeom prst="rect">
              <a:avLst/>
            </a:prstGeom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8" name="组合 167"/>
          <p:cNvGrpSpPr/>
          <p:nvPr/>
        </p:nvGrpSpPr>
        <p:grpSpPr>
          <a:xfrm>
            <a:off x="5533999" y="3916638"/>
            <a:ext cx="3440080" cy="577720"/>
            <a:chOff x="5332896" y="3600156"/>
            <a:chExt cx="3545968" cy="595502"/>
          </a:xfrm>
          <a:effectLst>
            <a:outerShdw blurRad="101600" dist="76200" dir="10080000" algn="tr" rotWithShape="0">
              <a:prstClr val="black">
                <a:alpha val="40000"/>
              </a:prstClr>
            </a:outerShdw>
          </a:effectLst>
        </p:grpSpPr>
        <p:sp>
          <p:nvSpPr>
            <p:cNvPr id="169" name="AutoShape 3"/>
            <p:cNvSpPr>
              <a:spLocks noChangeAspect="1" noChangeArrowheads="1" noTextEdit="1"/>
            </p:cNvSpPr>
            <p:nvPr/>
          </p:nvSpPr>
          <p:spPr bwMode="auto">
            <a:xfrm>
              <a:off x="5332896" y="3600156"/>
              <a:ext cx="647700" cy="53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9"/>
            <p:cNvSpPr>
              <a:spLocks noEditPoints="1"/>
            </p:cNvSpPr>
            <p:nvPr/>
          </p:nvSpPr>
          <p:spPr bwMode="auto">
            <a:xfrm>
              <a:off x="5656747" y="3861065"/>
              <a:ext cx="419045" cy="323473"/>
            </a:xfrm>
            <a:custGeom>
              <a:avLst/>
              <a:gdLst>
                <a:gd name="T0" fmla="*/ 11 w 33"/>
                <a:gd name="T1" fmla="*/ 25 h 25"/>
                <a:gd name="T2" fmla="*/ 15 w 33"/>
                <a:gd name="T3" fmla="*/ 25 h 25"/>
                <a:gd name="T4" fmla="*/ 16 w 33"/>
                <a:gd name="T5" fmla="*/ 24 h 25"/>
                <a:gd name="T6" fmla="*/ 16 w 33"/>
                <a:gd name="T7" fmla="*/ 16 h 25"/>
                <a:gd name="T8" fmla="*/ 13 w 33"/>
                <a:gd name="T9" fmla="*/ 15 h 25"/>
                <a:gd name="T10" fmla="*/ 10 w 33"/>
                <a:gd name="T11" fmla="*/ 17 h 25"/>
                <a:gd name="T12" fmla="*/ 10 w 33"/>
                <a:gd name="T13" fmla="*/ 24 h 25"/>
                <a:gd name="T14" fmla="*/ 11 w 33"/>
                <a:gd name="T15" fmla="*/ 25 h 25"/>
                <a:gd name="T16" fmla="*/ 0 w 33"/>
                <a:gd name="T17" fmla="*/ 16 h 25"/>
                <a:gd name="T18" fmla="*/ 13 w 33"/>
                <a:gd name="T19" fmla="*/ 9 h 25"/>
                <a:gd name="T20" fmla="*/ 13 w 33"/>
                <a:gd name="T21" fmla="*/ 9 h 25"/>
                <a:gd name="T22" fmla="*/ 14 w 33"/>
                <a:gd name="T23" fmla="*/ 9 h 25"/>
                <a:gd name="T24" fmla="*/ 18 w 33"/>
                <a:gd name="T25" fmla="*/ 11 h 25"/>
                <a:gd name="T26" fmla="*/ 28 w 33"/>
                <a:gd name="T27" fmla="*/ 3 h 25"/>
                <a:gd name="T28" fmla="*/ 26 w 33"/>
                <a:gd name="T29" fmla="*/ 1 h 25"/>
                <a:gd name="T30" fmla="*/ 30 w 33"/>
                <a:gd name="T31" fmla="*/ 0 h 25"/>
                <a:gd name="T32" fmla="*/ 33 w 33"/>
                <a:gd name="T33" fmla="*/ 0 h 25"/>
                <a:gd name="T34" fmla="*/ 32 w 33"/>
                <a:gd name="T35" fmla="*/ 3 h 25"/>
                <a:gd name="T36" fmla="*/ 31 w 33"/>
                <a:gd name="T37" fmla="*/ 6 h 25"/>
                <a:gd name="T38" fmla="*/ 30 w 33"/>
                <a:gd name="T39" fmla="*/ 5 h 25"/>
                <a:gd name="T40" fmla="*/ 19 w 33"/>
                <a:gd name="T41" fmla="*/ 14 h 25"/>
                <a:gd name="T42" fmla="*/ 18 w 33"/>
                <a:gd name="T43" fmla="*/ 15 h 25"/>
                <a:gd name="T44" fmla="*/ 17 w 33"/>
                <a:gd name="T45" fmla="*/ 14 h 25"/>
                <a:gd name="T46" fmla="*/ 13 w 33"/>
                <a:gd name="T47" fmla="*/ 12 h 25"/>
                <a:gd name="T48" fmla="*/ 2 w 33"/>
                <a:gd name="T49" fmla="*/ 19 h 25"/>
                <a:gd name="T50" fmla="*/ 0 w 33"/>
                <a:gd name="T51" fmla="*/ 16 h 25"/>
                <a:gd name="T52" fmla="*/ 3 w 33"/>
                <a:gd name="T53" fmla="*/ 25 h 25"/>
                <a:gd name="T54" fmla="*/ 7 w 33"/>
                <a:gd name="T55" fmla="*/ 25 h 25"/>
                <a:gd name="T56" fmla="*/ 8 w 33"/>
                <a:gd name="T57" fmla="*/ 24 h 25"/>
                <a:gd name="T58" fmla="*/ 8 w 33"/>
                <a:gd name="T59" fmla="*/ 18 h 25"/>
                <a:gd name="T60" fmla="*/ 2 w 33"/>
                <a:gd name="T61" fmla="*/ 21 h 25"/>
                <a:gd name="T62" fmla="*/ 2 w 33"/>
                <a:gd name="T63" fmla="*/ 24 h 25"/>
                <a:gd name="T64" fmla="*/ 3 w 33"/>
                <a:gd name="T65" fmla="*/ 25 h 25"/>
                <a:gd name="T66" fmla="*/ 19 w 33"/>
                <a:gd name="T67" fmla="*/ 25 h 25"/>
                <a:gd name="T68" fmla="*/ 23 w 33"/>
                <a:gd name="T69" fmla="*/ 25 h 25"/>
                <a:gd name="T70" fmla="*/ 24 w 33"/>
                <a:gd name="T71" fmla="*/ 24 h 25"/>
                <a:gd name="T72" fmla="*/ 24 w 33"/>
                <a:gd name="T73" fmla="*/ 13 h 25"/>
                <a:gd name="T74" fmla="*/ 24 w 33"/>
                <a:gd name="T75" fmla="*/ 13 h 25"/>
                <a:gd name="T76" fmla="*/ 18 w 33"/>
                <a:gd name="T77" fmla="*/ 18 h 25"/>
                <a:gd name="T78" fmla="*/ 18 w 33"/>
                <a:gd name="T79" fmla="*/ 17 h 25"/>
                <a:gd name="T80" fmla="*/ 18 w 33"/>
                <a:gd name="T81" fmla="*/ 24 h 25"/>
                <a:gd name="T82" fmla="*/ 19 w 33"/>
                <a:gd name="T83" fmla="*/ 25 h 25"/>
                <a:gd name="T84" fmla="*/ 27 w 33"/>
                <a:gd name="T85" fmla="*/ 25 h 25"/>
                <a:gd name="T86" fmla="*/ 31 w 33"/>
                <a:gd name="T87" fmla="*/ 25 h 25"/>
                <a:gd name="T88" fmla="*/ 32 w 33"/>
                <a:gd name="T89" fmla="*/ 24 h 25"/>
                <a:gd name="T90" fmla="*/ 32 w 33"/>
                <a:gd name="T91" fmla="*/ 11 h 25"/>
                <a:gd name="T92" fmla="*/ 29 w 33"/>
                <a:gd name="T93" fmla="*/ 8 h 25"/>
                <a:gd name="T94" fmla="*/ 26 w 33"/>
                <a:gd name="T95" fmla="*/ 11 h 25"/>
                <a:gd name="T96" fmla="*/ 26 w 33"/>
                <a:gd name="T97" fmla="*/ 24 h 25"/>
                <a:gd name="T98" fmla="*/ 27 w 33"/>
                <a:gd name="T9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25">
                  <a:moveTo>
                    <a:pt x="11" y="25"/>
                  </a:moveTo>
                  <a:cubicBezTo>
                    <a:pt x="12" y="25"/>
                    <a:pt x="14" y="25"/>
                    <a:pt x="15" y="25"/>
                  </a:cubicBezTo>
                  <a:cubicBezTo>
                    <a:pt x="16" y="25"/>
                    <a:pt x="16" y="25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5"/>
                    <a:pt x="11" y="25"/>
                    <a:pt x="11" y="25"/>
                  </a:cubicBezTo>
                  <a:close/>
                  <a:moveTo>
                    <a:pt x="0" y="16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6"/>
                    <a:pt x="0" y="16"/>
                    <a:pt x="0" y="16"/>
                  </a:cubicBezTo>
                  <a:close/>
                  <a:moveTo>
                    <a:pt x="3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8" y="25"/>
                    <a:pt x="8" y="2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3" y="25"/>
                    <a:pt x="3" y="25"/>
                  </a:cubicBezTo>
                  <a:close/>
                  <a:moveTo>
                    <a:pt x="19" y="25"/>
                  </a:moveTo>
                  <a:cubicBezTo>
                    <a:pt x="20" y="25"/>
                    <a:pt x="22" y="25"/>
                    <a:pt x="23" y="25"/>
                  </a:cubicBezTo>
                  <a:cubicBezTo>
                    <a:pt x="23" y="25"/>
                    <a:pt x="24" y="25"/>
                    <a:pt x="24" y="24"/>
                  </a:cubicBezTo>
                  <a:cubicBezTo>
                    <a:pt x="24" y="21"/>
                    <a:pt x="24" y="17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5"/>
                    <a:pt x="19" y="25"/>
                    <a:pt x="19" y="25"/>
                  </a:cubicBezTo>
                  <a:close/>
                  <a:moveTo>
                    <a:pt x="27" y="25"/>
                  </a:move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2" y="25"/>
                    <a:pt x="32" y="24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7" y="25"/>
                    <a:pt x="2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AutoShape 11"/>
            <p:cNvSpPr>
              <a:spLocks noChangeAspect="1" noChangeArrowheads="1" noTextEdit="1"/>
            </p:cNvSpPr>
            <p:nvPr/>
          </p:nvSpPr>
          <p:spPr bwMode="auto">
            <a:xfrm>
              <a:off x="7495234" y="3641885"/>
              <a:ext cx="438151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7"/>
            <p:cNvSpPr>
              <a:spLocks noEditPoints="1"/>
            </p:cNvSpPr>
            <p:nvPr/>
          </p:nvSpPr>
          <p:spPr bwMode="auto">
            <a:xfrm>
              <a:off x="6742360" y="3825102"/>
              <a:ext cx="356502" cy="370556"/>
            </a:xfrm>
            <a:custGeom>
              <a:avLst/>
              <a:gdLst>
                <a:gd name="T0" fmla="*/ 45 w 115"/>
                <a:gd name="T1" fmla="*/ 14 h 120"/>
                <a:gd name="T2" fmla="*/ 72 w 115"/>
                <a:gd name="T3" fmla="*/ 14 h 120"/>
                <a:gd name="T4" fmla="*/ 90 w 115"/>
                <a:gd name="T5" fmla="*/ 13 h 120"/>
                <a:gd name="T6" fmla="*/ 90 w 115"/>
                <a:gd name="T7" fmla="*/ 35 h 120"/>
                <a:gd name="T8" fmla="*/ 90 w 115"/>
                <a:gd name="T9" fmla="*/ 13 h 120"/>
                <a:gd name="T10" fmla="*/ 38 w 115"/>
                <a:gd name="T11" fmla="*/ 72 h 120"/>
                <a:gd name="T12" fmla="*/ 40 w 115"/>
                <a:gd name="T13" fmla="*/ 111 h 120"/>
                <a:gd name="T14" fmla="*/ 28 w 115"/>
                <a:gd name="T15" fmla="*/ 78 h 120"/>
                <a:gd name="T16" fmla="*/ 22 w 115"/>
                <a:gd name="T17" fmla="*/ 111 h 120"/>
                <a:gd name="T18" fmla="*/ 14 w 115"/>
                <a:gd name="T19" fmla="*/ 72 h 120"/>
                <a:gd name="T20" fmla="*/ 4 w 115"/>
                <a:gd name="T21" fmla="*/ 68 h 120"/>
                <a:gd name="T22" fmla="*/ 12 w 115"/>
                <a:gd name="T23" fmla="*/ 37 h 120"/>
                <a:gd name="T24" fmla="*/ 27 w 115"/>
                <a:gd name="T25" fmla="*/ 45 h 120"/>
                <a:gd name="T26" fmla="*/ 39 w 115"/>
                <a:gd name="T27" fmla="*/ 37 h 120"/>
                <a:gd name="T28" fmla="*/ 56 w 115"/>
                <a:gd name="T29" fmla="*/ 31 h 120"/>
                <a:gd name="T30" fmla="*/ 56 w 115"/>
                <a:gd name="T31" fmla="*/ 35 h 120"/>
                <a:gd name="T32" fmla="*/ 58 w 115"/>
                <a:gd name="T33" fmla="*/ 62 h 120"/>
                <a:gd name="T34" fmla="*/ 58 w 115"/>
                <a:gd name="T35" fmla="*/ 62 h 120"/>
                <a:gd name="T36" fmla="*/ 59 w 115"/>
                <a:gd name="T37" fmla="*/ 62 h 120"/>
                <a:gd name="T38" fmla="*/ 60 w 115"/>
                <a:gd name="T39" fmla="*/ 35 h 120"/>
                <a:gd name="T40" fmla="*/ 61 w 115"/>
                <a:gd name="T41" fmla="*/ 31 h 120"/>
                <a:gd name="T42" fmla="*/ 77 w 115"/>
                <a:gd name="T43" fmla="*/ 37 h 120"/>
                <a:gd name="T44" fmla="*/ 90 w 115"/>
                <a:gd name="T45" fmla="*/ 45 h 120"/>
                <a:gd name="T46" fmla="*/ 104 w 115"/>
                <a:gd name="T47" fmla="*/ 37 h 120"/>
                <a:gd name="T48" fmla="*/ 111 w 115"/>
                <a:gd name="T49" fmla="*/ 67 h 120"/>
                <a:gd name="T50" fmla="*/ 102 w 115"/>
                <a:gd name="T51" fmla="*/ 72 h 120"/>
                <a:gd name="T52" fmla="*/ 104 w 115"/>
                <a:gd name="T53" fmla="*/ 111 h 120"/>
                <a:gd name="T54" fmla="*/ 92 w 115"/>
                <a:gd name="T55" fmla="*/ 78 h 120"/>
                <a:gd name="T56" fmla="*/ 86 w 115"/>
                <a:gd name="T57" fmla="*/ 111 h 120"/>
                <a:gd name="T58" fmla="*/ 77 w 115"/>
                <a:gd name="T59" fmla="*/ 72 h 120"/>
                <a:gd name="T60" fmla="*/ 73 w 115"/>
                <a:gd name="T61" fmla="*/ 72 h 120"/>
                <a:gd name="T62" fmla="*/ 63 w 115"/>
                <a:gd name="T63" fmla="*/ 120 h 120"/>
                <a:gd name="T64" fmla="*/ 56 w 115"/>
                <a:gd name="T65" fmla="*/ 79 h 120"/>
                <a:gd name="T66" fmla="*/ 41 w 115"/>
                <a:gd name="T67" fmla="*/ 120 h 120"/>
                <a:gd name="T68" fmla="*/ 38 w 115"/>
                <a:gd name="T69" fmla="*/ 68 h 120"/>
                <a:gd name="T70" fmla="*/ 16 w 115"/>
                <a:gd name="T71" fmla="*/ 24 h 120"/>
                <a:gd name="T72" fmla="*/ 37 w 115"/>
                <a:gd name="T73" fmla="*/ 2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120">
                  <a:moveTo>
                    <a:pt x="59" y="0"/>
                  </a:moveTo>
                  <a:cubicBezTo>
                    <a:pt x="51" y="0"/>
                    <a:pt x="45" y="6"/>
                    <a:pt x="45" y="14"/>
                  </a:cubicBezTo>
                  <a:cubicBezTo>
                    <a:pt x="45" y="21"/>
                    <a:pt x="51" y="27"/>
                    <a:pt x="59" y="27"/>
                  </a:cubicBezTo>
                  <a:cubicBezTo>
                    <a:pt x="66" y="27"/>
                    <a:pt x="72" y="21"/>
                    <a:pt x="72" y="14"/>
                  </a:cubicBezTo>
                  <a:cubicBezTo>
                    <a:pt x="72" y="6"/>
                    <a:pt x="66" y="0"/>
                    <a:pt x="59" y="0"/>
                  </a:cubicBezTo>
                  <a:close/>
                  <a:moveTo>
                    <a:pt x="90" y="13"/>
                  </a:moveTo>
                  <a:cubicBezTo>
                    <a:pt x="84" y="13"/>
                    <a:pt x="79" y="18"/>
                    <a:pt x="79" y="24"/>
                  </a:cubicBezTo>
                  <a:cubicBezTo>
                    <a:pt x="79" y="30"/>
                    <a:pt x="84" y="35"/>
                    <a:pt x="90" y="35"/>
                  </a:cubicBezTo>
                  <a:cubicBezTo>
                    <a:pt x="96" y="35"/>
                    <a:pt x="101" y="30"/>
                    <a:pt x="101" y="24"/>
                  </a:cubicBezTo>
                  <a:cubicBezTo>
                    <a:pt x="101" y="18"/>
                    <a:pt x="96" y="13"/>
                    <a:pt x="90" y="13"/>
                  </a:cubicBezTo>
                  <a:close/>
                  <a:moveTo>
                    <a:pt x="38" y="68"/>
                  </a:moveTo>
                  <a:cubicBezTo>
                    <a:pt x="38" y="72"/>
                    <a:pt x="38" y="72"/>
                    <a:pt x="3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1" y="67"/>
                    <a:pt x="111" y="67"/>
                    <a:pt x="111" y="6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4" y="120"/>
                    <a:pt x="54" y="120"/>
                    <a:pt x="54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8" y="68"/>
                    <a:pt x="38" y="68"/>
                    <a:pt x="38" y="68"/>
                  </a:cubicBezTo>
                  <a:close/>
                  <a:moveTo>
                    <a:pt x="27" y="13"/>
                  </a:moveTo>
                  <a:cubicBezTo>
                    <a:pt x="21" y="13"/>
                    <a:pt x="16" y="18"/>
                    <a:pt x="16" y="24"/>
                  </a:cubicBezTo>
                  <a:cubicBezTo>
                    <a:pt x="16" y="30"/>
                    <a:pt x="21" y="35"/>
                    <a:pt x="27" y="35"/>
                  </a:cubicBezTo>
                  <a:cubicBezTo>
                    <a:pt x="33" y="35"/>
                    <a:pt x="37" y="30"/>
                    <a:pt x="37" y="24"/>
                  </a:cubicBezTo>
                  <a:cubicBezTo>
                    <a:pt x="37" y="18"/>
                    <a:pt x="33" y="13"/>
                    <a:pt x="27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21"/>
            <p:cNvSpPr>
              <a:spLocks noEditPoints="1"/>
            </p:cNvSpPr>
            <p:nvPr/>
          </p:nvSpPr>
          <p:spPr bwMode="auto">
            <a:xfrm>
              <a:off x="7682801" y="3840431"/>
              <a:ext cx="351666" cy="354310"/>
            </a:xfrm>
            <a:custGeom>
              <a:avLst/>
              <a:gdLst>
                <a:gd name="T0" fmla="*/ 27 w 109"/>
                <a:gd name="T1" fmla="*/ 45 h 110"/>
                <a:gd name="T2" fmla="*/ 30 w 109"/>
                <a:gd name="T3" fmla="*/ 40 h 110"/>
                <a:gd name="T4" fmla="*/ 49 w 109"/>
                <a:gd name="T5" fmla="*/ 49 h 110"/>
                <a:gd name="T6" fmla="*/ 49 w 109"/>
                <a:gd name="T7" fmla="*/ 49 h 110"/>
                <a:gd name="T8" fmla="*/ 55 w 109"/>
                <a:gd name="T9" fmla="*/ 47 h 110"/>
                <a:gd name="T10" fmla="*/ 60 w 109"/>
                <a:gd name="T11" fmla="*/ 49 h 110"/>
                <a:gd name="T12" fmla="*/ 82 w 109"/>
                <a:gd name="T13" fmla="*/ 31 h 110"/>
                <a:gd name="T14" fmla="*/ 84 w 109"/>
                <a:gd name="T15" fmla="*/ 33 h 110"/>
                <a:gd name="T16" fmla="*/ 62 w 109"/>
                <a:gd name="T17" fmla="*/ 51 h 110"/>
                <a:gd name="T18" fmla="*/ 63 w 109"/>
                <a:gd name="T19" fmla="*/ 55 h 110"/>
                <a:gd name="T20" fmla="*/ 63 w 109"/>
                <a:gd name="T21" fmla="*/ 56 h 110"/>
                <a:gd name="T22" fmla="*/ 68 w 109"/>
                <a:gd name="T23" fmla="*/ 58 h 110"/>
                <a:gd name="T24" fmla="*/ 66 w 109"/>
                <a:gd name="T25" fmla="*/ 63 h 110"/>
                <a:gd name="T26" fmla="*/ 61 w 109"/>
                <a:gd name="T27" fmla="*/ 61 h 110"/>
                <a:gd name="T28" fmla="*/ 61 w 109"/>
                <a:gd name="T29" fmla="*/ 61 h 110"/>
                <a:gd name="T30" fmla="*/ 55 w 109"/>
                <a:gd name="T31" fmla="*/ 63 h 110"/>
                <a:gd name="T32" fmla="*/ 49 w 109"/>
                <a:gd name="T33" fmla="*/ 61 h 110"/>
                <a:gd name="T34" fmla="*/ 43 w 109"/>
                <a:gd name="T35" fmla="*/ 66 h 110"/>
                <a:gd name="T36" fmla="*/ 42 w 109"/>
                <a:gd name="T37" fmla="*/ 64 h 110"/>
                <a:gd name="T38" fmla="*/ 48 w 109"/>
                <a:gd name="T39" fmla="*/ 59 h 110"/>
                <a:gd name="T40" fmla="*/ 46 w 109"/>
                <a:gd name="T41" fmla="*/ 55 h 110"/>
                <a:gd name="T42" fmla="*/ 46 w 109"/>
                <a:gd name="T43" fmla="*/ 54 h 110"/>
                <a:gd name="T44" fmla="*/ 27 w 109"/>
                <a:gd name="T45" fmla="*/ 45 h 110"/>
                <a:gd name="T46" fmla="*/ 55 w 109"/>
                <a:gd name="T47" fmla="*/ 0 h 110"/>
                <a:gd name="T48" fmla="*/ 16 w 109"/>
                <a:gd name="T49" fmla="*/ 16 h 110"/>
                <a:gd name="T50" fmla="*/ 0 w 109"/>
                <a:gd name="T51" fmla="*/ 55 h 110"/>
                <a:gd name="T52" fmla="*/ 16 w 109"/>
                <a:gd name="T53" fmla="*/ 94 h 110"/>
                <a:gd name="T54" fmla="*/ 55 w 109"/>
                <a:gd name="T55" fmla="*/ 110 h 110"/>
                <a:gd name="T56" fmla="*/ 93 w 109"/>
                <a:gd name="T57" fmla="*/ 94 h 110"/>
                <a:gd name="T58" fmla="*/ 109 w 109"/>
                <a:gd name="T59" fmla="*/ 55 h 110"/>
                <a:gd name="T60" fmla="*/ 93 w 109"/>
                <a:gd name="T61" fmla="*/ 16 h 110"/>
                <a:gd name="T62" fmla="*/ 55 w 109"/>
                <a:gd name="T63" fmla="*/ 0 h 110"/>
                <a:gd name="T64" fmla="*/ 87 w 109"/>
                <a:gd name="T65" fmla="*/ 22 h 110"/>
                <a:gd name="T66" fmla="*/ 59 w 109"/>
                <a:gd name="T67" fmla="*/ 9 h 110"/>
                <a:gd name="T68" fmla="*/ 59 w 109"/>
                <a:gd name="T69" fmla="*/ 15 h 110"/>
                <a:gd name="T70" fmla="*/ 50 w 109"/>
                <a:gd name="T71" fmla="*/ 15 h 110"/>
                <a:gd name="T72" fmla="*/ 50 w 109"/>
                <a:gd name="T73" fmla="*/ 9 h 110"/>
                <a:gd name="T74" fmla="*/ 22 w 109"/>
                <a:gd name="T75" fmla="*/ 22 h 110"/>
                <a:gd name="T76" fmla="*/ 8 w 109"/>
                <a:gd name="T77" fmla="*/ 51 h 110"/>
                <a:gd name="T78" fmla="*/ 15 w 109"/>
                <a:gd name="T79" fmla="*/ 51 h 110"/>
                <a:gd name="T80" fmla="*/ 15 w 109"/>
                <a:gd name="T81" fmla="*/ 59 h 110"/>
                <a:gd name="T82" fmla="*/ 8 w 109"/>
                <a:gd name="T83" fmla="*/ 59 h 110"/>
                <a:gd name="T84" fmla="*/ 22 w 109"/>
                <a:gd name="T85" fmla="*/ 88 h 110"/>
                <a:gd name="T86" fmla="*/ 50 w 109"/>
                <a:gd name="T87" fmla="*/ 101 h 110"/>
                <a:gd name="T88" fmla="*/ 50 w 109"/>
                <a:gd name="T89" fmla="*/ 95 h 110"/>
                <a:gd name="T90" fmla="*/ 59 w 109"/>
                <a:gd name="T91" fmla="*/ 95 h 110"/>
                <a:gd name="T92" fmla="*/ 59 w 109"/>
                <a:gd name="T93" fmla="*/ 101 h 110"/>
                <a:gd name="T94" fmla="*/ 87 w 109"/>
                <a:gd name="T95" fmla="*/ 88 h 110"/>
                <a:gd name="T96" fmla="*/ 101 w 109"/>
                <a:gd name="T97" fmla="*/ 59 h 110"/>
                <a:gd name="T98" fmla="*/ 94 w 109"/>
                <a:gd name="T99" fmla="*/ 59 h 110"/>
                <a:gd name="T100" fmla="*/ 94 w 109"/>
                <a:gd name="T101" fmla="*/ 51 h 110"/>
                <a:gd name="T102" fmla="*/ 101 w 109"/>
                <a:gd name="T103" fmla="*/ 51 h 110"/>
                <a:gd name="T104" fmla="*/ 87 w 109"/>
                <a:gd name="T105" fmla="*/ 22 h 110"/>
                <a:gd name="T106" fmla="*/ 55 w 109"/>
                <a:gd name="T107" fmla="*/ 50 h 110"/>
                <a:gd name="T108" fmla="*/ 50 w 109"/>
                <a:gd name="T109" fmla="*/ 55 h 110"/>
                <a:gd name="T110" fmla="*/ 55 w 109"/>
                <a:gd name="T111" fmla="*/ 60 h 110"/>
                <a:gd name="T112" fmla="*/ 59 w 109"/>
                <a:gd name="T113" fmla="*/ 55 h 110"/>
                <a:gd name="T114" fmla="*/ 55 w 109"/>
                <a:gd name="T115" fmla="*/ 5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" h="110">
                  <a:moveTo>
                    <a:pt x="27" y="45"/>
                  </a:moveTo>
                  <a:cubicBezTo>
                    <a:pt x="30" y="40"/>
                    <a:pt x="30" y="40"/>
                    <a:pt x="30" y="4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0" y="48"/>
                    <a:pt x="52" y="47"/>
                    <a:pt x="55" y="47"/>
                  </a:cubicBezTo>
                  <a:cubicBezTo>
                    <a:pt x="57" y="47"/>
                    <a:pt x="59" y="48"/>
                    <a:pt x="60" y="49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52"/>
                    <a:pt x="63" y="53"/>
                    <a:pt x="63" y="55"/>
                  </a:cubicBezTo>
                  <a:cubicBezTo>
                    <a:pt x="63" y="55"/>
                    <a:pt x="63" y="55"/>
                    <a:pt x="63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59" y="62"/>
                    <a:pt x="57" y="63"/>
                    <a:pt x="55" y="63"/>
                  </a:cubicBezTo>
                  <a:cubicBezTo>
                    <a:pt x="53" y="63"/>
                    <a:pt x="51" y="63"/>
                    <a:pt x="49" y="61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7" y="58"/>
                    <a:pt x="46" y="57"/>
                    <a:pt x="46" y="55"/>
                  </a:cubicBezTo>
                  <a:cubicBezTo>
                    <a:pt x="46" y="55"/>
                    <a:pt x="46" y="54"/>
                    <a:pt x="46" y="54"/>
                  </a:cubicBezTo>
                  <a:cubicBezTo>
                    <a:pt x="27" y="45"/>
                    <a:pt x="27" y="45"/>
                    <a:pt x="27" y="45"/>
                  </a:cubicBezTo>
                  <a:close/>
                  <a:moveTo>
                    <a:pt x="55" y="0"/>
                  </a:moveTo>
                  <a:cubicBezTo>
                    <a:pt x="40" y="0"/>
                    <a:pt x="26" y="6"/>
                    <a:pt x="16" y="16"/>
                  </a:cubicBezTo>
                  <a:cubicBezTo>
                    <a:pt x="6" y="26"/>
                    <a:pt x="0" y="40"/>
                    <a:pt x="0" y="55"/>
                  </a:cubicBezTo>
                  <a:cubicBezTo>
                    <a:pt x="0" y="70"/>
                    <a:pt x="6" y="84"/>
                    <a:pt x="16" y="94"/>
                  </a:cubicBezTo>
                  <a:cubicBezTo>
                    <a:pt x="26" y="103"/>
                    <a:pt x="40" y="110"/>
                    <a:pt x="55" y="110"/>
                  </a:cubicBezTo>
                  <a:cubicBezTo>
                    <a:pt x="70" y="110"/>
                    <a:pt x="83" y="103"/>
                    <a:pt x="93" y="94"/>
                  </a:cubicBezTo>
                  <a:cubicBezTo>
                    <a:pt x="103" y="84"/>
                    <a:pt x="109" y="70"/>
                    <a:pt x="109" y="55"/>
                  </a:cubicBezTo>
                  <a:cubicBezTo>
                    <a:pt x="109" y="40"/>
                    <a:pt x="103" y="26"/>
                    <a:pt x="93" y="16"/>
                  </a:cubicBezTo>
                  <a:cubicBezTo>
                    <a:pt x="83" y="6"/>
                    <a:pt x="70" y="0"/>
                    <a:pt x="55" y="0"/>
                  </a:cubicBezTo>
                  <a:close/>
                  <a:moveTo>
                    <a:pt x="87" y="22"/>
                  </a:moveTo>
                  <a:cubicBezTo>
                    <a:pt x="80" y="15"/>
                    <a:pt x="70" y="10"/>
                    <a:pt x="59" y="9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39" y="10"/>
                    <a:pt x="29" y="15"/>
                    <a:pt x="22" y="22"/>
                  </a:cubicBezTo>
                  <a:cubicBezTo>
                    <a:pt x="14" y="30"/>
                    <a:pt x="9" y="40"/>
                    <a:pt x="8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9" y="70"/>
                    <a:pt x="14" y="80"/>
                    <a:pt x="22" y="88"/>
                  </a:cubicBezTo>
                  <a:cubicBezTo>
                    <a:pt x="29" y="95"/>
                    <a:pt x="39" y="100"/>
                    <a:pt x="50" y="101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70" y="100"/>
                    <a:pt x="80" y="95"/>
                    <a:pt x="87" y="88"/>
                  </a:cubicBezTo>
                  <a:cubicBezTo>
                    <a:pt x="95" y="80"/>
                    <a:pt x="100" y="70"/>
                    <a:pt x="101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40"/>
                    <a:pt x="95" y="30"/>
                    <a:pt x="87" y="22"/>
                  </a:cubicBezTo>
                  <a:close/>
                  <a:moveTo>
                    <a:pt x="55" y="50"/>
                  </a:moveTo>
                  <a:cubicBezTo>
                    <a:pt x="52" y="50"/>
                    <a:pt x="50" y="52"/>
                    <a:pt x="50" y="55"/>
                  </a:cubicBezTo>
                  <a:cubicBezTo>
                    <a:pt x="50" y="58"/>
                    <a:pt x="52" y="60"/>
                    <a:pt x="55" y="60"/>
                  </a:cubicBezTo>
                  <a:cubicBezTo>
                    <a:pt x="57" y="60"/>
                    <a:pt x="59" y="58"/>
                    <a:pt x="59" y="55"/>
                  </a:cubicBezTo>
                  <a:cubicBezTo>
                    <a:pt x="59" y="52"/>
                    <a:pt x="57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25"/>
            <p:cNvSpPr>
              <a:spLocks noEditPoints="1"/>
            </p:cNvSpPr>
            <p:nvPr/>
          </p:nvSpPr>
          <p:spPr bwMode="auto">
            <a:xfrm>
              <a:off x="8556710" y="3848097"/>
              <a:ext cx="322154" cy="338983"/>
            </a:xfrm>
            <a:custGeom>
              <a:avLst/>
              <a:gdLst>
                <a:gd name="T0" fmla="*/ 36 w 110"/>
                <a:gd name="T1" fmla="*/ 12 h 116"/>
                <a:gd name="T2" fmla="*/ 55 w 110"/>
                <a:gd name="T3" fmla="*/ 51 h 116"/>
                <a:gd name="T4" fmla="*/ 71 w 110"/>
                <a:gd name="T5" fmla="*/ 36 h 116"/>
                <a:gd name="T6" fmla="*/ 55 w 110"/>
                <a:gd name="T7" fmla="*/ 12 h 116"/>
                <a:gd name="T8" fmla="*/ 89 w 110"/>
                <a:gd name="T9" fmla="*/ 12 h 116"/>
                <a:gd name="T10" fmla="*/ 93 w 110"/>
                <a:gd name="T11" fmla="*/ 33 h 116"/>
                <a:gd name="T12" fmla="*/ 79 w 110"/>
                <a:gd name="T13" fmla="*/ 38 h 116"/>
                <a:gd name="T14" fmla="*/ 85 w 110"/>
                <a:gd name="T15" fmla="*/ 17 h 116"/>
                <a:gd name="T16" fmla="*/ 65 w 110"/>
                <a:gd name="T17" fmla="*/ 58 h 116"/>
                <a:gd name="T18" fmla="*/ 63 w 110"/>
                <a:gd name="T19" fmla="*/ 64 h 116"/>
                <a:gd name="T20" fmla="*/ 81 w 110"/>
                <a:gd name="T21" fmla="*/ 79 h 116"/>
                <a:gd name="T22" fmla="*/ 85 w 110"/>
                <a:gd name="T23" fmla="*/ 86 h 116"/>
                <a:gd name="T24" fmla="*/ 26 w 110"/>
                <a:gd name="T25" fmla="*/ 116 h 116"/>
                <a:gd name="T26" fmla="*/ 30 w 110"/>
                <a:gd name="T27" fmla="*/ 86 h 116"/>
                <a:gd name="T28" fmla="*/ 43 w 110"/>
                <a:gd name="T29" fmla="*/ 79 h 116"/>
                <a:gd name="T30" fmla="*/ 45 w 110"/>
                <a:gd name="T31" fmla="*/ 64 h 116"/>
                <a:gd name="T32" fmla="*/ 38 w 110"/>
                <a:gd name="T33" fmla="*/ 52 h 116"/>
                <a:gd name="T34" fmla="*/ 31 w 110"/>
                <a:gd name="T35" fmla="*/ 55 h 116"/>
                <a:gd name="T36" fmla="*/ 12 w 110"/>
                <a:gd name="T37" fmla="*/ 38 h 116"/>
                <a:gd name="T38" fmla="*/ 3 w 110"/>
                <a:gd name="T39" fmla="*/ 5 h 116"/>
                <a:gd name="T40" fmla="*/ 23 w 110"/>
                <a:gd name="T41" fmla="*/ 5 h 116"/>
                <a:gd name="T42" fmla="*/ 88 w 110"/>
                <a:gd name="T43" fmla="*/ 0 h 116"/>
                <a:gd name="T44" fmla="*/ 107 w 110"/>
                <a:gd name="T45" fmla="*/ 5 h 116"/>
                <a:gd name="T46" fmla="*/ 98 w 110"/>
                <a:gd name="T47" fmla="*/ 38 h 116"/>
                <a:gd name="T48" fmla="*/ 79 w 110"/>
                <a:gd name="T49" fmla="*/ 55 h 116"/>
                <a:gd name="T50" fmla="*/ 72 w 110"/>
                <a:gd name="T51" fmla="*/ 52 h 116"/>
                <a:gd name="T52" fmla="*/ 21 w 110"/>
                <a:gd name="T53" fmla="*/ 12 h 116"/>
                <a:gd name="T54" fmla="*/ 17 w 110"/>
                <a:gd name="T55" fmla="*/ 33 h 116"/>
                <a:gd name="T56" fmla="*/ 31 w 110"/>
                <a:gd name="T57" fmla="*/ 38 h 116"/>
                <a:gd name="T58" fmla="*/ 25 w 110"/>
                <a:gd name="T59" fmla="*/ 17 h 116"/>
                <a:gd name="T60" fmla="*/ 36 w 110"/>
                <a:gd name="T61" fmla="*/ 109 h 116"/>
                <a:gd name="T62" fmla="*/ 76 w 110"/>
                <a:gd name="T63" fmla="*/ 9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16">
                  <a:moveTo>
                    <a:pt x="55" y="12"/>
                  </a:moveTo>
                  <a:cubicBezTo>
                    <a:pt x="36" y="12"/>
                    <a:pt x="36" y="12"/>
                    <a:pt x="36" y="12"/>
                  </a:cubicBezTo>
                  <a:cubicBezTo>
                    <a:pt x="36" y="19"/>
                    <a:pt x="37" y="28"/>
                    <a:pt x="40" y="36"/>
                  </a:cubicBezTo>
                  <a:cubicBezTo>
                    <a:pt x="43" y="44"/>
                    <a:pt x="47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3" y="51"/>
                    <a:pt x="68" y="44"/>
                    <a:pt x="71" y="36"/>
                  </a:cubicBezTo>
                  <a:cubicBezTo>
                    <a:pt x="73" y="28"/>
                    <a:pt x="74" y="19"/>
                    <a:pt x="75" y="12"/>
                  </a:cubicBezTo>
                  <a:cubicBezTo>
                    <a:pt x="55" y="12"/>
                    <a:pt x="55" y="12"/>
                    <a:pt x="55" y="12"/>
                  </a:cubicBezTo>
                  <a:close/>
                  <a:moveTo>
                    <a:pt x="85" y="17"/>
                  </a:moveTo>
                  <a:cubicBezTo>
                    <a:pt x="89" y="12"/>
                    <a:pt x="89" y="12"/>
                    <a:pt x="89" y="12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1" y="22"/>
                    <a:pt x="98" y="28"/>
                    <a:pt x="93" y="33"/>
                  </a:cubicBezTo>
                  <a:cubicBezTo>
                    <a:pt x="89" y="38"/>
                    <a:pt x="83" y="41"/>
                    <a:pt x="77" y="43"/>
                  </a:cubicBezTo>
                  <a:cubicBezTo>
                    <a:pt x="78" y="41"/>
                    <a:pt x="78" y="40"/>
                    <a:pt x="79" y="38"/>
                  </a:cubicBezTo>
                  <a:cubicBezTo>
                    <a:pt x="81" y="31"/>
                    <a:pt x="83" y="23"/>
                    <a:pt x="83" y="16"/>
                  </a:cubicBezTo>
                  <a:cubicBezTo>
                    <a:pt x="85" y="17"/>
                    <a:pt x="85" y="17"/>
                    <a:pt x="85" y="17"/>
                  </a:cubicBezTo>
                  <a:close/>
                  <a:moveTo>
                    <a:pt x="72" y="52"/>
                  </a:moveTo>
                  <a:cubicBezTo>
                    <a:pt x="70" y="54"/>
                    <a:pt x="68" y="56"/>
                    <a:pt x="65" y="58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4" y="70"/>
                    <a:pt x="66" y="75"/>
                    <a:pt x="68" y="79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86"/>
                    <a:pt x="81" y="86"/>
                    <a:pt x="81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116"/>
                    <a:pt x="85" y="116"/>
                    <a:pt x="85" y="116"/>
                  </a:cubicBezTo>
                  <a:cubicBezTo>
                    <a:pt x="26" y="116"/>
                    <a:pt x="26" y="116"/>
                    <a:pt x="26" y="11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5" y="75"/>
                    <a:pt x="47" y="70"/>
                    <a:pt x="47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3" y="56"/>
                    <a:pt x="40" y="54"/>
                    <a:pt x="38" y="52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25" y="47"/>
                    <a:pt x="18" y="44"/>
                    <a:pt x="12" y="38"/>
                  </a:cubicBezTo>
                  <a:cubicBezTo>
                    <a:pt x="6" y="32"/>
                    <a:pt x="2" y="22"/>
                    <a:pt x="0" y="9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09" y="22"/>
                    <a:pt x="104" y="32"/>
                    <a:pt x="98" y="38"/>
                  </a:cubicBezTo>
                  <a:cubicBezTo>
                    <a:pt x="92" y="44"/>
                    <a:pt x="85" y="47"/>
                    <a:pt x="78" y="50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2" y="52"/>
                    <a:pt x="72" y="52"/>
                    <a:pt x="72" y="52"/>
                  </a:cubicBezTo>
                  <a:close/>
                  <a:moveTo>
                    <a:pt x="25" y="17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22"/>
                    <a:pt x="12" y="28"/>
                    <a:pt x="17" y="33"/>
                  </a:cubicBezTo>
                  <a:cubicBezTo>
                    <a:pt x="22" y="38"/>
                    <a:pt x="27" y="41"/>
                    <a:pt x="33" y="43"/>
                  </a:cubicBezTo>
                  <a:cubicBezTo>
                    <a:pt x="32" y="41"/>
                    <a:pt x="32" y="40"/>
                    <a:pt x="31" y="38"/>
                  </a:cubicBezTo>
                  <a:cubicBezTo>
                    <a:pt x="29" y="31"/>
                    <a:pt x="28" y="23"/>
                    <a:pt x="27" y="16"/>
                  </a:cubicBezTo>
                  <a:cubicBezTo>
                    <a:pt x="25" y="17"/>
                    <a:pt x="25" y="17"/>
                    <a:pt x="25" y="17"/>
                  </a:cubicBezTo>
                  <a:close/>
                  <a:moveTo>
                    <a:pt x="36" y="91"/>
                  </a:moveTo>
                  <a:cubicBezTo>
                    <a:pt x="36" y="109"/>
                    <a:pt x="36" y="109"/>
                    <a:pt x="36" y="109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91"/>
                    <a:pt x="76" y="91"/>
                    <a:pt x="76" y="91"/>
                  </a:cubicBezTo>
                  <a:lnTo>
                    <a:pt x="36" y="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11" name="任意多边形 110"/>
          <p:cNvSpPr/>
          <p:nvPr/>
        </p:nvSpPr>
        <p:spPr>
          <a:xfrm>
            <a:off x="8335163" y="1799430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5" name="任意多边形 114"/>
          <p:cNvSpPr/>
          <p:nvPr/>
        </p:nvSpPr>
        <p:spPr>
          <a:xfrm>
            <a:off x="7195278" y="1373258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6" name="任意多边形 115"/>
          <p:cNvSpPr/>
          <p:nvPr/>
        </p:nvSpPr>
        <p:spPr>
          <a:xfrm>
            <a:off x="7656066" y="447594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noFill/>
          <a:ln>
            <a:solidFill>
              <a:schemeClr val="bg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7" name="任意多边形 116"/>
          <p:cNvSpPr/>
          <p:nvPr/>
        </p:nvSpPr>
        <p:spPr>
          <a:xfrm>
            <a:off x="6256323" y="1120456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8800" y="-342900"/>
            <a:ext cx="8762363" cy="4606848"/>
            <a:chOff x="118800" y="-342900"/>
            <a:chExt cx="8762363" cy="4606848"/>
          </a:xfrm>
        </p:grpSpPr>
        <p:grpSp>
          <p:nvGrpSpPr>
            <p:cNvPr id="20" name="组合 19"/>
            <p:cNvGrpSpPr/>
            <p:nvPr/>
          </p:nvGrpSpPr>
          <p:grpSpPr>
            <a:xfrm>
              <a:off x="118800" y="-342900"/>
              <a:ext cx="8029672" cy="4606848"/>
              <a:chOff x="118800" y="-342900"/>
              <a:chExt cx="8029672" cy="4606848"/>
            </a:xfrm>
          </p:grpSpPr>
          <p:pic>
            <p:nvPicPr>
              <p:cNvPr id="93" name="Picture 4" descr="C:\Users\Administrator.MICROSO-BQCPAHA\Desktop\20110708新LOGO应用\锐普PPT白LOGO-02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00" y="89009"/>
                <a:ext cx="970089" cy="3769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79" name="组合 178"/>
              <p:cNvGrpSpPr/>
              <p:nvPr/>
            </p:nvGrpSpPr>
            <p:grpSpPr>
              <a:xfrm>
                <a:off x="2292183" y="1018668"/>
                <a:ext cx="3121670" cy="2831091"/>
                <a:chOff x="2299095" y="1142679"/>
                <a:chExt cx="3541648" cy="3328314"/>
              </a:xfrm>
            </p:grpSpPr>
            <p:sp>
              <p:nvSpPr>
                <p:cNvPr id="180" name="矩形 21"/>
                <p:cNvSpPr/>
                <p:nvPr/>
              </p:nvSpPr>
              <p:spPr>
                <a:xfrm>
                  <a:off x="2980484" y="1142679"/>
                  <a:ext cx="134703" cy="3320818"/>
                </a:xfrm>
                <a:custGeom>
                  <a:avLst/>
                  <a:gdLst>
                    <a:gd name="connsiteX0" fmla="*/ 0 w 5445587"/>
                    <a:gd name="connsiteY0" fmla="*/ 0 h 4660036"/>
                    <a:gd name="connsiteX1" fmla="*/ 5445587 w 5445587"/>
                    <a:gd name="connsiteY1" fmla="*/ 0 h 4660036"/>
                    <a:gd name="connsiteX2" fmla="*/ 5445587 w 5445587"/>
                    <a:gd name="connsiteY2" fmla="*/ 4660036 h 4660036"/>
                    <a:gd name="connsiteX3" fmla="*/ 0 w 5445587"/>
                    <a:gd name="connsiteY3" fmla="*/ 4660036 h 4660036"/>
                    <a:gd name="connsiteX4" fmla="*/ 0 w 5445587"/>
                    <a:gd name="connsiteY4" fmla="*/ 0 h 4660036"/>
                    <a:gd name="connsiteX0-1" fmla="*/ 0 w 5445587"/>
                    <a:gd name="connsiteY0-2" fmla="*/ 4660036 h 4660036"/>
                    <a:gd name="connsiteX1-3" fmla="*/ 5445587 w 5445587"/>
                    <a:gd name="connsiteY1-4" fmla="*/ 0 h 4660036"/>
                    <a:gd name="connsiteX2-5" fmla="*/ 5445587 w 5445587"/>
                    <a:gd name="connsiteY2-6" fmla="*/ 4660036 h 4660036"/>
                    <a:gd name="connsiteX3-7" fmla="*/ 0 w 5445587"/>
                    <a:gd name="connsiteY3-8" fmla="*/ 4660036 h 4660036"/>
                    <a:gd name="connsiteX0-9" fmla="*/ 0 w 0"/>
                    <a:gd name="connsiteY0-10" fmla="*/ 4660036 h 4660036"/>
                    <a:gd name="connsiteX1-11" fmla="*/ 0 w 0"/>
                    <a:gd name="connsiteY1-12" fmla="*/ 0 h 4660036"/>
                    <a:gd name="connsiteX2-13" fmla="*/ 0 w 0"/>
                    <a:gd name="connsiteY2-14" fmla="*/ 4660036 h 46600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h="4660036">
                      <a:moveTo>
                        <a:pt x="0" y="4660036"/>
                      </a:moveTo>
                      <a:lnTo>
                        <a:pt x="0" y="0"/>
                      </a:lnTo>
                      <a:lnTo>
                        <a:pt x="0" y="4660036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85000"/>
                      <a:alpha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21"/>
                <p:cNvSpPr/>
                <p:nvPr/>
              </p:nvSpPr>
              <p:spPr>
                <a:xfrm>
                  <a:off x="3661873" y="1150175"/>
                  <a:ext cx="134703" cy="3320818"/>
                </a:xfrm>
                <a:custGeom>
                  <a:avLst/>
                  <a:gdLst>
                    <a:gd name="connsiteX0" fmla="*/ 0 w 5445587"/>
                    <a:gd name="connsiteY0" fmla="*/ 0 h 4660036"/>
                    <a:gd name="connsiteX1" fmla="*/ 5445587 w 5445587"/>
                    <a:gd name="connsiteY1" fmla="*/ 0 h 4660036"/>
                    <a:gd name="connsiteX2" fmla="*/ 5445587 w 5445587"/>
                    <a:gd name="connsiteY2" fmla="*/ 4660036 h 4660036"/>
                    <a:gd name="connsiteX3" fmla="*/ 0 w 5445587"/>
                    <a:gd name="connsiteY3" fmla="*/ 4660036 h 4660036"/>
                    <a:gd name="connsiteX4" fmla="*/ 0 w 5445587"/>
                    <a:gd name="connsiteY4" fmla="*/ 0 h 4660036"/>
                    <a:gd name="connsiteX0-1" fmla="*/ 0 w 5445587"/>
                    <a:gd name="connsiteY0-2" fmla="*/ 4660036 h 4660036"/>
                    <a:gd name="connsiteX1-3" fmla="*/ 5445587 w 5445587"/>
                    <a:gd name="connsiteY1-4" fmla="*/ 0 h 4660036"/>
                    <a:gd name="connsiteX2-5" fmla="*/ 5445587 w 5445587"/>
                    <a:gd name="connsiteY2-6" fmla="*/ 4660036 h 4660036"/>
                    <a:gd name="connsiteX3-7" fmla="*/ 0 w 5445587"/>
                    <a:gd name="connsiteY3-8" fmla="*/ 4660036 h 4660036"/>
                    <a:gd name="connsiteX0-9" fmla="*/ 0 w 0"/>
                    <a:gd name="connsiteY0-10" fmla="*/ 4660036 h 4660036"/>
                    <a:gd name="connsiteX1-11" fmla="*/ 0 w 0"/>
                    <a:gd name="connsiteY1-12" fmla="*/ 0 h 4660036"/>
                    <a:gd name="connsiteX2-13" fmla="*/ 0 w 0"/>
                    <a:gd name="connsiteY2-14" fmla="*/ 4660036 h 46600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h="4660036">
                      <a:moveTo>
                        <a:pt x="0" y="4660036"/>
                      </a:moveTo>
                      <a:lnTo>
                        <a:pt x="0" y="0"/>
                      </a:lnTo>
                      <a:lnTo>
                        <a:pt x="0" y="4660036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85000"/>
                      <a:alpha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21"/>
                <p:cNvSpPr/>
                <p:nvPr/>
              </p:nvSpPr>
              <p:spPr>
                <a:xfrm>
                  <a:off x="4343262" y="1142679"/>
                  <a:ext cx="134703" cy="3320818"/>
                </a:xfrm>
                <a:custGeom>
                  <a:avLst/>
                  <a:gdLst>
                    <a:gd name="connsiteX0" fmla="*/ 0 w 5445587"/>
                    <a:gd name="connsiteY0" fmla="*/ 0 h 4660036"/>
                    <a:gd name="connsiteX1" fmla="*/ 5445587 w 5445587"/>
                    <a:gd name="connsiteY1" fmla="*/ 0 h 4660036"/>
                    <a:gd name="connsiteX2" fmla="*/ 5445587 w 5445587"/>
                    <a:gd name="connsiteY2" fmla="*/ 4660036 h 4660036"/>
                    <a:gd name="connsiteX3" fmla="*/ 0 w 5445587"/>
                    <a:gd name="connsiteY3" fmla="*/ 4660036 h 4660036"/>
                    <a:gd name="connsiteX4" fmla="*/ 0 w 5445587"/>
                    <a:gd name="connsiteY4" fmla="*/ 0 h 4660036"/>
                    <a:gd name="connsiteX0-1" fmla="*/ 0 w 5445587"/>
                    <a:gd name="connsiteY0-2" fmla="*/ 4660036 h 4660036"/>
                    <a:gd name="connsiteX1-3" fmla="*/ 5445587 w 5445587"/>
                    <a:gd name="connsiteY1-4" fmla="*/ 0 h 4660036"/>
                    <a:gd name="connsiteX2-5" fmla="*/ 5445587 w 5445587"/>
                    <a:gd name="connsiteY2-6" fmla="*/ 4660036 h 4660036"/>
                    <a:gd name="connsiteX3-7" fmla="*/ 0 w 5445587"/>
                    <a:gd name="connsiteY3-8" fmla="*/ 4660036 h 4660036"/>
                    <a:gd name="connsiteX0-9" fmla="*/ 0 w 0"/>
                    <a:gd name="connsiteY0-10" fmla="*/ 4660036 h 4660036"/>
                    <a:gd name="connsiteX1-11" fmla="*/ 0 w 0"/>
                    <a:gd name="connsiteY1-12" fmla="*/ 0 h 4660036"/>
                    <a:gd name="connsiteX2-13" fmla="*/ 0 w 0"/>
                    <a:gd name="connsiteY2-14" fmla="*/ 4660036 h 46600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h="4660036">
                      <a:moveTo>
                        <a:pt x="0" y="4660036"/>
                      </a:moveTo>
                      <a:lnTo>
                        <a:pt x="0" y="0"/>
                      </a:lnTo>
                      <a:lnTo>
                        <a:pt x="0" y="4660036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85000"/>
                      <a:alpha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21"/>
                <p:cNvSpPr/>
                <p:nvPr/>
              </p:nvSpPr>
              <p:spPr>
                <a:xfrm>
                  <a:off x="5024651" y="1142679"/>
                  <a:ext cx="134703" cy="3320818"/>
                </a:xfrm>
                <a:custGeom>
                  <a:avLst/>
                  <a:gdLst>
                    <a:gd name="connsiteX0" fmla="*/ 0 w 5445587"/>
                    <a:gd name="connsiteY0" fmla="*/ 0 h 4660036"/>
                    <a:gd name="connsiteX1" fmla="*/ 5445587 w 5445587"/>
                    <a:gd name="connsiteY1" fmla="*/ 0 h 4660036"/>
                    <a:gd name="connsiteX2" fmla="*/ 5445587 w 5445587"/>
                    <a:gd name="connsiteY2" fmla="*/ 4660036 h 4660036"/>
                    <a:gd name="connsiteX3" fmla="*/ 0 w 5445587"/>
                    <a:gd name="connsiteY3" fmla="*/ 4660036 h 4660036"/>
                    <a:gd name="connsiteX4" fmla="*/ 0 w 5445587"/>
                    <a:gd name="connsiteY4" fmla="*/ 0 h 4660036"/>
                    <a:gd name="connsiteX0-1" fmla="*/ 0 w 5445587"/>
                    <a:gd name="connsiteY0-2" fmla="*/ 4660036 h 4660036"/>
                    <a:gd name="connsiteX1-3" fmla="*/ 5445587 w 5445587"/>
                    <a:gd name="connsiteY1-4" fmla="*/ 0 h 4660036"/>
                    <a:gd name="connsiteX2-5" fmla="*/ 5445587 w 5445587"/>
                    <a:gd name="connsiteY2-6" fmla="*/ 4660036 h 4660036"/>
                    <a:gd name="connsiteX3-7" fmla="*/ 0 w 5445587"/>
                    <a:gd name="connsiteY3-8" fmla="*/ 4660036 h 4660036"/>
                    <a:gd name="connsiteX0-9" fmla="*/ 0 w 0"/>
                    <a:gd name="connsiteY0-10" fmla="*/ 4660036 h 4660036"/>
                    <a:gd name="connsiteX1-11" fmla="*/ 0 w 0"/>
                    <a:gd name="connsiteY1-12" fmla="*/ 0 h 4660036"/>
                    <a:gd name="connsiteX2-13" fmla="*/ 0 w 0"/>
                    <a:gd name="connsiteY2-14" fmla="*/ 4660036 h 46600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h="4660036">
                      <a:moveTo>
                        <a:pt x="0" y="4660036"/>
                      </a:moveTo>
                      <a:lnTo>
                        <a:pt x="0" y="0"/>
                      </a:lnTo>
                      <a:lnTo>
                        <a:pt x="0" y="4660036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85000"/>
                      <a:alpha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21"/>
                <p:cNvSpPr/>
                <p:nvPr/>
              </p:nvSpPr>
              <p:spPr>
                <a:xfrm>
                  <a:off x="5706040" y="1142679"/>
                  <a:ext cx="134703" cy="3320818"/>
                </a:xfrm>
                <a:custGeom>
                  <a:avLst/>
                  <a:gdLst>
                    <a:gd name="connsiteX0" fmla="*/ 0 w 5445587"/>
                    <a:gd name="connsiteY0" fmla="*/ 0 h 4660036"/>
                    <a:gd name="connsiteX1" fmla="*/ 5445587 w 5445587"/>
                    <a:gd name="connsiteY1" fmla="*/ 0 h 4660036"/>
                    <a:gd name="connsiteX2" fmla="*/ 5445587 w 5445587"/>
                    <a:gd name="connsiteY2" fmla="*/ 4660036 h 4660036"/>
                    <a:gd name="connsiteX3" fmla="*/ 0 w 5445587"/>
                    <a:gd name="connsiteY3" fmla="*/ 4660036 h 4660036"/>
                    <a:gd name="connsiteX4" fmla="*/ 0 w 5445587"/>
                    <a:gd name="connsiteY4" fmla="*/ 0 h 4660036"/>
                    <a:gd name="connsiteX0-1" fmla="*/ 0 w 5445587"/>
                    <a:gd name="connsiteY0-2" fmla="*/ 4660036 h 4660036"/>
                    <a:gd name="connsiteX1-3" fmla="*/ 5445587 w 5445587"/>
                    <a:gd name="connsiteY1-4" fmla="*/ 0 h 4660036"/>
                    <a:gd name="connsiteX2-5" fmla="*/ 5445587 w 5445587"/>
                    <a:gd name="connsiteY2-6" fmla="*/ 4660036 h 4660036"/>
                    <a:gd name="connsiteX3-7" fmla="*/ 0 w 5445587"/>
                    <a:gd name="connsiteY3-8" fmla="*/ 4660036 h 4660036"/>
                    <a:gd name="connsiteX0-9" fmla="*/ 0 w 0"/>
                    <a:gd name="connsiteY0-10" fmla="*/ 4660036 h 4660036"/>
                    <a:gd name="connsiteX1-11" fmla="*/ 0 w 0"/>
                    <a:gd name="connsiteY1-12" fmla="*/ 0 h 4660036"/>
                    <a:gd name="connsiteX2-13" fmla="*/ 0 w 0"/>
                    <a:gd name="connsiteY2-14" fmla="*/ 4660036 h 46600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h="4660036">
                      <a:moveTo>
                        <a:pt x="0" y="4660036"/>
                      </a:moveTo>
                      <a:lnTo>
                        <a:pt x="0" y="0"/>
                      </a:lnTo>
                      <a:lnTo>
                        <a:pt x="0" y="4660036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85000"/>
                      <a:alpha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21"/>
                <p:cNvSpPr/>
                <p:nvPr/>
              </p:nvSpPr>
              <p:spPr>
                <a:xfrm>
                  <a:off x="2299095" y="1142679"/>
                  <a:ext cx="134703" cy="3320818"/>
                </a:xfrm>
                <a:custGeom>
                  <a:avLst/>
                  <a:gdLst>
                    <a:gd name="connsiteX0" fmla="*/ 0 w 5445587"/>
                    <a:gd name="connsiteY0" fmla="*/ 0 h 4660036"/>
                    <a:gd name="connsiteX1" fmla="*/ 5445587 w 5445587"/>
                    <a:gd name="connsiteY1" fmla="*/ 0 h 4660036"/>
                    <a:gd name="connsiteX2" fmla="*/ 5445587 w 5445587"/>
                    <a:gd name="connsiteY2" fmla="*/ 4660036 h 4660036"/>
                    <a:gd name="connsiteX3" fmla="*/ 0 w 5445587"/>
                    <a:gd name="connsiteY3" fmla="*/ 4660036 h 4660036"/>
                    <a:gd name="connsiteX4" fmla="*/ 0 w 5445587"/>
                    <a:gd name="connsiteY4" fmla="*/ 0 h 4660036"/>
                    <a:gd name="connsiteX0-1" fmla="*/ 0 w 5445587"/>
                    <a:gd name="connsiteY0-2" fmla="*/ 4660036 h 4660036"/>
                    <a:gd name="connsiteX1-3" fmla="*/ 5445587 w 5445587"/>
                    <a:gd name="connsiteY1-4" fmla="*/ 0 h 4660036"/>
                    <a:gd name="connsiteX2-5" fmla="*/ 5445587 w 5445587"/>
                    <a:gd name="connsiteY2-6" fmla="*/ 4660036 h 4660036"/>
                    <a:gd name="connsiteX3-7" fmla="*/ 0 w 5445587"/>
                    <a:gd name="connsiteY3-8" fmla="*/ 4660036 h 4660036"/>
                    <a:gd name="connsiteX0-9" fmla="*/ 0 w 0"/>
                    <a:gd name="connsiteY0-10" fmla="*/ 4660036 h 4660036"/>
                    <a:gd name="connsiteX1-11" fmla="*/ 0 w 0"/>
                    <a:gd name="connsiteY1-12" fmla="*/ 0 h 4660036"/>
                    <a:gd name="connsiteX2-13" fmla="*/ 0 w 0"/>
                    <a:gd name="connsiteY2-14" fmla="*/ 4660036 h 46600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h="4660036">
                      <a:moveTo>
                        <a:pt x="0" y="4660036"/>
                      </a:moveTo>
                      <a:lnTo>
                        <a:pt x="0" y="0"/>
                      </a:lnTo>
                      <a:lnTo>
                        <a:pt x="0" y="4660036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85000"/>
                      <a:alpha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1759157" y="1339321"/>
                <a:ext cx="4015307" cy="2281168"/>
                <a:chOff x="1759157" y="1339321"/>
                <a:chExt cx="4015307" cy="2281168"/>
              </a:xfrm>
            </p:grpSpPr>
            <p:sp>
              <p:nvSpPr>
                <p:cNvPr id="187" name="矩形 21"/>
                <p:cNvSpPr/>
                <p:nvPr/>
              </p:nvSpPr>
              <p:spPr>
                <a:xfrm rot="5400000">
                  <a:off x="3701118" y="-602640"/>
                  <a:ext cx="131386" cy="4015307"/>
                </a:xfrm>
                <a:custGeom>
                  <a:avLst/>
                  <a:gdLst>
                    <a:gd name="connsiteX0" fmla="*/ 0 w 5445587"/>
                    <a:gd name="connsiteY0" fmla="*/ 0 h 4660036"/>
                    <a:gd name="connsiteX1" fmla="*/ 5445587 w 5445587"/>
                    <a:gd name="connsiteY1" fmla="*/ 0 h 4660036"/>
                    <a:gd name="connsiteX2" fmla="*/ 5445587 w 5445587"/>
                    <a:gd name="connsiteY2" fmla="*/ 4660036 h 4660036"/>
                    <a:gd name="connsiteX3" fmla="*/ 0 w 5445587"/>
                    <a:gd name="connsiteY3" fmla="*/ 4660036 h 4660036"/>
                    <a:gd name="connsiteX4" fmla="*/ 0 w 5445587"/>
                    <a:gd name="connsiteY4" fmla="*/ 0 h 4660036"/>
                    <a:gd name="connsiteX0-1" fmla="*/ 0 w 5445587"/>
                    <a:gd name="connsiteY0-2" fmla="*/ 4660036 h 4660036"/>
                    <a:gd name="connsiteX1-3" fmla="*/ 5445587 w 5445587"/>
                    <a:gd name="connsiteY1-4" fmla="*/ 0 h 4660036"/>
                    <a:gd name="connsiteX2-5" fmla="*/ 5445587 w 5445587"/>
                    <a:gd name="connsiteY2-6" fmla="*/ 4660036 h 4660036"/>
                    <a:gd name="connsiteX3-7" fmla="*/ 0 w 5445587"/>
                    <a:gd name="connsiteY3-8" fmla="*/ 4660036 h 4660036"/>
                    <a:gd name="connsiteX0-9" fmla="*/ 0 w 0"/>
                    <a:gd name="connsiteY0-10" fmla="*/ 4660036 h 4660036"/>
                    <a:gd name="connsiteX1-11" fmla="*/ 0 w 0"/>
                    <a:gd name="connsiteY1-12" fmla="*/ 0 h 4660036"/>
                    <a:gd name="connsiteX2-13" fmla="*/ 0 w 0"/>
                    <a:gd name="connsiteY2-14" fmla="*/ 4660036 h 46600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h="4660036">
                      <a:moveTo>
                        <a:pt x="0" y="4660036"/>
                      </a:moveTo>
                      <a:lnTo>
                        <a:pt x="0" y="0"/>
                      </a:lnTo>
                      <a:lnTo>
                        <a:pt x="0" y="4660036"/>
                      </a:lnTo>
                      <a:close/>
                    </a:path>
                  </a:pathLst>
                </a:custGeom>
                <a:solidFill>
                  <a:srgbClr val="2CA7C6"/>
                </a:solidFill>
                <a:ln>
                  <a:solidFill>
                    <a:schemeClr val="bg1">
                      <a:lumMod val="85000"/>
                      <a:alpha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21"/>
                <p:cNvSpPr/>
                <p:nvPr/>
              </p:nvSpPr>
              <p:spPr>
                <a:xfrm rot="5400000">
                  <a:off x="3701118" y="-65194"/>
                  <a:ext cx="131386" cy="4015307"/>
                </a:xfrm>
                <a:custGeom>
                  <a:avLst/>
                  <a:gdLst>
                    <a:gd name="connsiteX0" fmla="*/ 0 w 5445587"/>
                    <a:gd name="connsiteY0" fmla="*/ 0 h 4660036"/>
                    <a:gd name="connsiteX1" fmla="*/ 5445587 w 5445587"/>
                    <a:gd name="connsiteY1" fmla="*/ 0 h 4660036"/>
                    <a:gd name="connsiteX2" fmla="*/ 5445587 w 5445587"/>
                    <a:gd name="connsiteY2" fmla="*/ 4660036 h 4660036"/>
                    <a:gd name="connsiteX3" fmla="*/ 0 w 5445587"/>
                    <a:gd name="connsiteY3" fmla="*/ 4660036 h 4660036"/>
                    <a:gd name="connsiteX4" fmla="*/ 0 w 5445587"/>
                    <a:gd name="connsiteY4" fmla="*/ 0 h 4660036"/>
                    <a:gd name="connsiteX0-1" fmla="*/ 0 w 5445587"/>
                    <a:gd name="connsiteY0-2" fmla="*/ 4660036 h 4660036"/>
                    <a:gd name="connsiteX1-3" fmla="*/ 5445587 w 5445587"/>
                    <a:gd name="connsiteY1-4" fmla="*/ 0 h 4660036"/>
                    <a:gd name="connsiteX2-5" fmla="*/ 5445587 w 5445587"/>
                    <a:gd name="connsiteY2-6" fmla="*/ 4660036 h 4660036"/>
                    <a:gd name="connsiteX3-7" fmla="*/ 0 w 5445587"/>
                    <a:gd name="connsiteY3-8" fmla="*/ 4660036 h 4660036"/>
                    <a:gd name="connsiteX0-9" fmla="*/ 0 w 0"/>
                    <a:gd name="connsiteY0-10" fmla="*/ 4660036 h 4660036"/>
                    <a:gd name="connsiteX1-11" fmla="*/ 0 w 0"/>
                    <a:gd name="connsiteY1-12" fmla="*/ 0 h 4660036"/>
                    <a:gd name="connsiteX2-13" fmla="*/ 0 w 0"/>
                    <a:gd name="connsiteY2-14" fmla="*/ 4660036 h 46600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h="4660036">
                      <a:moveTo>
                        <a:pt x="0" y="4660036"/>
                      </a:moveTo>
                      <a:lnTo>
                        <a:pt x="0" y="0"/>
                      </a:lnTo>
                      <a:lnTo>
                        <a:pt x="0" y="4660036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85000"/>
                      <a:alpha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21"/>
                <p:cNvSpPr/>
                <p:nvPr/>
              </p:nvSpPr>
              <p:spPr>
                <a:xfrm rot="5400000">
                  <a:off x="3701118" y="472251"/>
                  <a:ext cx="131386" cy="4015307"/>
                </a:xfrm>
                <a:custGeom>
                  <a:avLst/>
                  <a:gdLst>
                    <a:gd name="connsiteX0" fmla="*/ 0 w 5445587"/>
                    <a:gd name="connsiteY0" fmla="*/ 0 h 4660036"/>
                    <a:gd name="connsiteX1" fmla="*/ 5445587 w 5445587"/>
                    <a:gd name="connsiteY1" fmla="*/ 0 h 4660036"/>
                    <a:gd name="connsiteX2" fmla="*/ 5445587 w 5445587"/>
                    <a:gd name="connsiteY2" fmla="*/ 4660036 h 4660036"/>
                    <a:gd name="connsiteX3" fmla="*/ 0 w 5445587"/>
                    <a:gd name="connsiteY3" fmla="*/ 4660036 h 4660036"/>
                    <a:gd name="connsiteX4" fmla="*/ 0 w 5445587"/>
                    <a:gd name="connsiteY4" fmla="*/ 0 h 4660036"/>
                    <a:gd name="connsiteX0-1" fmla="*/ 0 w 5445587"/>
                    <a:gd name="connsiteY0-2" fmla="*/ 4660036 h 4660036"/>
                    <a:gd name="connsiteX1-3" fmla="*/ 5445587 w 5445587"/>
                    <a:gd name="connsiteY1-4" fmla="*/ 0 h 4660036"/>
                    <a:gd name="connsiteX2-5" fmla="*/ 5445587 w 5445587"/>
                    <a:gd name="connsiteY2-6" fmla="*/ 4660036 h 4660036"/>
                    <a:gd name="connsiteX3-7" fmla="*/ 0 w 5445587"/>
                    <a:gd name="connsiteY3-8" fmla="*/ 4660036 h 4660036"/>
                    <a:gd name="connsiteX0-9" fmla="*/ 0 w 0"/>
                    <a:gd name="connsiteY0-10" fmla="*/ 4660036 h 4660036"/>
                    <a:gd name="connsiteX1-11" fmla="*/ 0 w 0"/>
                    <a:gd name="connsiteY1-12" fmla="*/ 0 h 4660036"/>
                    <a:gd name="connsiteX2-13" fmla="*/ 0 w 0"/>
                    <a:gd name="connsiteY2-14" fmla="*/ 4660036 h 46600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h="4660036">
                      <a:moveTo>
                        <a:pt x="0" y="4660036"/>
                      </a:moveTo>
                      <a:lnTo>
                        <a:pt x="0" y="0"/>
                      </a:lnTo>
                      <a:lnTo>
                        <a:pt x="0" y="4660036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85000"/>
                      <a:alpha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21"/>
                <p:cNvSpPr/>
                <p:nvPr/>
              </p:nvSpPr>
              <p:spPr>
                <a:xfrm rot="5400000">
                  <a:off x="3701118" y="1009696"/>
                  <a:ext cx="131386" cy="4015307"/>
                </a:xfrm>
                <a:custGeom>
                  <a:avLst/>
                  <a:gdLst>
                    <a:gd name="connsiteX0" fmla="*/ 0 w 5445587"/>
                    <a:gd name="connsiteY0" fmla="*/ 0 h 4660036"/>
                    <a:gd name="connsiteX1" fmla="*/ 5445587 w 5445587"/>
                    <a:gd name="connsiteY1" fmla="*/ 0 h 4660036"/>
                    <a:gd name="connsiteX2" fmla="*/ 5445587 w 5445587"/>
                    <a:gd name="connsiteY2" fmla="*/ 4660036 h 4660036"/>
                    <a:gd name="connsiteX3" fmla="*/ 0 w 5445587"/>
                    <a:gd name="connsiteY3" fmla="*/ 4660036 h 4660036"/>
                    <a:gd name="connsiteX4" fmla="*/ 0 w 5445587"/>
                    <a:gd name="connsiteY4" fmla="*/ 0 h 4660036"/>
                    <a:gd name="connsiteX0-1" fmla="*/ 0 w 5445587"/>
                    <a:gd name="connsiteY0-2" fmla="*/ 4660036 h 4660036"/>
                    <a:gd name="connsiteX1-3" fmla="*/ 5445587 w 5445587"/>
                    <a:gd name="connsiteY1-4" fmla="*/ 0 h 4660036"/>
                    <a:gd name="connsiteX2-5" fmla="*/ 5445587 w 5445587"/>
                    <a:gd name="connsiteY2-6" fmla="*/ 4660036 h 4660036"/>
                    <a:gd name="connsiteX3-7" fmla="*/ 0 w 5445587"/>
                    <a:gd name="connsiteY3-8" fmla="*/ 4660036 h 4660036"/>
                    <a:gd name="connsiteX0-9" fmla="*/ 0 w 0"/>
                    <a:gd name="connsiteY0-10" fmla="*/ 4660036 h 4660036"/>
                    <a:gd name="connsiteX1-11" fmla="*/ 0 w 0"/>
                    <a:gd name="connsiteY1-12" fmla="*/ 0 h 4660036"/>
                    <a:gd name="connsiteX2-13" fmla="*/ 0 w 0"/>
                    <a:gd name="connsiteY2-14" fmla="*/ 4660036 h 46600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h="4660036">
                      <a:moveTo>
                        <a:pt x="0" y="4660036"/>
                      </a:moveTo>
                      <a:lnTo>
                        <a:pt x="0" y="0"/>
                      </a:lnTo>
                      <a:lnTo>
                        <a:pt x="0" y="4660036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85000"/>
                      <a:alpha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21"/>
                <p:cNvSpPr/>
                <p:nvPr/>
              </p:nvSpPr>
              <p:spPr>
                <a:xfrm rot="5400000">
                  <a:off x="3701118" y="1547142"/>
                  <a:ext cx="131386" cy="4015307"/>
                </a:xfrm>
                <a:custGeom>
                  <a:avLst/>
                  <a:gdLst>
                    <a:gd name="connsiteX0" fmla="*/ 0 w 5445587"/>
                    <a:gd name="connsiteY0" fmla="*/ 0 h 4660036"/>
                    <a:gd name="connsiteX1" fmla="*/ 5445587 w 5445587"/>
                    <a:gd name="connsiteY1" fmla="*/ 0 h 4660036"/>
                    <a:gd name="connsiteX2" fmla="*/ 5445587 w 5445587"/>
                    <a:gd name="connsiteY2" fmla="*/ 4660036 h 4660036"/>
                    <a:gd name="connsiteX3" fmla="*/ 0 w 5445587"/>
                    <a:gd name="connsiteY3" fmla="*/ 4660036 h 4660036"/>
                    <a:gd name="connsiteX4" fmla="*/ 0 w 5445587"/>
                    <a:gd name="connsiteY4" fmla="*/ 0 h 4660036"/>
                    <a:gd name="connsiteX0-1" fmla="*/ 0 w 5445587"/>
                    <a:gd name="connsiteY0-2" fmla="*/ 4660036 h 4660036"/>
                    <a:gd name="connsiteX1-3" fmla="*/ 5445587 w 5445587"/>
                    <a:gd name="connsiteY1-4" fmla="*/ 0 h 4660036"/>
                    <a:gd name="connsiteX2-5" fmla="*/ 5445587 w 5445587"/>
                    <a:gd name="connsiteY2-6" fmla="*/ 4660036 h 4660036"/>
                    <a:gd name="connsiteX3-7" fmla="*/ 0 w 5445587"/>
                    <a:gd name="connsiteY3-8" fmla="*/ 4660036 h 4660036"/>
                    <a:gd name="connsiteX0-9" fmla="*/ 0 w 0"/>
                    <a:gd name="connsiteY0-10" fmla="*/ 4660036 h 4660036"/>
                    <a:gd name="connsiteX1-11" fmla="*/ 0 w 0"/>
                    <a:gd name="connsiteY1-12" fmla="*/ 0 h 4660036"/>
                    <a:gd name="connsiteX2-13" fmla="*/ 0 w 0"/>
                    <a:gd name="connsiteY2-14" fmla="*/ 4660036 h 46600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h="4660036">
                      <a:moveTo>
                        <a:pt x="0" y="4660036"/>
                      </a:moveTo>
                      <a:lnTo>
                        <a:pt x="0" y="0"/>
                      </a:lnTo>
                      <a:lnTo>
                        <a:pt x="0" y="4660036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85000"/>
                      <a:alpha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2139644" y="3883491"/>
                <a:ext cx="3726429" cy="380457"/>
                <a:chOff x="2139644" y="3883491"/>
                <a:chExt cx="3726429" cy="380457"/>
              </a:xfrm>
            </p:grpSpPr>
            <p:sp>
              <p:nvSpPr>
                <p:cNvPr id="193" name="文本框 192"/>
                <p:cNvSpPr txBox="1"/>
                <p:nvPr/>
              </p:nvSpPr>
              <p:spPr>
                <a:xfrm>
                  <a:off x="2139644" y="3883776"/>
                  <a:ext cx="224610" cy="3029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en-US" altLang="zh-CN" sz="1600" dirty="0">
                      <a:solidFill>
                        <a:prstClr val="white"/>
                      </a:solidFill>
                      <a:latin typeface="汉仪细中圆简" panose="02010609000101010101" pitchFamily="49" charset="-122"/>
                      <a:ea typeface="汉仪细中圆简" panose="02010609000101010101" pitchFamily="49" charset="-122"/>
                    </a:rPr>
                    <a:t>7</a:t>
                  </a:r>
                  <a:endParaRPr lang="zh-CN" altLang="en-US" sz="105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endParaRPr>
                </a:p>
              </p:txBody>
            </p:sp>
            <p:sp>
              <p:nvSpPr>
                <p:cNvPr id="194" name="文本框 193"/>
                <p:cNvSpPr txBox="1"/>
                <p:nvPr/>
              </p:nvSpPr>
              <p:spPr>
                <a:xfrm>
                  <a:off x="2734001" y="3899668"/>
                  <a:ext cx="239610" cy="3029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en-US" altLang="zh-CN" sz="1600" dirty="0">
                      <a:solidFill>
                        <a:prstClr val="white"/>
                      </a:solidFill>
                      <a:latin typeface="汉仪细中圆简" panose="02010609000101010101" pitchFamily="49" charset="-122"/>
                      <a:ea typeface="汉仪细中圆简" panose="02010609000101010101" pitchFamily="49" charset="-122"/>
                    </a:rPr>
                    <a:t>8</a:t>
                  </a:r>
                  <a:endParaRPr lang="zh-CN" altLang="en-US" sz="105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endParaRPr>
                </a:p>
              </p:txBody>
            </p:sp>
            <p:sp>
              <p:nvSpPr>
                <p:cNvPr id="195" name="文本框 194"/>
                <p:cNvSpPr txBox="1"/>
                <p:nvPr/>
              </p:nvSpPr>
              <p:spPr>
                <a:xfrm>
                  <a:off x="3380171" y="3889073"/>
                  <a:ext cx="172552" cy="3029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en-US" altLang="zh-CN" sz="1600" dirty="0">
                      <a:solidFill>
                        <a:prstClr val="white"/>
                      </a:solidFill>
                      <a:latin typeface="汉仪细中圆简" panose="02010609000101010101" pitchFamily="49" charset="-122"/>
                      <a:ea typeface="汉仪细中圆简" panose="02010609000101010101" pitchFamily="49" charset="-122"/>
                    </a:rPr>
                    <a:t>9</a:t>
                  </a:r>
                  <a:endParaRPr lang="zh-CN" altLang="en-US" sz="105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endParaRPr>
                </a:p>
              </p:txBody>
            </p:sp>
            <p:sp>
              <p:nvSpPr>
                <p:cNvPr id="196" name="文本框 195"/>
                <p:cNvSpPr txBox="1"/>
                <p:nvPr/>
              </p:nvSpPr>
              <p:spPr>
                <a:xfrm>
                  <a:off x="3923997" y="3887504"/>
                  <a:ext cx="451886" cy="3029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en-US" altLang="zh-CN" sz="1600" dirty="0">
                      <a:solidFill>
                        <a:prstClr val="white"/>
                      </a:solidFill>
                      <a:latin typeface="汉仪细中圆简" panose="02010609000101010101" pitchFamily="49" charset="-122"/>
                      <a:ea typeface="汉仪细中圆简" panose="02010609000101010101" pitchFamily="49" charset="-122"/>
                    </a:rPr>
                    <a:t>10</a:t>
                  </a:r>
                  <a:endParaRPr lang="zh-CN" altLang="en-US" sz="105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endParaRPr>
                </a:p>
              </p:txBody>
            </p:sp>
            <p:sp>
              <p:nvSpPr>
                <p:cNvPr id="197" name="文本框 196"/>
                <p:cNvSpPr txBox="1"/>
                <p:nvPr/>
              </p:nvSpPr>
              <p:spPr>
                <a:xfrm>
                  <a:off x="4520788" y="3887417"/>
                  <a:ext cx="463145" cy="376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en-US" altLang="zh-CN" sz="1600" dirty="0">
                      <a:solidFill>
                        <a:prstClr val="white"/>
                      </a:solidFill>
                      <a:latin typeface="汉仪细中圆简" panose="02010609000101010101" pitchFamily="49" charset="-122"/>
                      <a:ea typeface="汉仪细中圆简" panose="02010609000101010101" pitchFamily="49" charset="-122"/>
                    </a:rPr>
                    <a:t>11</a:t>
                  </a:r>
                  <a:endParaRPr lang="zh-CN" altLang="en-US" sz="105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endParaRPr>
                </a:p>
              </p:txBody>
            </p:sp>
            <p:sp>
              <p:nvSpPr>
                <p:cNvPr id="198" name="文本框 197"/>
                <p:cNvSpPr txBox="1"/>
                <p:nvPr/>
              </p:nvSpPr>
              <p:spPr>
                <a:xfrm>
                  <a:off x="5131258" y="3883491"/>
                  <a:ext cx="493884" cy="376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en-US" altLang="zh-CN" sz="1600" dirty="0">
                      <a:solidFill>
                        <a:prstClr val="white"/>
                      </a:solidFill>
                      <a:latin typeface="汉仪细中圆简" panose="02010609000101010101" pitchFamily="49" charset="-122"/>
                      <a:ea typeface="汉仪细中圆简" panose="02010609000101010101" pitchFamily="49" charset="-122"/>
                    </a:rPr>
                    <a:t>12</a:t>
                  </a:r>
                  <a:endParaRPr lang="zh-CN" altLang="en-US" sz="105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endParaRPr>
                </a:p>
              </p:txBody>
            </p:sp>
            <p:sp>
              <p:nvSpPr>
                <p:cNvPr id="207" name="文本框 206"/>
                <p:cNvSpPr txBox="1"/>
                <p:nvPr/>
              </p:nvSpPr>
              <p:spPr>
                <a:xfrm>
                  <a:off x="5425843" y="3935832"/>
                  <a:ext cx="440230" cy="217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en-US" altLang="zh-CN" sz="1000" dirty="0">
                      <a:solidFill>
                        <a:prstClr val="white"/>
                      </a:solidFill>
                      <a:latin typeface="汉仪细中圆简" panose="02010609000101010101" pitchFamily="49" charset="-122"/>
                      <a:ea typeface="汉仪细中圆简" panose="02010609000101010101" pitchFamily="49" charset="-122"/>
                    </a:rPr>
                    <a:t>/</a:t>
                  </a:r>
                  <a:r>
                    <a:rPr lang="zh-CN" altLang="en-US" sz="1000" dirty="0">
                      <a:solidFill>
                        <a:prstClr val="white"/>
                      </a:solidFill>
                      <a:latin typeface="汉仪细中圆简" panose="02010609000101010101" pitchFamily="49" charset="-122"/>
                      <a:ea typeface="汉仪细中圆简" panose="02010609000101010101" pitchFamily="49" charset="-122"/>
                    </a:rPr>
                    <a:t>月</a:t>
                  </a:r>
                  <a:endParaRPr lang="zh-CN" altLang="en-US" sz="90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endParaRPr>
                </a:p>
              </p:txBody>
            </p:sp>
          </p:grpSp>
          <p:sp>
            <p:nvSpPr>
              <p:cNvPr id="208" name="TextBox 26"/>
              <p:cNvSpPr txBox="1">
                <a:spLocks noChangeArrowheads="1"/>
              </p:cNvSpPr>
              <p:nvPr/>
            </p:nvSpPr>
            <p:spPr bwMode="auto">
              <a:xfrm>
                <a:off x="2374107" y="2096429"/>
                <a:ext cx="644456" cy="308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bg1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defRPr>
                </a:lvl1pPr>
              </a:lstStyle>
              <a:p>
                <a:pPr defTabSz="685800"/>
                <a:r>
                  <a:rPr lang="en-US" altLang="zh-CN" dirty="0" smtClean="0">
                    <a:solidFill>
                      <a:prstClr val="white"/>
                    </a:solidFill>
                  </a:rPr>
                  <a:t>60</a:t>
                </a:r>
                <a:r>
                  <a:rPr lang="en-US" altLang="zh-CN" dirty="0">
                    <a:solidFill>
                      <a:prstClr val="white"/>
                    </a:solidFill>
                  </a:rPr>
                  <a:t>%</a:t>
                </a: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9" name="TextBox 26"/>
              <p:cNvSpPr txBox="1">
                <a:spLocks noChangeArrowheads="1"/>
              </p:cNvSpPr>
              <p:nvPr/>
            </p:nvSpPr>
            <p:spPr bwMode="auto">
              <a:xfrm>
                <a:off x="3590863" y="1577235"/>
                <a:ext cx="606811" cy="308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bg1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defRPr>
                </a:lvl1pPr>
              </a:lstStyle>
              <a:p>
                <a:pPr defTabSz="685800"/>
                <a:r>
                  <a:rPr lang="en-US" altLang="zh-CN" dirty="0" smtClean="0">
                    <a:solidFill>
                      <a:prstClr val="white"/>
                    </a:solidFill>
                  </a:rPr>
                  <a:t>80</a:t>
                </a:r>
                <a:r>
                  <a:rPr lang="en-US" altLang="zh-CN" dirty="0">
                    <a:solidFill>
                      <a:prstClr val="white"/>
                    </a:solidFill>
                  </a:rPr>
                  <a:t>%</a:t>
                </a: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TextBox 26"/>
              <p:cNvSpPr txBox="1">
                <a:spLocks noChangeArrowheads="1"/>
              </p:cNvSpPr>
              <p:nvPr/>
            </p:nvSpPr>
            <p:spPr bwMode="auto">
              <a:xfrm>
                <a:off x="3475876" y="2641237"/>
                <a:ext cx="612972" cy="308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bg1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defRPr>
                </a:lvl1pPr>
              </a:lstStyle>
              <a:p>
                <a:pPr defTabSz="685800"/>
                <a:r>
                  <a:rPr lang="en-US" altLang="zh-CN" dirty="0" smtClean="0">
                    <a:solidFill>
                      <a:prstClr val="white"/>
                    </a:solidFill>
                  </a:rPr>
                  <a:t>50</a:t>
                </a:r>
                <a:r>
                  <a:rPr lang="en-US" altLang="zh-CN" dirty="0">
                    <a:solidFill>
                      <a:prstClr val="white"/>
                    </a:solidFill>
                  </a:rPr>
                  <a:t>%</a:t>
                </a: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1669224" y="533140"/>
                <a:ext cx="182510" cy="3310012"/>
                <a:chOff x="1669224" y="533140"/>
                <a:chExt cx="182510" cy="3310012"/>
              </a:xfrm>
            </p:grpSpPr>
            <p:sp>
              <p:nvSpPr>
                <p:cNvPr id="178" name="矩形 21"/>
                <p:cNvSpPr/>
                <p:nvPr/>
              </p:nvSpPr>
              <p:spPr>
                <a:xfrm>
                  <a:off x="1718433" y="729915"/>
                  <a:ext cx="133301" cy="3113237"/>
                </a:xfrm>
                <a:custGeom>
                  <a:avLst/>
                  <a:gdLst>
                    <a:gd name="connsiteX0" fmla="*/ 0 w 5445587"/>
                    <a:gd name="connsiteY0" fmla="*/ 0 h 4660036"/>
                    <a:gd name="connsiteX1" fmla="*/ 5445587 w 5445587"/>
                    <a:gd name="connsiteY1" fmla="*/ 0 h 4660036"/>
                    <a:gd name="connsiteX2" fmla="*/ 5445587 w 5445587"/>
                    <a:gd name="connsiteY2" fmla="*/ 4660036 h 4660036"/>
                    <a:gd name="connsiteX3" fmla="*/ 0 w 5445587"/>
                    <a:gd name="connsiteY3" fmla="*/ 4660036 h 4660036"/>
                    <a:gd name="connsiteX4" fmla="*/ 0 w 5445587"/>
                    <a:gd name="connsiteY4" fmla="*/ 0 h 4660036"/>
                    <a:gd name="connsiteX0-1" fmla="*/ 0 w 5445587"/>
                    <a:gd name="connsiteY0-2" fmla="*/ 4660036 h 4660036"/>
                    <a:gd name="connsiteX1-3" fmla="*/ 5445587 w 5445587"/>
                    <a:gd name="connsiteY1-4" fmla="*/ 0 h 4660036"/>
                    <a:gd name="connsiteX2-5" fmla="*/ 5445587 w 5445587"/>
                    <a:gd name="connsiteY2-6" fmla="*/ 4660036 h 4660036"/>
                    <a:gd name="connsiteX3-7" fmla="*/ 0 w 5445587"/>
                    <a:gd name="connsiteY3-8" fmla="*/ 4660036 h 4660036"/>
                    <a:gd name="connsiteX0-9" fmla="*/ 0 w 0"/>
                    <a:gd name="connsiteY0-10" fmla="*/ 4660036 h 4660036"/>
                    <a:gd name="connsiteX1-11" fmla="*/ 0 w 0"/>
                    <a:gd name="connsiteY1-12" fmla="*/ 0 h 4660036"/>
                    <a:gd name="connsiteX2-13" fmla="*/ 0 w 0"/>
                    <a:gd name="connsiteY2-14" fmla="*/ 4660036 h 46600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h="4660036">
                      <a:moveTo>
                        <a:pt x="0" y="4660036"/>
                      </a:moveTo>
                      <a:lnTo>
                        <a:pt x="0" y="0"/>
                      </a:lnTo>
                      <a:lnTo>
                        <a:pt x="0" y="4660036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85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等腰三角形 210"/>
                <p:cNvSpPr/>
                <p:nvPr/>
              </p:nvSpPr>
              <p:spPr>
                <a:xfrm>
                  <a:off x="1669224" y="533140"/>
                  <a:ext cx="92794" cy="196775"/>
                </a:xfrm>
                <a:prstGeom prst="triangle">
                  <a:avLst/>
                </a:prstGeom>
                <a:solidFill>
                  <a:schemeClr val="bg1">
                    <a:lumMod val="95000"/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6195" y="3828133"/>
                <a:ext cx="4715676" cy="207881"/>
                <a:chOff x="1766195" y="3828133"/>
                <a:chExt cx="4715676" cy="207881"/>
              </a:xfrm>
            </p:grpSpPr>
            <p:sp>
              <p:nvSpPr>
                <p:cNvPr id="192" name="矩形 21"/>
                <p:cNvSpPr/>
                <p:nvPr/>
              </p:nvSpPr>
              <p:spPr>
                <a:xfrm rot="5400000">
                  <a:off x="3931643" y="1709081"/>
                  <a:ext cx="161485" cy="4492381"/>
                </a:xfrm>
                <a:custGeom>
                  <a:avLst/>
                  <a:gdLst>
                    <a:gd name="connsiteX0" fmla="*/ 0 w 5445587"/>
                    <a:gd name="connsiteY0" fmla="*/ 0 h 4660036"/>
                    <a:gd name="connsiteX1" fmla="*/ 5445587 w 5445587"/>
                    <a:gd name="connsiteY1" fmla="*/ 0 h 4660036"/>
                    <a:gd name="connsiteX2" fmla="*/ 5445587 w 5445587"/>
                    <a:gd name="connsiteY2" fmla="*/ 4660036 h 4660036"/>
                    <a:gd name="connsiteX3" fmla="*/ 0 w 5445587"/>
                    <a:gd name="connsiteY3" fmla="*/ 4660036 h 4660036"/>
                    <a:gd name="connsiteX4" fmla="*/ 0 w 5445587"/>
                    <a:gd name="connsiteY4" fmla="*/ 0 h 4660036"/>
                    <a:gd name="connsiteX0-1" fmla="*/ 0 w 5445587"/>
                    <a:gd name="connsiteY0-2" fmla="*/ 4660036 h 4660036"/>
                    <a:gd name="connsiteX1-3" fmla="*/ 5445587 w 5445587"/>
                    <a:gd name="connsiteY1-4" fmla="*/ 0 h 4660036"/>
                    <a:gd name="connsiteX2-5" fmla="*/ 5445587 w 5445587"/>
                    <a:gd name="connsiteY2-6" fmla="*/ 4660036 h 4660036"/>
                    <a:gd name="connsiteX3-7" fmla="*/ 0 w 5445587"/>
                    <a:gd name="connsiteY3-8" fmla="*/ 4660036 h 4660036"/>
                    <a:gd name="connsiteX0-9" fmla="*/ 0 w 0"/>
                    <a:gd name="connsiteY0-10" fmla="*/ 4660036 h 4660036"/>
                    <a:gd name="connsiteX1-11" fmla="*/ 0 w 0"/>
                    <a:gd name="connsiteY1-12" fmla="*/ 0 h 4660036"/>
                    <a:gd name="connsiteX2-13" fmla="*/ 0 w 0"/>
                    <a:gd name="connsiteY2-14" fmla="*/ 4660036 h 46600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h="4660036">
                      <a:moveTo>
                        <a:pt x="0" y="4660036"/>
                      </a:moveTo>
                      <a:lnTo>
                        <a:pt x="0" y="0"/>
                      </a:lnTo>
                      <a:lnTo>
                        <a:pt x="0" y="4660036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85000"/>
                      <a:alpha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等腰三角形 211"/>
                <p:cNvSpPr/>
                <p:nvPr/>
              </p:nvSpPr>
              <p:spPr>
                <a:xfrm rot="5400000">
                  <a:off x="6337087" y="3776142"/>
                  <a:ext cx="92794" cy="196775"/>
                </a:xfrm>
                <a:prstGeom prst="triangle">
                  <a:avLst/>
                </a:prstGeom>
                <a:solidFill>
                  <a:schemeClr val="bg1">
                    <a:lumMod val="95000"/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13" name="TextBox 26"/>
              <p:cNvSpPr txBox="1">
                <a:spLocks noChangeArrowheads="1"/>
              </p:cNvSpPr>
              <p:nvPr/>
            </p:nvSpPr>
            <p:spPr bwMode="auto">
              <a:xfrm>
                <a:off x="1810324" y="3178143"/>
                <a:ext cx="680218" cy="308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bg1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defRPr>
                </a:lvl1pPr>
              </a:lstStyle>
              <a:p>
                <a:pPr defTabSz="685800"/>
                <a:r>
                  <a:rPr lang="en-US" altLang="zh-CN" dirty="0">
                    <a:solidFill>
                      <a:prstClr val="white"/>
                    </a:solidFill>
                  </a:rPr>
                  <a:t>2</a:t>
                </a:r>
                <a:r>
                  <a:rPr lang="en-US" altLang="zh-CN" dirty="0" smtClean="0">
                    <a:solidFill>
                      <a:prstClr val="white"/>
                    </a:solidFill>
                  </a:rPr>
                  <a:t>0</a:t>
                </a:r>
                <a:r>
                  <a:rPr lang="en-US" altLang="zh-CN" dirty="0">
                    <a:solidFill>
                      <a:prstClr val="white"/>
                    </a:solidFill>
                  </a:rPr>
                  <a:t>%</a:t>
                </a: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4" name="TextBox 26"/>
              <p:cNvSpPr txBox="1">
                <a:spLocks noChangeArrowheads="1"/>
              </p:cNvSpPr>
              <p:nvPr/>
            </p:nvSpPr>
            <p:spPr bwMode="auto">
              <a:xfrm>
                <a:off x="4706746" y="2082203"/>
                <a:ext cx="648764" cy="308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bg1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defRPr>
                </a:lvl1pPr>
              </a:lstStyle>
              <a:p>
                <a:pPr defTabSz="685800"/>
                <a:r>
                  <a:rPr lang="en-US" altLang="zh-CN" dirty="0" smtClean="0">
                    <a:solidFill>
                      <a:prstClr val="white"/>
                    </a:solidFill>
                  </a:rPr>
                  <a:t>70</a:t>
                </a:r>
                <a:r>
                  <a:rPr lang="en-US" altLang="zh-CN" dirty="0">
                    <a:solidFill>
                      <a:prstClr val="white"/>
                    </a:solidFill>
                  </a:rPr>
                  <a:t>%</a:t>
                </a: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5" name="AutoShape 23"/>
              <p:cNvSpPr>
                <a:spLocks noChangeAspect="1" noChangeArrowheads="1" noTextEdit="1"/>
              </p:cNvSpPr>
              <p:nvPr/>
            </p:nvSpPr>
            <p:spPr bwMode="auto">
              <a:xfrm>
                <a:off x="4159471" y="2296869"/>
                <a:ext cx="377798" cy="397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19" name="组合 118"/>
              <p:cNvGrpSpPr/>
              <p:nvPr/>
            </p:nvGrpSpPr>
            <p:grpSpPr>
              <a:xfrm>
                <a:off x="1669223" y="532327"/>
                <a:ext cx="182510" cy="3310012"/>
                <a:chOff x="1669224" y="533140"/>
                <a:chExt cx="182510" cy="3310012"/>
              </a:xfrm>
            </p:grpSpPr>
            <p:sp>
              <p:nvSpPr>
                <p:cNvPr id="120" name="矩形 21"/>
                <p:cNvSpPr/>
                <p:nvPr/>
              </p:nvSpPr>
              <p:spPr>
                <a:xfrm>
                  <a:off x="1718433" y="729915"/>
                  <a:ext cx="133301" cy="3113237"/>
                </a:xfrm>
                <a:custGeom>
                  <a:avLst/>
                  <a:gdLst>
                    <a:gd name="connsiteX0" fmla="*/ 0 w 5445587"/>
                    <a:gd name="connsiteY0" fmla="*/ 0 h 4660036"/>
                    <a:gd name="connsiteX1" fmla="*/ 5445587 w 5445587"/>
                    <a:gd name="connsiteY1" fmla="*/ 0 h 4660036"/>
                    <a:gd name="connsiteX2" fmla="*/ 5445587 w 5445587"/>
                    <a:gd name="connsiteY2" fmla="*/ 4660036 h 4660036"/>
                    <a:gd name="connsiteX3" fmla="*/ 0 w 5445587"/>
                    <a:gd name="connsiteY3" fmla="*/ 4660036 h 4660036"/>
                    <a:gd name="connsiteX4" fmla="*/ 0 w 5445587"/>
                    <a:gd name="connsiteY4" fmla="*/ 0 h 4660036"/>
                    <a:gd name="connsiteX0-1" fmla="*/ 0 w 5445587"/>
                    <a:gd name="connsiteY0-2" fmla="*/ 4660036 h 4660036"/>
                    <a:gd name="connsiteX1-3" fmla="*/ 5445587 w 5445587"/>
                    <a:gd name="connsiteY1-4" fmla="*/ 0 h 4660036"/>
                    <a:gd name="connsiteX2-5" fmla="*/ 5445587 w 5445587"/>
                    <a:gd name="connsiteY2-6" fmla="*/ 4660036 h 4660036"/>
                    <a:gd name="connsiteX3-7" fmla="*/ 0 w 5445587"/>
                    <a:gd name="connsiteY3-8" fmla="*/ 4660036 h 4660036"/>
                    <a:gd name="connsiteX0-9" fmla="*/ 0 w 0"/>
                    <a:gd name="connsiteY0-10" fmla="*/ 4660036 h 4660036"/>
                    <a:gd name="connsiteX1-11" fmla="*/ 0 w 0"/>
                    <a:gd name="connsiteY1-12" fmla="*/ 0 h 4660036"/>
                    <a:gd name="connsiteX2-13" fmla="*/ 0 w 0"/>
                    <a:gd name="connsiteY2-14" fmla="*/ 4660036 h 46600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h="4660036">
                      <a:moveTo>
                        <a:pt x="0" y="4660036"/>
                      </a:moveTo>
                      <a:lnTo>
                        <a:pt x="0" y="0"/>
                      </a:lnTo>
                      <a:lnTo>
                        <a:pt x="0" y="4660036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85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1" name="等腰三角形 120"/>
                <p:cNvSpPr/>
                <p:nvPr/>
              </p:nvSpPr>
              <p:spPr>
                <a:xfrm>
                  <a:off x="1669224" y="533140"/>
                  <a:ext cx="92794" cy="196775"/>
                </a:xfrm>
                <a:prstGeom prst="triangle">
                  <a:avLst/>
                </a:prstGeom>
                <a:solidFill>
                  <a:schemeClr val="bg1">
                    <a:lumMod val="95000"/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1766196" y="3829332"/>
                <a:ext cx="4715676" cy="207881"/>
                <a:chOff x="1766195" y="3828133"/>
                <a:chExt cx="4715676" cy="207881"/>
              </a:xfrm>
            </p:grpSpPr>
            <p:sp>
              <p:nvSpPr>
                <p:cNvPr id="123" name="矩形 21"/>
                <p:cNvSpPr/>
                <p:nvPr/>
              </p:nvSpPr>
              <p:spPr>
                <a:xfrm rot="5400000">
                  <a:off x="3931643" y="1709081"/>
                  <a:ext cx="161485" cy="4492381"/>
                </a:xfrm>
                <a:custGeom>
                  <a:avLst/>
                  <a:gdLst>
                    <a:gd name="connsiteX0" fmla="*/ 0 w 5445587"/>
                    <a:gd name="connsiteY0" fmla="*/ 0 h 4660036"/>
                    <a:gd name="connsiteX1" fmla="*/ 5445587 w 5445587"/>
                    <a:gd name="connsiteY1" fmla="*/ 0 h 4660036"/>
                    <a:gd name="connsiteX2" fmla="*/ 5445587 w 5445587"/>
                    <a:gd name="connsiteY2" fmla="*/ 4660036 h 4660036"/>
                    <a:gd name="connsiteX3" fmla="*/ 0 w 5445587"/>
                    <a:gd name="connsiteY3" fmla="*/ 4660036 h 4660036"/>
                    <a:gd name="connsiteX4" fmla="*/ 0 w 5445587"/>
                    <a:gd name="connsiteY4" fmla="*/ 0 h 4660036"/>
                    <a:gd name="connsiteX0-1" fmla="*/ 0 w 5445587"/>
                    <a:gd name="connsiteY0-2" fmla="*/ 4660036 h 4660036"/>
                    <a:gd name="connsiteX1-3" fmla="*/ 5445587 w 5445587"/>
                    <a:gd name="connsiteY1-4" fmla="*/ 0 h 4660036"/>
                    <a:gd name="connsiteX2-5" fmla="*/ 5445587 w 5445587"/>
                    <a:gd name="connsiteY2-6" fmla="*/ 4660036 h 4660036"/>
                    <a:gd name="connsiteX3-7" fmla="*/ 0 w 5445587"/>
                    <a:gd name="connsiteY3-8" fmla="*/ 4660036 h 4660036"/>
                    <a:gd name="connsiteX0-9" fmla="*/ 0 w 0"/>
                    <a:gd name="connsiteY0-10" fmla="*/ 4660036 h 4660036"/>
                    <a:gd name="connsiteX1-11" fmla="*/ 0 w 0"/>
                    <a:gd name="connsiteY1-12" fmla="*/ 0 h 4660036"/>
                    <a:gd name="connsiteX2-13" fmla="*/ 0 w 0"/>
                    <a:gd name="connsiteY2-14" fmla="*/ 4660036 h 46600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h="4660036">
                      <a:moveTo>
                        <a:pt x="0" y="4660036"/>
                      </a:moveTo>
                      <a:lnTo>
                        <a:pt x="0" y="0"/>
                      </a:lnTo>
                      <a:lnTo>
                        <a:pt x="0" y="4660036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85000"/>
                      <a:alpha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4" name="等腰三角形 123"/>
                <p:cNvSpPr/>
                <p:nvPr/>
              </p:nvSpPr>
              <p:spPr>
                <a:xfrm rot="5400000">
                  <a:off x="6337087" y="3776142"/>
                  <a:ext cx="92794" cy="196775"/>
                </a:xfrm>
                <a:prstGeom prst="triangle">
                  <a:avLst/>
                </a:prstGeom>
                <a:solidFill>
                  <a:schemeClr val="bg1">
                    <a:lumMod val="95000"/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5" name="任意多边形 14"/>
              <p:cNvSpPr/>
              <p:nvPr/>
            </p:nvSpPr>
            <p:spPr>
              <a:xfrm>
                <a:off x="2314575" y="2409825"/>
                <a:ext cx="574675" cy="1079500"/>
              </a:xfrm>
              <a:custGeom>
                <a:avLst/>
                <a:gdLst>
                  <a:gd name="connsiteX0" fmla="*/ 0 w 574675"/>
                  <a:gd name="connsiteY0" fmla="*/ 1079500 h 1079500"/>
                  <a:gd name="connsiteX1" fmla="*/ 574675 w 574675"/>
                  <a:gd name="connsiteY1" fmla="*/ 0 h 1079500"/>
                  <a:gd name="connsiteX2" fmla="*/ 574675 w 574675"/>
                  <a:gd name="connsiteY2" fmla="*/ 0 h 107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4675" h="1079500">
                    <a:moveTo>
                      <a:pt x="0" y="1079500"/>
                    </a:moveTo>
                    <a:lnTo>
                      <a:pt x="574675" y="0"/>
                    </a:lnTo>
                    <a:lnTo>
                      <a:pt x="574675" y="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2911475" y="2406650"/>
                <a:ext cx="577850" cy="292100"/>
              </a:xfrm>
              <a:custGeom>
                <a:avLst/>
                <a:gdLst>
                  <a:gd name="connsiteX0" fmla="*/ 0 w 577850"/>
                  <a:gd name="connsiteY0" fmla="*/ 0 h 292100"/>
                  <a:gd name="connsiteX1" fmla="*/ 577850 w 577850"/>
                  <a:gd name="connsiteY1" fmla="*/ 292100 h 292100"/>
                  <a:gd name="connsiteX2" fmla="*/ 577850 w 577850"/>
                  <a:gd name="connsiteY2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7850" h="292100">
                    <a:moveTo>
                      <a:pt x="0" y="0"/>
                    </a:moveTo>
                    <a:lnTo>
                      <a:pt x="577850" y="292100"/>
                    </a:lnTo>
                    <a:lnTo>
                      <a:pt x="577850" y="29210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3502025" y="1889125"/>
                <a:ext cx="596900" cy="800100"/>
              </a:xfrm>
              <a:custGeom>
                <a:avLst/>
                <a:gdLst>
                  <a:gd name="connsiteX0" fmla="*/ 0 w 596900"/>
                  <a:gd name="connsiteY0" fmla="*/ 800100 h 800100"/>
                  <a:gd name="connsiteX1" fmla="*/ 596900 w 596900"/>
                  <a:gd name="connsiteY1" fmla="*/ 0 h 800100"/>
                  <a:gd name="connsiteX2" fmla="*/ 596900 w 596900"/>
                  <a:gd name="connsiteY2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6900" h="800100">
                    <a:moveTo>
                      <a:pt x="0" y="800100"/>
                    </a:moveTo>
                    <a:lnTo>
                      <a:pt x="596900" y="0"/>
                    </a:lnTo>
                    <a:lnTo>
                      <a:pt x="596900" y="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4098925" y="1876425"/>
                <a:ext cx="593725" cy="269875"/>
              </a:xfrm>
              <a:custGeom>
                <a:avLst/>
                <a:gdLst>
                  <a:gd name="connsiteX0" fmla="*/ 0 w 593725"/>
                  <a:gd name="connsiteY0" fmla="*/ 0 h 269875"/>
                  <a:gd name="connsiteX1" fmla="*/ 593725 w 593725"/>
                  <a:gd name="connsiteY1" fmla="*/ 269875 h 269875"/>
                  <a:gd name="connsiteX2" fmla="*/ 593725 w 593725"/>
                  <a:gd name="connsiteY2" fmla="*/ 269875 h 26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3725" h="269875">
                    <a:moveTo>
                      <a:pt x="0" y="0"/>
                    </a:moveTo>
                    <a:lnTo>
                      <a:pt x="593725" y="269875"/>
                    </a:lnTo>
                    <a:lnTo>
                      <a:pt x="593725" y="269875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4702175" y="1186945"/>
                <a:ext cx="722628" cy="933955"/>
                <a:chOff x="4702175" y="1186945"/>
                <a:chExt cx="722628" cy="933955"/>
              </a:xfrm>
            </p:grpSpPr>
            <p:sp>
              <p:nvSpPr>
                <p:cNvPr id="206" name="等腰三角形 205"/>
                <p:cNvSpPr/>
                <p:nvPr/>
              </p:nvSpPr>
              <p:spPr>
                <a:xfrm rot="2185442">
                  <a:off x="5295163" y="1186945"/>
                  <a:ext cx="129640" cy="187984"/>
                </a:xfrm>
                <a:prstGeom prst="triangle">
                  <a:avLst>
                    <a:gd name="adj" fmla="val 5125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任意多边形 20"/>
                <p:cNvSpPr/>
                <p:nvPr/>
              </p:nvSpPr>
              <p:spPr>
                <a:xfrm>
                  <a:off x="4702175" y="1298575"/>
                  <a:ext cx="635000" cy="822325"/>
                </a:xfrm>
                <a:custGeom>
                  <a:avLst/>
                  <a:gdLst>
                    <a:gd name="connsiteX0" fmla="*/ 0 w 635000"/>
                    <a:gd name="connsiteY0" fmla="*/ 822325 h 822325"/>
                    <a:gd name="connsiteX1" fmla="*/ 635000 w 635000"/>
                    <a:gd name="connsiteY1" fmla="*/ 0 h 822325"/>
                    <a:gd name="connsiteX2" fmla="*/ 635000 w 635000"/>
                    <a:gd name="connsiteY2" fmla="*/ 0 h 822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5000" h="822325">
                      <a:moveTo>
                        <a:pt x="0" y="822325"/>
                      </a:moveTo>
                      <a:lnTo>
                        <a:pt x="635000" y="0"/>
                      </a:lnTo>
                      <a:lnTo>
                        <a:pt x="635000" y="0"/>
                      </a:lnTo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02" name="椭圆 201"/>
              <p:cNvSpPr/>
              <p:nvPr/>
            </p:nvSpPr>
            <p:spPr>
              <a:xfrm>
                <a:off x="2251949" y="3452638"/>
                <a:ext cx="88843" cy="88843"/>
              </a:xfrm>
              <a:prstGeom prst="ellipse">
                <a:avLst/>
              </a:prstGeom>
              <a:solidFill>
                <a:srgbClr val="D04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2856510" y="2367469"/>
                <a:ext cx="88843" cy="88843"/>
              </a:xfrm>
              <a:prstGeom prst="ellipse">
                <a:avLst/>
              </a:prstGeom>
              <a:solidFill>
                <a:srgbClr val="D04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3443366" y="2637225"/>
                <a:ext cx="88843" cy="88843"/>
              </a:xfrm>
              <a:prstGeom prst="ellipse">
                <a:avLst/>
              </a:prstGeom>
              <a:solidFill>
                <a:srgbClr val="D04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4053821" y="1842872"/>
                <a:ext cx="88843" cy="88843"/>
              </a:xfrm>
              <a:prstGeom prst="ellipse">
                <a:avLst/>
              </a:prstGeom>
              <a:solidFill>
                <a:srgbClr val="D04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4657318" y="2096500"/>
                <a:ext cx="88843" cy="88843"/>
              </a:xfrm>
              <a:prstGeom prst="ellipse">
                <a:avLst/>
              </a:prstGeom>
              <a:solidFill>
                <a:srgbClr val="D04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625638" y="2830308"/>
                <a:ext cx="628359" cy="523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AutoShape 11"/>
              <p:cNvSpPr>
                <a:spLocks noChangeAspect="1" noChangeArrowheads="1" noTextEdit="1"/>
              </p:cNvSpPr>
              <p:nvPr/>
            </p:nvSpPr>
            <p:spPr bwMode="auto">
              <a:xfrm>
                <a:off x="7723405" y="2870791"/>
                <a:ext cx="425067" cy="448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520788" y="-342900"/>
                <a:ext cx="13653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6860518" y="795111"/>
              <a:ext cx="1964532" cy="333302"/>
              <a:chOff x="5321136" y="1524723"/>
              <a:chExt cx="2619376" cy="444403"/>
            </a:xfrm>
          </p:grpSpPr>
          <p:sp>
            <p:nvSpPr>
              <p:cNvPr id="130" name="TextBox 22"/>
              <p:cNvSpPr txBox="1">
                <a:spLocks noChangeArrowheads="1"/>
              </p:cNvSpPr>
              <p:nvPr/>
            </p:nvSpPr>
            <p:spPr bwMode="auto">
              <a:xfrm>
                <a:off x="5326411" y="1524723"/>
                <a:ext cx="2614101" cy="307776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prstMaterial="matte">
                  <a:bevelB w="127000"/>
                </a:sp3d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defTabSz="685800">
                  <a:defRPr/>
                </a:pPr>
                <a:r>
                  <a:rPr lang="zh-CN" altLang="en-US" sz="900" kern="1500" dirty="0">
                    <a:ln w="9525">
                      <a:noFill/>
                    </a:ln>
                    <a:solidFill>
                      <a:prstClr val="white"/>
                    </a:solidFill>
                    <a:effectLst>
                      <a:glow>
                        <a:prstClr val="white"/>
                      </a:glow>
                    </a:effectLst>
                    <a:latin typeface="汉仪细中圆简" panose="02010609000101010101" pitchFamily="49" charset="-122"/>
                    <a:ea typeface="汉仪细中圆简" panose="02010609000101010101" pitchFamily="49" charset="-122"/>
                    <a:cs typeface="经典仿宋简" pitchFamily="49" charset="-122"/>
                  </a:rPr>
                  <a:t>上海锐普广告有限公司</a:t>
                </a:r>
                <a:endParaRPr lang="en-US" altLang="zh-CN" sz="900" kern="1500" dirty="0">
                  <a:ln w="9525">
                    <a:noFill/>
                  </a:ln>
                  <a:solidFill>
                    <a:prstClr val="white"/>
                  </a:solidFill>
                  <a:effectLst>
                    <a:glow>
                      <a:prstClr val="white"/>
                    </a:glow>
                  </a:effectLst>
                  <a:latin typeface="汉仪细中圆简" panose="02010609000101010101" pitchFamily="49" charset="-122"/>
                  <a:ea typeface="汉仪细中圆简" panose="02010609000101010101" pitchFamily="49" charset="-122"/>
                  <a:cs typeface="经典仿宋简" pitchFamily="49" charset="-122"/>
                </a:endParaRPr>
              </a:p>
            </p:txBody>
          </p:sp>
          <p:sp>
            <p:nvSpPr>
              <p:cNvPr id="131" name="矩形 7"/>
              <p:cNvSpPr>
                <a:spLocks noChangeArrowheads="1"/>
              </p:cNvSpPr>
              <p:nvPr/>
            </p:nvSpPr>
            <p:spPr bwMode="auto">
              <a:xfrm>
                <a:off x="5321136" y="1710594"/>
                <a:ext cx="2619374" cy="258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defTabSz="685800" eaLnBrk="1" hangingPunct="1">
                  <a:lnSpc>
                    <a:spcPct val="110000"/>
                  </a:lnSpc>
                  <a:defRPr/>
                </a:pPr>
                <a:r>
                  <a:rPr lang="en-US" altLang="zh-CN" sz="600" dirty="0">
                    <a:solidFill>
                      <a:prstClr val="white">
                        <a:lumMod val="95000"/>
                      </a:prstClr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SHANGHAI RAPIDESIGN ADVERTISING CO.,LTD </a:t>
                </a:r>
                <a:endParaRPr lang="en-US" altLang="zh-CN" sz="600" dirty="0">
                  <a:solidFill>
                    <a:prstClr val="white">
                      <a:lumMod val="95000"/>
                    </a:prstClr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</p:grpSp>
        <p:sp>
          <p:nvSpPr>
            <p:cNvPr id="132" name="TextBox 2703"/>
            <p:cNvSpPr txBox="1">
              <a:spLocks noChangeArrowheads="1"/>
            </p:cNvSpPr>
            <p:nvPr/>
          </p:nvSpPr>
          <p:spPr bwMode="auto">
            <a:xfrm>
              <a:off x="6162358" y="1114975"/>
              <a:ext cx="271880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defTabSz="685800">
                <a:defRPr/>
              </a:pPr>
              <a:r>
                <a:rPr lang="zh-CN" altLang="en-US" sz="600" spc="450" dirty="0" smtClean="0">
                  <a:solidFill>
                    <a:prstClr val="white">
                      <a:alpha val="65000"/>
                    </a:prstClr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适用于</a:t>
              </a:r>
              <a:r>
                <a:rPr lang="zh-CN" altLang="en-US" sz="600" spc="450" dirty="0">
                  <a:solidFill>
                    <a:prstClr val="white">
                      <a:alpha val="65000"/>
                    </a:prstClr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年</a:t>
              </a:r>
              <a:r>
                <a:rPr lang="zh-CN" altLang="en-US" sz="600" spc="450" dirty="0" smtClean="0">
                  <a:solidFill>
                    <a:prstClr val="white">
                      <a:alpha val="65000"/>
                    </a:prstClr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中总结商务培训等相关行业类模板</a:t>
              </a:r>
              <a:endParaRPr lang="en-US" altLang="zh-CN" sz="600" spc="450" dirty="0">
                <a:solidFill>
                  <a:prstClr val="white">
                    <a:alpha val="65000"/>
                  </a:prstClr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133" name="TextBox 164"/>
            <p:cNvSpPr txBox="1">
              <a:spLocks noChangeArrowheads="1"/>
            </p:cNvSpPr>
            <p:nvPr/>
          </p:nvSpPr>
          <p:spPr bwMode="auto">
            <a:xfrm>
              <a:off x="5384107" y="209409"/>
              <a:ext cx="346312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000">
                  <a:latin typeface="Copperplate Gothic Bold" panose="020E0705020206020404" pitchFamily="34" charset="0"/>
                  <a:ea typeface="经典综艺体简" panose="02010609000101010101" pitchFamily="49" charset="-122"/>
                  <a:cs typeface="经典综艺体简" panose="02010609000101010101" pitchFamily="49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en-US" altLang="zh-CN" sz="3600" b="1" spc="169" dirty="0">
                  <a:solidFill>
                    <a:prstClr val="white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DFPPOP3W12-B5" panose="040B0C00000000000000" pitchFamily="82" charset="-120"/>
                  <a:ea typeface="DFPPOP3W12-B5" panose="040B0C00000000000000" pitchFamily="82" charset="-120"/>
                  <a:cs typeface="MV Boli" panose="02000500030200090000" pitchFamily="2" charset="0"/>
                </a:rPr>
                <a:t>POWERPOINT</a:t>
              </a:r>
              <a:endParaRPr lang="zh-CN" altLang="en-US" sz="3600" b="1" spc="169" dirty="0">
                <a:solidFill>
                  <a:prstClr val="white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FPPOP3W12-B5" panose="040B0C00000000000000" pitchFamily="82" charset="-120"/>
                <a:ea typeface="DFPPOP3W12-B5" panose="040B0C00000000000000" pitchFamily="82" charset="-120"/>
                <a:cs typeface="MV Boli" panose="02000500030200090000" pitchFamily="2" charset="0"/>
              </a:endParaRPr>
            </a:p>
          </p:txBody>
        </p:sp>
        <p:sp>
          <p:nvSpPr>
            <p:cNvPr id="134" name="TextBox 164"/>
            <p:cNvSpPr txBox="1">
              <a:spLocks noChangeArrowheads="1"/>
            </p:cNvSpPr>
            <p:nvPr/>
          </p:nvSpPr>
          <p:spPr bwMode="auto">
            <a:xfrm>
              <a:off x="5410718" y="206967"/>
              <a:ext cx="3461524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000">
                  <a:latin typeface="Copperplate Gothic Bold" panose="020E0705020206020404" pitchFamily="34" charset="0"/>
                  <a:ea typeface="经典综艺体简" panose="02010609000101010101" pitchFamily="49" charset="-122"/>
                  <a:cs typeface="经典综艺体简" panose="02010609000101010101" pitchFamily="49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en-US" altLang="zh-CN" sz="3600" spc="169" dirty="0">
                  <a:solidFill>
                    <a:srgbClr val="F78948"/>
                  </a:solidFill>
                  <a:latin typeface="DFPPOP3W12-B5" panose="040B0C00000000000000" pitchFamily="82" charset="-120"/>
                  <a:ea typeface="DFPPOP3W12-B5" panose="040B0C00000000000000" pitchFamily="82" charset="-120"/>
                  <a:cs typeface="MV Boli" panose="02000500030200090000" pitchFamily="2" charset="0"/>
                </a:rPr>
                <a:t>POWERPOINT</a:t>
              </a:r>
              <a:endParaRPr lang="zh-CN" altLang="en-US" sz="3600" spc="169" dirty="0">
                <a:solidFill>
                  <a:srgbClr val="F78948"/>
                </a:solidFill>
                <a:latin typeface="DFPPOP3W12-B5" panose="040B0C00000000000000" pitchFamily="82" charset="-120"/>
                <a:ea typeface="DFPPOP3W12-B5" panose="040B0C00000000000000" pitchFamily="82" charset="-12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5400000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0.52014 0.00062 L 5.55556E-7 1.60494E-6 " pathEditMode="relative" rAng="0" ptsTypes="AA">
                                      <p:cBhvr>
                                        <p:cTn id="55" dur="190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07" y="-3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1.66667E-6 -0.00092 L -0.53333 0.00247 " pathEditMode="relative" rAng="0" ptsTypes="AA">
                                      <p:cBhvr>
                                        <p:cTn id="57" dur="19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154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-3.88889E-6 0.00093 L -0.37795 0.00124 " pathEditMode="relative" rAng="0" ptsTypes="AA">
                                      <p:cBhvr>
                                        <p:cTn id="59" dur="16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06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Motion origin="layout" path="M -0.00052 -0.00093 L -0.22638 0.00062 " pathEditMode="relative" rAng="0" ptsTypes="AA">
                                      <p:cBhvr>
                                        <p:cTn id="61" dur="1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02" y="6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00053 0.00062 L -0.1007 -0.00093 " pathEditMode="relative" rAng="0" ptsTypes="AA">
                                      <p:cBhvr>
                                        <p:cTn id="63" dur="11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11" grpId="0" animBg="1"/>
      <p:bldP spid="115" grpId="0" animBg="1"/>
      <p:bldP spid="116" grpId="0" animBg="1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4"/>
          <p:cNvSpPr/>
          <p:nvPr/>
        </p:nvSpPr>
        <p:spPr bwMode="auto">
          <a:xfrm>
            <a:off x="795769" y="1242955"/>
            <a:ext cx="1777006" cy="2104262"/>
          </a:xfrm>
          <a:custGeom>
            <a:avLst/>
            <a:gdLst/>
            <a:ahLst/>
            <a:cxnLst/>
            <a:rect l="l" t="t" r="r" b="b"/>
            <a:pathLst>
              <a:path w="1256568" h="1440160">
                <a:moveTo>
                  <a:pt x="720080" y="0"/>
                </a:moveTo>
                <a:cubicBezTo>
                  <a:pt x="866168" y="0"/>
                  <a:pt x="1002096" y="43504"/>
                  <a:pt x="1115188" y="118910"/>
                </a:cubicBezTo>
                <a:cubicBezTo>
                  <a:pt x="1047740" y="192020"/>
                  <a:pt x="995824" y="281163"/>
                  <a:pt x="964137" y="382246"/>
                </a:cubicBezTo>
                <a:cubicBezTo>
                  <a:pt x="865775" y="696028"/>
                  <a:pt x="993145" y="1026618"/>
                  <a:pt x="1256568" y="1196148"/>
                </a:cubicBezTo>
                <a:cubicBezTo>
                  <a:pt x="1126777" y="1346565"/>
                  <a:pt x="934359" y="1440160"/>
                  <a:pt x="720080" y="1440160"/>
                </a:cubicBezTo>
                <a:cubicBezTo>
                  <a:pt x="322391" y="1440160"/>
                  <a:pt x="0" y="1117769"/>
                  <a:pt x="0" y="720080"/>
                </a:cubicBezTo>
                <a:cubicBezTo>
                  <a:pt x="0" y="322391"/>
                  <a:pt x="322391" y="0"/>
                  <a:pt x="720080" y="0"/>
                </a:cubicBezTo>
                <a:close/>
              </a:path>
            </a:pathLst>
          </a:custGeom>
          <a:solidFill>
            <a:srgbClr val="9C5BB7"/>
          </a:solidFill>
          <a:ln w="76200">
            <a:noFill/>
          </a:ln>
          <a:effectLst>
            <a:outerShdw blurRad="101600" dist="76200" dir="1002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68769" y="2309468"/>
            <a:ext cx="7489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/>
            <a:r>
              <a:rPr lang="en-US" altLang="zh-CN" sz="2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52%</a:t>
            </a:r>
            <a:endParaRPr lang="zh-CN" altLang="en-US" sz="22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64312" y="2298766"/>
            <a:ext cx="7489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/>
            <a:r>
              <a:rPr lang="en-US" altLang="zh-CN" sz="2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76%</a:t>
            </a:r>
            <a:endParaRPr lang="zh-CN" altLang="en-US" sz="22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909705" y="1648979"/>
            <a:ext cx="591765" cy="610801"/>
            <a:chOff x="3232150" y="2953027"/>
            <a:chExt cx="404683" cy="404238"/>
          </a:xfrm>
        </p:grpSpPr>
        <p:sp>
          <p:nvSpPr>
            <p:cNvPr id="6" name="Oval 31"/>
            <p:cNvSpPr>
              <a:spLocks noChangeArrowheads="1"/>
            </p:cNvSpPr>
            <p:nvPr/>
          </p:nvSpPr>
          <p:spPr bwMode="auto">
            <a:xfrm>
              <a:off x="3232150" y="2953027"/>
              <a:ext cx="404683" cy="404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/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7" name="组合 31"/>
            <p:cNvGrpSpPr/>
            <p:nvPr/>
          </p:nvGrpSpPr>
          <p:grpSpPr bwMode="auto">
            <a:xfrm>
              <a:off x="3306763" y="3038177"/>
              <a:ext cx="258763" cy="236538"/>
              <a:chOff x="3306763" y="2363788"/>
              <a:chExt cx="258763" cy="236538"/>
            </a:xfrm>
          </p:grpSpPr>
          <p:sp>
            <p:nvSpPr>
              <p:cNvPr id="8" name="Freeform 35"/>
              <p:cNvSpPr/>
              <p:nvPr/>
            </p:nvSpPr>
            <p:spPr bwMode="auto">
              <a:xfrm>
                <a:off x="3345602" y="2453886"/>
                <a:ext cx="178949" cy="64258"/>
              </a:xfrm>
              <a:custGeom>
                <a:avLst/>
                <a:gdLst>
                  <a:gd name="T0" fmla="*/ 2147483646 w 48"/>
                  <a:gd name="T1" fmla="*/ 0 h 17"/>
                  <a:gd name="T2" fmla="*/ 2147483646 w 48"/>
                  <a:gd name="T3" fmla="*/ 2147483646 h 17"/>
                  <a:gd name="T4" fmla="*/ 2147483646 w 48"/>
                  <a:gd name="T5" fmla="*/ 2147483646 h 17"/>
                  <a:gd name="T6" fmla="*/ 2147483646 w 48"/>
                  <a:gd name="T7" fmla="*/ 2147483646 h 17"/>
                  <a:gd name="T8" fmla="*/ 2147483646 w 48"/>
                  <a:gd name="T9" fmla="*/ 0 h 17"/>
                  <a:gd name="T10" fmla="*/ 2147483646 w 48"/>
                  <a:gd name="T11" fmla="*/ 0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" h="17">
                    <a:moveTo>
                      <a:pt x="1" y="0"/>
                    </a:moveTo>
                    <a:cubicBezTo>
                      <a:pt x="0" y="3"/>
                      <a:pt x="1" y="6"/>
                      <a:pt x="2" y="8"/>
                    </a:cubicBezTo>
                    <a:cubicBezTo>
                      <a:pt x="7" y="16"/>
                      <a:pt x="21" y="17"/>
                      <a:pt x="24" y="17"/>
                    </a:cubicBezTo>
                    <a:cubicBezTo>
                      <a:pt x="28" y="17"/>
                      <a:pt x="42" y="16"/>
                      <a:pt x="47" y="8"/>
                    </a:cubicBezTo>
                    <a:cubicBezTo>
                      <a:pt x="48" y="6"/>
                      <a:pt x="48" y="3"/>
                      <a:pt x="4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C5B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36"/>
              <p:cNvSpPr>
                <a:spLocks noEditPoints="1"/>
              </p:cNvSpPr>
              <p:nvPr/>
            </p:nvSpPr>
            <p:spPr bwMode="auto">
              <a:xfrm>
                <a:off x="3307005" y="2363926"/>
                <a:ext cx="258483" cy="236000"/>
              </a:xfrm>
              <a:custGeom>
                <a:avLst/>
                <a:gdLst>
                  <a:gd name="T0" fmla="*/ 2147483646 w 69"/>
                  <a:gd name="T1" fmla="*/ 0 h 63"/>
                  <a:gd name="T2" fmla="*/ 2147483646 w 69"/>
                  <a:gd name="T3" fmla="*/ 0 h 63"/>
                  <a:gd name="T4" fmla="*/ 2147483646 w 69"/>
                  <a:gd name="T5" fmla="*/ 2147483646 h 63"/>
                  <a:gd name="T6" fmla="*/ 2147483646 w 69"/>
                  <a:gd name="T7" fmla="*/ 2147483646 h 63"/>
                  <a:gd name="T8" fmla="*/ 2147483646 w 69"/>
                  <a:gd name="T9" fmla="*/ 2147483646 h 63"/>
                  <a:gd name="T10" fmla="*/ 2147483646 w 69"/>
                  <a:gd name="T11" fmla="*/ 2147483646 h 63"/>
                  <a:gd name="T12" fmla="*/ 2147483646 w 69"/>
                  <a:gd name="T13" fmla="*/ 2147483646 h 63"/>
                  <a:gd name="T14" fmla="*/ 2147483646 w 69"/>
                  <a:gd name="T15" fmla="*/ 2147483646 h 63"/>
                  <a:gd name="T16" fmla="*/ 2147483646 w 69"/>
                  <a:gd name="T17" fmla="*/ 2147483646 h 63"/>
                  <a:gd name="T18" fmla="*/ 2147483646 w 69"/>
                  <a:gd name="T19" fmla="*/ 2147483646 h 63"/>
                  <a:gd name="T20" fmla="*/ 2147483646 w 69"/>
                  <a:gd name="T21" fmla="*/ 2147483646 h 63"/>
                  <a:gd name="T22" fmla="*/ 2147483646 w 69"/>
                  <a:gd name="T23" fmla="*/ 2147483646 h 63"/>
                  <a:gd name="T24" fmla="*/ 2147483646 w 69"/>
                  <a:gd name="T25" fmla="*/ 2147483646 h 63"/>
                  <a:gd name="T26" fmla="*/ 2147483646 w 69"/>
                  <a:gd name="T27" fmla="*/ 2147483646 h 63"/>
                  <a:gd name="T28" fmla="*/ 2147483646 w 69"/>
                  <a:gd name="T29" fmla="*/ 2147483646 h 63"/>
                  <a:gd name="T30" fmla="*/ 2147483646 w 69"/>
                  <a:gd name="T31" fmla="*/ 2147483646 h 63"/>
                  <a:gd name="T32" fmla="*/ 2147483646 w 69"/>
                  <a:gd name="T33" fmla="*/ 0 h 63"/>
                  <a:gd name="T34" fmla="*/ 2147483646 w 69"/>
                  <a:gd name="T35" fmla="*/ 2147483646 h 63"/>
                  <a:gd name="T36" fmla="*/ 2147483646 w 69"/>
                  <a:gd name="T37" fmla="*/ 2147483646 h 63"/>
                  <a:gd name="T38" fmla="*/ 2147483646 w 69"/>
                  <a:gd name="T39" fmla="*/ 2147483646 h 63"/>
                  <a:gd name="T40" fmla="*/ 2147483646 w 69"/>
                  <a:gd name="T41" fmla="*/ 2147483646 h 63"/>
                  <a:gd name="T42" fmla="*/ 2147483646 w 69"/>
                  <a:gd name="T43" fmla="*/ 2147483646 h 63"/>
                  <a:gd name="T44" fmla="*/ 2147483646 w 69"/>
                  <a:gd name="T45" fmla="*/ 2147483646 h 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9" h="63">
                    <a:moveTo>
                      <a:pt x="5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2" y="14"/>
                      <a:pt x="0" y="26"/>
                      <a:pt x="5" y="34"/>
                    </a:cubicBezTo>
                    <a:cubicBezTo>
                      <a:pt x="10" y="44"/>
                      <a:pt x="24" y="47"/>
                      <a:pt x="31" y="4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4" y="59"/>
                      <a:pt x="13" y="60"/>
                      <a:pt x="13" y="61"/>
                    </a:cubicBezTo>
                    <a:cubicBezTo>
                      <a:pt x="13" y="62"/>
                      <a:pt x="14" y="63"/>
                      <a:pt x="15" y="63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5" y="63"/>
                      <a:pt x="56" y="62"/>
                      <a:pt x="56" y="61"/>
                    </a:cubicBezTo>
                    <a:cubicBezTo>
                      <a:pt x="56" y="60"/>
                      <a:pt x="55" y="59"/>
                      <a:pt x="54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45" y="47"/>
                      <a:pt x="58" y="44"/>
                      <a:pt x="64" y="34"/>
                    </a:cubicBezTo>
                    <a:cubicBezTo>
                      <a:pt x="69" y="26"/>
                      <a:pt x="67" y="14"/>
                      <a:pt x="58" y="1"/>
                    </a:cubicBezTo>
                    <a:lnTo>
                      <a:pt x="58" y="0"/>
                    </a:lnTo>
                    <a:close/>
                    <a:moveTo>
                      <a:pt x="60" y="32"/>
                    </a:moveTo>
                    <a:cubicBezTo>
                      <a:pt x="55" y="42"/>
                      <a:pt x="38" y="43"/>
                      <a:pt x="34" y="43"/>
                    </a:cubicBezTo>
                    <a:cubicBezTo>
                      <a:pt x="31" y="43"/>
                      <a:pt x="14" y="42"/>
                      <a:pt x="9" y="32"/>
                    </a:cubicBezTo>
                    <a:cubicBezTo>
                      <a:pt x="5" y="25"/>
                      <a:pt x="7" y="16"/>
                      <a:pt x="14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62" y="16"/>
                      <a:pt x="64" y="25"/>
                      <a:pt x="60" y="32"/>
                    </a:cubicBezTo>
                    <a:close/>
                  </a:path>
                </a:pathLst>
              </a:custGeom>
              <a:solidFill>
                <a:srgbClr val="9C5B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 bwMode="auto">
          <a:xfrm>
            <a:off x="1358460" y="1728419"/>
            <a:ext cx="513091" cy="531361"/>
            <a:chOff x="7548563" y="2952452"/>
            <a:chExt cx="404813" cy="404813"/>
          </a:xfrm>
        </p:grpSpPr>
        <p:sp>
          <p:nvSpPr>
            <p:cNvPr id="11" name="Oval 34"/>
            <p:cNvSpPr>
              <a:spLocks noChangeArrowheads="1"/>
            </p:cNvSpPr>
            <p:nvPr/>
          </p:nvSpPr>
          <p:spPr bwMode="auto">
            <a:xfrm>
              <a:off x="7548563" y="2952452"/>
              <a:ext cx="404813" cy="404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Freeform 52"/>
            <p:cNvSpPr/>
            <p:nvPr/>
          </p:nvSpPr>
          <p:spPr bwMode="auto">
            <a:xfrm>
              <a:off x="7609285" y="3022387"/>
              <a:ext cx="284719" cy="266289"/>
            </a:xfrm>
            <a:custGeom>
              <a:avLst/>
              <a:gdLst>
                <a:gd name="T0" fmla="*/ 2147483646 w 76"/>
                <a:gd name="T1" fmla="*/ 2147483646 h 71"/>
                <a:gd name="T2" fmla="*/ 2147483646 w 76"/>
                <a:gd name="T3" fmla="*/ 2147483646 h 71"/>
                <a:gd name="T4" fmla="*/ 2147483646 w 76"/>
                <a:gd name="T5" fmla="*/ 2147483646 h 71"/>
                <a:gd name="T6" fmla="*/ 2147483646 w 76"/>
                <a:gd name="T7" fmla="*/ 2147483646 h 71"/>
                <a:gd name="T8" fmla="*/ 2147483646 w 76"/>
                <a:gd name="T9" fmla="*/ 2147483646 h 71"/>
                <a:gd name="T10" fmla="*/ 2147483646 w 76"/>
                <a:gd name="T11" fmla="*/ 2147483646 h 71"/>
                <a:gd name="T12" fmla="*/ 2147483646 w 76"/>
                <a:gd name="T13" fmla="*/ 2147483646 h 71"/>
                <a:gd name="T14" fmla="*/ 2147483646 w 76"/>
                <a:gd name="T15" fmla="*/ 2147483646 h 71"/>
                <a:gd name="T16" fmla="*/ 2147483646 w 76"/>
                <a:gd name="T17" fmla="*/ 2147483646 h 71"/>
                <a:gd name="T18" fmla="*/ 2147483646 w 76"/>
                <a:gd name="T19" fmla="*/ 2147483646 h 71"/>
                <a:gd name="T20" fmla="*/ 2147483646 w 76"/>
                <a:gd name="T21" fmla="*/ 2147483646 h 71"/>
                <a:gd name="T22" fmla="*/ 2147483646 w 76"/>
                <a:gd name="T23" fmla="*/ 2147483646 h 71"/>
                <a:gd name="T24" fmla="*/ 2147483646 w 76"/>
                <a:gd name="T25" fmla="*/ 2147483646 h 71"/>
                <a:gd name="T26" fmla="*/ 2147483646 w 76"/>
                <a:gd name="T27" fmla="*/ 2147483646 h 71"/>
                <a:gd name="T28" fmla="*/ 2147483646 w 76"/>
                <a:gd name="T29" fmla="*/ 2147483646 h 71"/>
                <a:gd name="T30" fmla="*/ 2147483646 w 76"/>
                <a:gd name="T31" fmla="*/ 2147483646 h 71"/>
                <a:gd name="T32" fmla="*/ 2147483646 w 76"/>
                <a:gd name="T33" fmla="*/ 2147483646 h 71"/>
                <a:gd name="T34" fmla="*/ 2147483646 w 76"/>
                <a:gd name="T35" fmla="*/ 2147483646 h 71"/>
                <a:gd name="T36" fmla="*/ 2147483646 w 76"/>
                <a:gd name="T37" fmla="*/ 2147483646 h 71"/>
                <a:gd name="T38" fmla="*/ 2147483646 w 76"/>
                <a:gd name="T39" fmla="*/ 2147483646 h 71"/>
                <a:gd name="T40" fmla="*/ 2147483646 w 76"/>
                <a:gd name="T41" fmla="*/ 2147483646 h 71"/>
                <a:gd name="T42" fmla="*/ 2147483646 w 76"/>
                <a:gd name="T43" fmla="*/ 2147483646 h 71"/>
                <a:gd name="T44" fmla="*/ 2147483646 w 76"/>
                <a:gd name="T45" fmla="*/ 2147483646 h 71"/>
                <a:gd name="T46" fmla="*/ 2147483646 w 76"/>
                <a:gd name="T47" fmla="*/ 2147483646 h 71"/>
                <a:gd name="T48" fmla="*/ 2147483646 w 76"/>
                <a:gd name="T49" fmla="*/ 2147483646 h 71"/>
                <a:gd name="T50" fmla="*/ 2147483646 w 76"/>
                <a:gd name="T51" fmla="*/ 2147483646 h 71"/>
                <a:gd name="T52" fmla="*/ 2147483646 w 76"/>
                <a:gd name="T53" fmla="*/ 2147483646 h 71"/>
                <a:gd name="T54" fmla="*/ 2147483646 w 76"/>
                <a:gd name="T55" fmla="*/ 2147483646 h 71"/>
                <a:gd name="T56" fmla="*/ 2147483646 w 76"/>
                <a:gd name="T57" fmla="*/ 2147483646 h 71"/>
                <a:gd name="T58" fmla="*/ 2147483646 w 76"/>
                <a:gd name="T59" fmla="*/ 2147483646 h 71"/>
                <a:gd name="T60" fmla="*/ 2147483646 w 76"/>
                <a:gd name="T61" fmla="*/ 2147483646 h 71"/>
                <a:gd name="T62" fmla="*/ 2147483646 w 76"/>
                <a:gd name="T63" fmla="*/ 2147483646 h 71"/>
                <a:gd name="T64" fmla="*/ 2147483646 w 76"/>
                <a:gd name="T65" fmla="*/ 2147483646 h 71"/>
                <a:gd name="T66" fmla="*/ 2147483646 w 76"/>
                <a:gd name="T67" fmla="*/ 2147483646 h 71"/>
                <a:gd name="T68" fmla="*/ 2147483646 w 76"/>
                <a:gd name="T69" fmla="*/ 2147483646 h 71"/>
                <a:gd name="T70" fmla="*/ 2147483646 w 76"/>
                <a:gd name="T71" fmla="*/ 2147483646 h 71"/>
                <a:gd name="T72" fmla="*/ 2147483646 w 76"/>
                <a:gd name="T73" fmla="*/ 2147483646 h 71"/>
                <a:gd name="T74" fmla="*/ 0 w 76"/>
                <a:gd name="T75" fmla="*/ 2147483646 h 71"/>
                <a:gd name="T76" fmla="*/ 2147483646 w 76"/>
                <a:gd name="T77" fmla="*/ 2147483646 h 71"/>
                <a:gd name="T78" fmla="*/ 2147483646 w 76"/>
                <a:gd name="T79" fmla="*/ 2147483646 h 71"/>
                <a:gd name="T80" fmla="*/ 2147483646 w 76"/>
                <a:gd name="T81" fmla="*/ 2147483646 h 71"/>
                <a:gd name="T82" fmla="*/ 2147483646 w 76"/>
                <a:gd name="T83" fmla="*/ 2147483646 h 71"/>
                <a:gd name="T84" fmla="*/ 2147483646 w 76"/>
                <a:gd name="T85" fmla="*/ 2147483646 h 71"/>
                <a:gd name="T86" fmla="*/ 2147483646 w 76"/>
                <a:gd name="T87" fmla="*/ 2147483646 h 71"/>
                <a:gd name="T88" fmla="*/ 2147483646 w 76"/>
                <a:gd name="T89" fmla="*/ 0 h 71"/>
                <a:gd name="T90" fmla="*/ 2147483646 w 76"/>
                <a:gd name="T91" fmla="*/ 2147483646 h 7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6" h="71">
                  <a:moveTo>
                    <a:pt x="28" y="6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72" y="14"/>
                    <a:pt x="74" y="16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8"/>
                    <a:pt x="76" y="22"/>
                    <a:pt x="70" y="25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0" y="38"/>
                    <a:pt x="39" y="38"/>
                    <a:pt x="39" y="38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6" y="30"/>
                    <a:pt x="38" y="2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28" y="6"/>
                  </a:lnTo>
                  <a:close/>
                </a:path>
              </a:pathLst>
            </a:custGeom>
            <a:solidFill>
              <a:srgbClr val="9C5B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329179" y="1696549"/>
            <a:ext cx="4115165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ct val="140000"/>
              </a:lnSpc>
            </a:pPr>
            <a:r>
              <a:rPr lang="zh-CN" altLang="zh-CN" sz="105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中国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第一家精品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设计机构。拥有国内顶尖的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制作技术、顶级的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设计团队，坚持精益求精、拒绝平庸的做事精神，帮助您实现美观、精致、严谨、动感的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展示效果，让您的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创造卓越</a:t>
            </a:r>
            <a:r>
              <a:rPr lang="zh-CN" altLang="zh-CN" sz="105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价值</a:t>
            </a:r>
            <a:r>
              <a:rPr lang="zh-CN" altLang="en-US" sz="105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。</a:t>
            </a:r>
            <a:endParaRPr lang="en-US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14" name="TextBox 22"/>
          <p:cNvSpPr txBox="1">
            <a:spLocks noChangeArrowheads="1"/>
          </p:cNvSpPr>
          <p:nvPr/>
        </p:nvSpPr>
        <p:spPr bwMode="auto">
          <a:xfrm>
            <a:off x="4353160" y="1433544"/>
            <a:ext cx="19934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/>
            <a:r>
              <a:rPr lang="zh-CN" altLang="zh-CN" sz="1200" dirty="0">
                <a:solidFill>
                  <a:prstClr val="white">
                    <a:lumMod val="95000"/>
                  </a:prstClr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上海锐普广告有限公司</a:t>
            </a:r>
            <a:endParaRPr lang="en-US" altLang="zh-CN" sz="1200" dirty="0">
              <a:solidFill>
                <a:prstClr val="white">
                  <a:lumMod val="95000"/>
                </a:prstClr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432083" y="1742293"/>
            <a:ext cx="39160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泪滴形 16"/>
          <p:cNvSpPr/>
          <p:nvPr/>
        </p:nvSpPr>
        <p:spPr bwMode="auto">
          <a:xfrm rot="6444283">
            <a:off x="2279422" y="1167638"/>
            <a:ext cx="1865944" cy="1806081"/>
          </a:xfrm>
          <a:prstGeom prst="teardrop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auto">
          <a:xfrm>
            <a:off x="1394836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62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1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1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4" grpId="0"/>
          <p:bldP spid="13" grpId="0"/>
          <p:bldP spid="14" grpId="0"/>
          <p:bldP spid="1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1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1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4" grpId="0"/>
          <p:bldP spid="13" grpId="0"/>
          <p:bldP spid="14" grpId="0"/>
          <p:bldP spid="17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3012" y="598882"/>
            <a:ext cx="5001968" cy="3336460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组合 2"/>
          <p:cNvGrpSpPr/>
          <p:nvPr/>
        </p:nvGrpSpPr>
        <p:grpSpPr>
          <a:xfrm>
            <a:off x="1072841" y="-1551469"/>
            <a:ext cx="4757380" cy="5237644"/>
            <a:chOff x="1098175" y="-1266825"/>
            <a:chExt cx="4757380" cy="5237644"/>
          </a:xfrm>
          <a:effectLst/>
        </p:grpSpPr>
        <p:grpSp>
          <p:nvGrpSpPr>
            <p:cNvPr id="4" name="组合 3"/>
            <p:cNvGrpSpPr/>
            <p:nvPr/>
          </p:nvGrpSpPr>
          <p:grpSpPr bwMode="auto">
            <a:xfrm>
              <a:off x="1098175" y="1121651"/>
              <a:ext cx="2590171" cy="2849168"/>
              <a:chOff x="587636" y="880442"/>
              <a:chExt cx="2748337" cy="2903075"/>
            </a:xfrm>
            <a:effectLst>
              <a:outerShdw blurRad="254000" dist="1270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6" name="矩形标注 5"/>
              <p:cNvSpPr/>
              <p:nvPr/>
            </p:nvSpPr>
            <p:spPr>
              <a:xfrm>
                <a:off x="587636" y="880442"/>
                <a:ext cx="2748337" cy="2903075"/>
              </a:xfrm>
              <a:custGeom>
                <a:avLst/>
                <a:gdLst>
                  <a:gd name="connsiteX0" fmla="*/ 0 w 2232678"/>
                  <a:gd name="connsiteY0" fmla="*/ 0 h 3049262"/>
                  <a:gd name="connsiteX1" fmla="*/ 1302396 w 2232678"/>
                  <a:gd name="connsiteY1" fmla="*/ 0 h 3049262"/>
                  <a:gd name="connsiteX2" fmla="*/ 1302396 w 2232678"/>
                  <a:gd name="connsiteY2" fmla="*/ 0 h 3049262"/>
                  <a:gd name="connsiteX3" fmla="*/ 1860565 w 2232678"/>
                  <a:gd name="connsiteY3" fmla="*/ 0 h 3049262"/>
                  <a:gd name="connsiteX4" fmla="*/ 2232678 w 2232678"/>
                  <a:gd name="connsiteY4" fmla="*/ 0 h 3049262"/>
                  <a:gd name="connsiteX5" fmla="*/ 2232678 w 2232678"/>
                  <a:gd name="connsiteY5" fmla="*/ 508210 h 3049262"/>
                  <a:gd name="connsiteX6" fmla="*/ 2746640 w 2232678"/>
                  <a:gd name="connsiteY6" fmla="*/ 1480844 h 3049262"/>
                  <a:gd name="connsiteX7" fmla="*/ 2232678 w 2232678"/>
                  <a:gd name="connsiteY7" fmla="*/ 1270526 h 3049262"/>
                  <a:gd name="connsiteX8" fmla="*/ 2232678 w 2232678"/>
                  <a:gd name="connsiteY8" fmla="*/ 3049262 h 3049262"/>
                  <a:gd name="connsiteX9" fmla="*/ 1860565 w 2232678"/>
                  <a:gd name="connsiteY9" fmla="*/ 3049262 h 3049262"/>
                  <a:gd name="connsiteX10" fmla="*/ 1302396 w 2232678"/>
                  <a:gd name="connsiteY10" fmla="*/ 3049262 h 3049262"/>
                  <a:gd name="connsiteX11" fmla="*/ 1302396 w 2232678"/>
                  <a:gd name="connsiteY11" fmla="*/ 3049262 h 3049262"/>
                  <a:gd name="connsiteX12" fmla="*/ 0 w 2232678"/>
                  <a:gd name="connsiteY12" fmla="*/ 3049262 h 3049262"/>
                  <a:gd name="connsiteX13" fmla="*/ 0 w 2232678"/>
                  <a:gd name="connsiteY13" fmla="*/ 1270526 h 3049262"/>
                  <a:gd name="connsiteX14" fmla="*/ 0 w 2232678"/>
                  <a:gd name="connsiteY14" fmla="*/ 508210 h 3049262"/>
                  <a:gd name="connsiteX15" fmla="*/ 0 w 2232678"/>
                  <a:gd name="connsiteY15" fmla="*/ 508210 h 3049262"/>
                  <a:gd name="connsiteX16" fmla="*/ 0 w 2232678"/>
                  <a:gd name="connsiteY16" fmla="*/ 0 h 3049262"/>
                  <a:gd name="connsiteX0-1" fmla="*/ 0 w 2956190"/>
                  <a:gd name="connsiteY0-2" fmla="*/ 0 h 3049262"/>
                  <a:gd name="connsiteX1-3" fmla="*/ 1302396 w 2956190"/>
                  <a:gd name="connsiteY1-4" fmla="*/ 0 h 3049262"/>
                  <a:gd name="connsiteX2-5" fmla="*/ 1302396 w 2956190"/>
                  <a:gd name="connsiteY2-6" fmla="*/ 0 h 3049262"/>
                  <a:gd name="connsiteX3-7" fmla="*/ 1860565 w 2956190"/>
                  <a:gd name="connsiteY3-8" fmla="*/ 0 h 3049262"/>
                  <a:gd name="connsiteX4-9" fmla="*/ 2232678 w 2956190"/>
                  <a:gd name="connsiteY4-10" fmla="*/ 0 h 3049262"/>
                  <a:gd name="connsiteX5-11" fmla="*/ 2232678 w 2956190"/>
                  <a:gd name="connsiteY5-12" fmla="*/ 508210 h 3049262"/>
                  <a:gd name="connsiteX6-13" fmla="*/ 2956190 w 2956190"/>
                  <a:gd name="connsiteY6-14" fmla="*/ 937919 h 3049262"/>
                  <a:gd name="connsiteX7-15" fmla="*/ 2232678 w 2956190"/>
                  <a:gd name="connsiteY7-16" fmla="*/ 1270526 h 3049262"/>
                  <a:gd name="connsiteX8-17" fmla="*/ 2232678 w 2956190"/>
                  <a:gd name="connsiteY8-18" fmla="*/ 3049262 h 3049262"/>
                  <a:gd name="connsiteX9-19" fmla="*/ 1860565 w 2956190"/>
                  <a:gd name="connsiteY9-20" fmla="*/ 3049262 h 3049262"/>
                  <a:gd name="connsiteX10-21" fmla="*/ 1302396 w 2956190"/>
                  <a:gd name="connsiteY10-22" fmla="*/ 3049262 h 3049262"/>
                  <a:gd name="connsiteX11-23" fmla="*/ 1302396 w 2956190"/>
                  <a:gd name="connsiteY11-24" fmla="*/ 3049262 h 3049262"/>
                  <a:gd name="connsiteX12-25" fmla="*/ 0 w 2956190"/>
                  <a:gd name="connsiteY12-26" fmla="*/ 3049262 h 3049262"/>
                  <a:gd name="connsiteX13-27" fmla="*/ 0 w 2956190"/>
                  <a:gd name="connsiteY13-28" fmla="*/ 1270526 h 3049262"/>
                  <a:gd name="connsiteX14-29" fmla="*/ 0 w 2956190"/>
                  <a:gd name="connsiteY14-30" fmla="*/ 508210 h 3049262"/>
                  <a:gd name="connsiteX15-31" fmla="*/ 0 w 2956190"/>
                  <a:gd name="connsiteY15-32" fmla="*/ 508210 h 3049262"/>
                  <a:gd name="connsiteX16-33" fmla="*/ 0 w 2956190"/>
                  <a:gd name="connsiteY16-34" fmla="*/ 0 h 3049262"/>
                  <a:gd name="connsiteX0-35" fmla="*/ 0 w 2956190"/>
                  <a:gd name="connsiteY0-36" fmla="*/ 0 h 3049262"/>
                  <a:gd name="connsiteX1-37" fmla="*/ 1302396 w 2956190"/>
                  <a:gd name="connsiteY1-38" fmla="*/ 0 h 3049262"/>
                  <a:gd name="connsiteX2-39" fmla="*/ 1302396 w 2956190"/>
                  <a:gd name="connsiteY2-40" fmla="*/ 0 h 3049262"/>
                  <a:gd name="connsiteX3-41" fmla="*/ 1860565 w 2956190"/>
                  <a:gd name="connsiteY3-42" fmla="*/ 0 h 3049262"/>
                  <a:gd name="connsiteX4-43" fmla="*/ 2232678 w 2956190"/>
                  <a:gd name="connsiteY4-44" fmla="*/ 0 h 3049262"/>
                  <a:gd name="connsiteX5-45" fmla="*/ 2232678 w 2956190"/>
                  <a:gd name="connsiteY5-46" fmla="*/ 758946 h 3049262"/>
                  <a:gd name="connsiteX6-47" fmla="*/ 2956190 w 2956190"/>
                  <a:gd name="connsiteY6-48" fmla="*/ 937919 h 3049262"/>
                  <a:gd name="connsiteX7-49" fmla="*/ 2232678 w 2956190"/>
                  <a:gd name="connsiteY7-50" fmla="*/ 1270526 h 3049262"/>
                  <a:gd name="connsiteX8-51" fmla="*/ 2232678 w 2956190"/>
                  <a:gd name="connsiteY8-52" fmla="*/ 3049262 h 3049262"/>
                  <a:gd name="connsiteX9-53" fmla="*/ 1860565 w 2956190"/>
                  <a:gd name="connsiteY9-54" fmla="*/ 3049262 h 3049262"/>
                  <a:gd name="connsiteX10-55" fmla="*/ 1302396 w 2956190"/>
                  <a:gd name="connsiteY10-56" fmla="*/ 3049262 h 3049262"/>
                  <a:gd name="connsiteX11-57" fmla="*/ 1302396 w 2956190"/>
                  <a:gd name="connsiteY11-58" fmla="*/ 3049262 h 3049262"/>
                  <a:gd name="connsiteX12-59" fmla="*/ 0 w 2956190"/>
                  <a:gd name="connsiteY12-60" fmla="*/ 3049262 h 3049262"/>
                  <a:gd name="connsiteX13-61" fmla="*/ 0 w 2956190"/>
                  <a:gd name="connsiteY13-62" fmla="*/ 1270526 h 3049262"/>
                  <a:gd name="connsiteX14-63" fmla="*/ 0 w 2956190"/>
                  <a:gd name="connsiteY14-64" fmla="*/ 508210 h 3049262"/>
                  <a:gd name="connsiteX15-65" fmla="*/ 0 w 2956190"/>
                  <a:gd name="connsiteY15-66" fmla="*/ 508210 h 3049262"/>
                  <a:gd name="connsiteX16-67" fmla="*/ 0 w 2956190"/>
                  <a:gd name="connsiteY16-68" fmla="*/ 0 h 3049262"/>
                  <a:gd name="connsiteX0-69" fmla="*/ 0 w 2956190"/>
                  <a:gd name="connsiteY0-70" fmla="*/ 0 h 3049262"/>
                  <a:gd name="connsiteX1-71" fmla="*/ 1302396 w 2956190"/>
                  <a:gd name="connsiteY1-72" fmla="*/ 0 h 3049262"/>
                  <a:gd name="connsiteX2-73" fmla="*/ 1302396 w 2956190"/>
                  <a:gd name="connsiteY2-74" fmla="*/ 0 h 3049262"/>
                  <a:gd name="connsiteX3-75" fmla="*/ 1860565 w 2956190"/>
                  <a:gd name="connsiteY3-76" fmla="*/ 0 h 3049262"/>
                  <a:gd name="connsiteX4-77" fmla="*/ 2232678 w 2956190"/>
                  <a:gd name="connsiteY4-78" fmla="*/ 0 h 3049262"/>
                  <a:gd name="connsiteX5-79" fmla="*/ 2232678 w 2956190"/>
                  <a:gd name="connsiteY5-80" fmla="*/ 758946 h 3049262"/>
                  <a:gd name="connsiteX6-81" fmla="*/ 2956190 w 2956190"/>
                  <a:gd name="connsiteY6-82" fmla="*/ 937919 h 3049262"/>
                  <a:gd name="connsiteX7-83" fmla="*/ 2232678 w 2956190"/>
                  <a:gd name="connsiteY7-84" fmla="*/ 1131962 h 3049262"/>
                  <a:gd name="connsiteX8-85" fmla="*/ 2232678 w 2956190"/>
                  <a:gd name="connsiteY8-86" fmla="*/ 3049262 h 3049262"/>
                  <a:gd name="connsiteX9-87" fmla="*/ 1860565 w 2956190"/>
                  <a:gd name="connsiteY9-88" fmla="*/ 3049262 h 3049262"/>
                  <a:gd name="connsiteX10-89" fmla="*/ 1302396 w 2956190"/>
                  <a:gd name="connsiteY10-90" fmla="*/ 3049262 h 3049262"/>
                  <a:gd name="connsiteX11-91" fmla="*/ 1302396 w 2956190"/>
                  <a:gd name="connsiteY11-92" fmla="*/ 3049262 h 3049262"/>
                  <a:gd name="connsiteX12-93" fmla="*/ 0 w 2956190"/>
                  <a:gd name="connsiteY12-94" fmla="*/ 3049262 h 3049262"/>
                  <a:gd name="connsiteX13-95" fmla="*/ 0 w 2956190"/>
                  <a:gd name="connsiteY13-96" fmla="*/ 1270526 h 3049262"/>
                  <a:gd name="connsiteX14-97" fmla="*/ 0 w 2956190"/>
                  <a:gd name="connsiteY14-98" fmla="*/ 508210 h 3049262"/>
                  <a:gd name="connsiteX15-99" fmla="*/ 0 w 2956190"/>
                  <a:gd name="connsiteY15-100" fmla="*/ 508210 h 3049262"/>
                  <a:gd name="connsiteX16-101" fmla="*/ 0 w 2956190"/>
                  <a:gd name="connsiteY16-102" fmla="*/ 0 h 3049262"/>
                  <a:gd name="connsiteX0-103" fmla="*/ 0 w 3028958"/>
                  <a:gd name="connsiteY0-104" fmla="*/ 0 h 3049262"/>
                  <a:gd name="connsiteX1-105" fmla="*/ 1302396 w 3028958"/>
                  <a:gd name="connsiteY1-106" fmla="*/ 0 h 3049262"/>
                  <a:gd name="connsiteX2-107" fmla="*/ 1302396 w 3028958"/>
                  <a:gd name="connsiteY2-108" fmla="*/ 0 h 3049262"/>
                  <a:gd name="connsiteX3-109" fmla="*/ 1860565 w 3028958"/>
                  <a:gd name="connsiteY3-110" fmla="*/ 0 h 3049262"/>
                  <a:gd name="connsiteX4-111" fmla="*/ 2232678 w 3028958"/>
                  <a:gd name="connsiteY4-112" fmla="*/ 0 h 3049262"/>
                  <a:gd name="connsiteX5-113" fmla="*/ 2232678 w 3028958"/>
                  <a:gd name="connsiteY5-114" fmla="*/ 758946 h 3049262"/>
                  <a:gd name="connsiteX6-115" fmla="*/ 3028958 w 3028958"/>
                  <a:gd name="connsiteY6-116" fmla="*/ 377061 h 3049262"/>
                  <a:gd name="connsiteX7-117" fmla="*/ 2232678 w 3028958"/>
                  <a:gd name="connsiteY7-118" fmla="*/ 1131962 h 3049262"/>
                  <a:gd name="connsiteX8-119" fmla="*/ 2232678 w 3028958"/>
                  <a:gd name="connsiteY8-120" fmla="*/ 3049262 h 3049262"/>
                  <a:gd name="connsiteX9-121" fmla="*/ 1860565 w 3028958"/>
                  <a:gd name="connsiteY9-122" fmla="*/ 3049262 h 3049262"/>
                  <a:gd name="connsiteX10-123" fmla="*/ 1302396 w 3028958"/>
                  <a:gd name="connsiteY10-124" fmla="*/ 3049262 h 3049262"/>
                  <a:gd name="connsiteX11-125" fmla="*/ 1302396 w 3028958"/>
                  <a:gd name="connsiteY11-126" fmla="*/ 3049262 h 3049262"/>
                  <a:gd name="connsiteX12-127" fmla="*/ 0 w 3028958"/>
                  <a:gd name="connsiteY12-128" fmla="*/ 3049262 h 3049262"/>
                  <a:gd name="connsiteX13-129" fmla="*/ 0 w 3028958"/>
                  <a:gd name="connsiteY13-130" fmla="*/ 1270526 h 3049262"/>
                  <a:gd name="connsiteX14-131" fmla="*/ 0 w 3028958"/>
                  <a:gd name="connsiteY14-132" fmla="*/ 508210 h 3049262"/>
                  <a:gd name="connsiteX15-133" fmla="*/ 0 w 3028958"/>
                  <a:gd name="connsiteY15-134" fmla="*/ 508210 h 3049262"/>
                  <a:gd name="connsiteX16-135" fmla="*/ 0 w 3028958"/>
                  <a:gd name="connsiteY16-136" fmla="*/ 0 h 3049262"/>
                  <a:gd name="connsiteX0-137" fmla="*/ 0 w 2697460"/>
                  <a:gd name="connsiteY0-138" fmla="*/ 0 h 3049262"/>
                  <a:gd name="connsiteX1-139" fmla="*/ 1302396 w 2697460"/>
                  <a:gd name="connsiteY1-140" fmla="*/ 0 h 3049262"/>
                  <a:gd name="connsiteX2-141" fmla="*/ 1302396 w 2697460"/>
                  <a:gd name="connsiteY2-142" fmla="*/ 0 h 3049262"/>
                  <a:gd name="connsiteX3-143" fmla="*/ 1860565 w 2697460"/>
                  <a:gd name="connsiteY3-144" fmla="*/ 0 h 3049262"/>
                  <a:gd name="connsiteX4-145" fmla="*/ 2232678 w 2697460"/>
                  <a:gd name="connsiteY4-146" fmla="*/ 0 h 3049262"/>
                  <a:gd name="connsiteX5-147" fmla="*/ 2232678 w 2697460"/>
                  <a:gd name="connsiteY5-148" fmla="*/ 758946 h 3049262"/>
                  <a:gd name="connsiteX6-149" fmla="*/ 2697460 w 2697460"/>
                  <a:gd name="connsiteY6-150" fmla="*/ 568412 h 3049262"/>
                  <a:gd name="connsiteX7-151" fmla="*/ 2232678 w 2697460"/>
                  <a:gd name="connsiteY7-152" fmla="*/ 1131962 h 3049262"/>
                  <a:gd name="connsiteX8-153" fmla="*/ 2232678 w 2697460"/>
                  <a:gd name="connsiteY8-154" fmla="*/ 3049262 h 3049262"/>
                  <a:gd name="connsiteX9-155" fmla="*/ 1860565 w 2697460"/>
                  <a:gd name="connsiteY9-156" fmla="*/ 3049262 h 3049262"/>
                  <a:gd name="connsiteX10-157" fmla="*/ 1302396 w 2697460"/>
                  <a:gd name="connsiteY10-158" fmla="*/ 3049262 h 3049262"/>
                  <a:gd name="connsiteX11-159" fmla="*/ 1302396 w 2697460"/>
                  <a:gd name="connsiteY11-160" fmla="*/ 3049262 h 3049262"/>
                  <a:gd name="connsiteX12-161" fmla="*/ 0 w 2697460"/>
                  <a:gd name="connsiteY12-162" fmla="*/ 3049262 h 3049262"/>
                  <a:gd name="connsiteX13-163" fmla="*/ 0 w 2697460"/>
                  <a:gd name="connsiteY13-164" fmla="*/ 1270526 h 3049262"/>
                  <a:gd name="connsiteX14-165" fmla="*/ 0 w 2697460"/>
                  <a:gd name="connsiteY14-166" fmla="*/ 508210 h 3049262"/>
                  <a:gd name="connsiteX15-167" fmla="*/ 0 w 2697460"/>
                  <a:gd name="connsiteY15-168" fmla="*/ 508210 h 3049262"/>
                  <a:gd name="connsiteX16-169" fmla="*/ 0 w 2697460"/>
                  <a:gd name="connsiteY16-170" fmla="*/ 0 h 30492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697460" h="3049262">
                    <a:moveTo>
                      <a:pt x="0" y="0"/>
                    </a:moveTo>
                    <a:lnTo>
                      <a:pt x="1302396" y="0"/>
                    </a:lnTo>
                    <a:lnTo>
                      <a:pt x="1302396" y="0"/>
                    </a:lnTo>
                    <a:lnTo>
                      <a:pt x="1860565" y="0"/>
                    </a:lnTo>
                    <a:lnTo>
                      <a:pt x="2232678" y="0"/>
                    </a:lnTo>
                    <a:lnTo>
                      <a:pt x="2232678" y="758946"/>
                    </a:lnTo>
                    <a:lnTo>
                      <a:pt x="2697460" y="568412"/>
                    </a:lnTo>
                    <a:lnTo>
                      <a:pt x="2232678" y="1131962"/>
                    </a:lnTo>
                    <a:lnTo>
                      <a:pt x="2232678" y="3049262"/>
                    </a:lnTo>
                    <a:lnTo>
                      <a:pt x="1860565" y="3049262"/>
                    </a:lnTo>
                    <a:lnTo>
                      <a:pt x="1302396" y="3049262"/>
                    </a:lnTo>
                    <a:lnTo>
                      <a:pt x="1302396" y="3049262"/>
                    </a:lnTo>
                    <a:lnTo>
                      <a:pt x="0" y="3049262"/>
                    </a:lnTo>
                    <a:lnTo>
                      <a:pt x="0" y="1270526"/>
                    </a:lnTo>
                    <a:lnTo>
                      <a:pt x="0" y="508210"/>
                    </a:lnTo>
                    <a:lnTo>
                      <a:pt x="0" y="50821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899183" y="1544149"/>
                <a:ext cx="1478094" cy="0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矩形 4"/>
            <p:cNvSpPr/>
            <p:nvPr/>
          </p:nvSpPr>
          <p:spPr>
            <a:xfrm>
              <a:off x="3360005" y="-1266825"/>
              <a:ext cx="2495550" cy="3390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78893" y="1139430"/>
            <a:ext cx="1662914" cy="2001437"/>
            <a:chOff x="1346434" y="1423448"/>
            <a:chExt cx="1662914" cy="200143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59134" y="1789437"/>
              <a:ext cx="1650214" cy="1635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展示效果，让您的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创造卓越价值</a:t>
              </a:r>
              <a:endPara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346434" y="1423448"/>
              <a:ext cx="902811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总结汇报</a:t>
              </a:r>
              <a:endParaRPr lang="en-US" altLang="zh-CN" sz="14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sp>
        <p:nvSpPr>
          <p:cNvPr id="13" name="TextBox 93"/>
          <p:cNvSpPr txBox="1"/>
          <p:nvPr/>
        </p:nvSpPr>
        <p:spPr bwMode="auto">
          <a:xfrm>
            <a:off x="1655019" y="4324214"/>
            <a:ext cx="1742622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汇报总结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96841" y="2904769"/>
            <a:ext cx="6633552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>
              <a:lnSpc>
                <a:spcPts val="1650"/>
              </a:lnSpc>
              <a:buClr>
                <a:srgbClr val="0070C0"/>
              </a:buClr>
            </a:pP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这里有中国最大的原创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素材站，这里有中国最强的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制作团队，这里有人人都能快速提升的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培训。清晰、美观、创意、有效、超值、保密，我们为数百家客户带来意想不到的价值。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拥有国内顶尖的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制作技术、顶级的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设计团队， 坚持精益求精、拒绝平庸的做事精神，帮助您实现美观、精致、严谨、动感的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展示效果，让您的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创造卓越价值。</a:t>
            </a: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  <a:p>
            <a:pPr algn="just" defTabSz="685800">
              <a:lnSpc>
                <a:spcPts val="1650"/>
              </a:lnSpc>
              <a:buClr>
                <a:srgbClr val="0070C0"/>
              </a:buClr>
            </a:pPr>
            <a:endParaRPr lang="zh-CN" altLang="en-US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  <a:p>
            <a:pPr algn="just" defTabSz="685800">
              <a:lnSpc>
                <a:spcPts val="1650"/>
              </a:lnSpc>
              <a:buClr>
                <a:srgbClr val="0070C0"/>
              </a:buClr>
            </a:pPr>
            <a:endParaRPr lang="zh-CN" altLang="en-US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204960" y="2559005"/>
            <a:ext cx="1980029" cy="37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4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上海锐普广告有限公司</a:t>
            </a:r>
            <a:endParaRPr lang="en-US" altLang="zh-CN" sz="140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96841" y="987243"/>
            <a:ext cx="1243533" cy="1243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5" name="TextBox 338"/>
          <p:cNvSpPr txBox="1">
            <a:spLocks noChangeArrowheads="1"/>
          </p:cNvSpPr>
          <p:nvPr/>
        </p:nvSpPr>
        <p:spPr bwMode="auto">
          <a:xfrm>
            <a:off x="1175852" y="1405846"/>
            <a:ext cx="12814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82%</a:t>
            </a:r>
            <a:endParaRPr lang="en-US" altLang="zh-CN" sz="18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空心弧 5"/>
          <p:cNvSpPr/>
          <p:nvPr/>
        </p:nvSpPr>
        <p:spPr>
          <a:xfrm rot="19800000">
            <a:off x="1146974" y="948667"/>
            <a:ext cx="1311043" cy="1311043"/>
          </a:xfrm>
          <a:prstGeom prst="blockArc">
            <a:avLst>
              <a:gd name="adj1" fmla="val 18153874"/>
              <a:gd name="adj2" fmla="val 14191435"/>
              <a:gd name="adj3" fmla="val 5402"/>
            </a:avLst>
          </a:prstGeom>
          <a:solidFill>
            <a:srgbClr val="9C5BB7"/>
          </a:solidFill>
          <a:ln>
            <a:noFill/>
          </a:ln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" name="TextBox 340"/>
          <p:cNvSpPr txBox="1">
            <a:spLocks noChangeArrowheads="1"/>
          </p:cNvSpPr>
          <p:nvPr/>
        </p:nvSpPr>
        <p:spPr bwMode="auto">
          <a:xfrm>
            <a:off x="3264949" y="1405846"/>
            <a:ext cx="9629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43%</a:t>
            </a:r>
            <a:endParaRPr lang="en-US" altLang="zh-CN" sz="18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13879" y="948667"/>
            <a:ext cx="1243533" cy="1243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19800000">
            <a:off x="3069488" y="922447"/>
            <a:ext cx="1311043" cy="1311043"/>
          </a:xfrm>
          <a:prstGeom prst="blockArc">
            <a:avLst>
              <a:gd name="adj1" fmla="val 18153874"/>
              <a:gd name="adj2" fmla="val 6208019"/>
              <a:gd name="adj3" fmla="val 5471"/>
            </a:avLst>
          </a:prstGeom>
          <a:solidFill>
            <a:srgbClr val="9C5BB7"/>
          </a:solidFill>
          <a:ln>
            <a:noFill/>
          </a:ln>
          <a:effectLst>
            <a:outerShdw blurRad="101600" dist="76200" dir="1068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80225" y="984062"/>
            <a:ext cx="1184838" cy="1184838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1" name="TextBox 341"/>
          <p:cNvSpPr txBox="1">
            <a:spLocks noChangeArrowheads="1"/>
          </p:cNvSpPr>
          <p:nvPr/>
        </p:nvSpPr>
        <p:spPr bwMode="auto">
          <a:xfrm>
            <a:off x="5165767" y="1405846"/>
            <a:ext cx="9624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25%</a:t>
            </a:r>
            <a:endParaRPr lang="en-US" altLang="zh-CN" sz="18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空心弧 11"/>
          <p:cNvSpPr/>
          <p:nvPr/>
        </p:nvSpPr>
        <p:spPr>
          <a:xfrm rot="19800000">
            <a:off x="4891476" y="947712"/>
            <a:ext cx="1311043" cy="1311043"/>
          </a:xfrm>
          <a:prstGeom prst="blockArc">
            <a:avLst>
              <a:gd name="adj1" fmla="val 18153874"/>
              <a:gd name="adj2" fmla="val 2391340"/>
              <a:gd name="adj3" fmla="val 5676"/>
            </a:avLst>
          </a:prstGeom>
          <a:solidFill>
            <a:srgbClr val="9C5BB7"/>
          </a:solidFill>
          <a:ln>
            <a:noFill/>
          </a:ln>
          <a:effectLst>
            <a:outerShdw blurRad="101600" dist="76200" dir="75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790872" y="990767"/>
            <a:ext cx="1184840" cy="1184838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4" name="TextBox 342"/>
          <p:cNvSpPr txBox="1">
            <a:spLocks noChangeArrowheads="1"/>
          </p:cNvSpPr>
          <p:nvPr/>
        </p:nvSpPr>
        <p:spPr bwMode="auto">
          <a:xfrm>
            <a:off x="6903318" y="1405846"/>
            <a:ext cx="9631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10%</a:t>
            </a:r>
            <a:endParaRPr lang="en-US" altLang="zh-CN" sz="18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空心弧 14"/>
          <p:cNvSpPr/>
          <p:nvPr/>
        </p:nvSpPr>
        <p:spPr>
          <a:xfrm rot="19800000">
            <a:off x="6701558" y="952474"/>
            <a:ext cx="1311043" cy="1311043"/>
          </a:xfrm>
          <a:prstGeom prst="blockArc">
            <a:avLst>
              <a:gd name="adj1" fmla="val 18153874"/>
              <a:gd name="adj2" fmla="val 21071673"/>
              <a:gd name="adj3" fmla="val 5367"/>
            </a:avLst>
          </a:prstGeom>
          <a:solidFill>
            <a:srgbClr val="9C5BB7"/>
          </a:solidFill>
          <a:ln>
            <a:noFill/>
          </a:ln>
          <a:effectLst>
            <a:outerShdw blurRad="101600" dist="76200" dir="84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6" name="TextBox 93"/>
          <p:cNvSpPr txBox="1"/>
          <p:nvPr/>
        </p:nvSpPr>
        <p:spPr bwMode="auto">
          <a:xfrm>
            <a:off x="1394836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" name="TextBox 164"/>
          <p:cNvSpPr txBox="1">
            <a:spLocks noChangeArrowheads="1"/>
          </p:cNvSpPr>
          <p:nvPr/>
        </p:nvSpPr>
        <p:spPr bwMode="auto">
          <a:xfrm>
            <a:off x="177817" y="193342"/>
            <a:ext cx="1151342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spc="169" dirty="0">
                <a:solidFill>
                  <a:prstClr val="white"/>
                </a:solidFill>
                <a:latin typeface="Segoe Print" panose="02000600000000000000" pitchFamily="2" charset="0"/>
                <a:ea typeface="汉仪细中圆简" panose="02010609000101010101" pitchFamily="49" charset="-122"/>
                <a:cs typeface="MV Boli" panose="02000500030200090000" pitchFamily="2" charset="0"/>
              </a:rPr>
              <a:t>目录</a:t>
            </a:r>
            <a:endParaRPr lang="zh-CN" altLang="en-US" sz="3600" spc="169" dirty="0">
              <a:solidFill>
                <a:prstClr val="white"/>
              </a:solidFill>
              <a:latin typeface="Segoe Print" panose="02000600000000000000" pitchFamily="2" charset="0"/>
              <a:ea typeface="汉仪细中圆简" panose="02010609000101010101" pitchFamily="49" charset="-122"/>
              <a:cs typeface="MV Boli" panose="02000500030200090000" pitchFamily="2" charset="0"/>
            </a:endParaRPr>
          </a:p>
        </p:txBody>
      </p:sp>
      <p:sp>
        <p:nvSpPr>
          <p:cNvPr id="23" name="TextBox 93"/>
          <p:cNvSpPr txBox="1"/>
          <p:nvPr/>
        </p:nvSpPr>
        <p:spPr bwMode="auto">
          <a:xfrm>
            <a:off x="4200877" y="2480751"/>
            <a:ext cx="3176711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32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32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32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32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24" name="TextBox 93"/>
          <p:cNvSpPr txBox="1"/>
          <p:nvPr/>
        </p:nvSpPr>
        <p:spPr bwMode="auto">
          <a:xfrm>
            <a:off x="3313107" y="2401117"/>
            <a:ext cx="812298" cy="769441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en-US" altLang="zh-CN" sz="4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1</a:t>
            </a:r>
            <a:endParaRPr lang="zh-CN" altLang="en-US" sz="4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-454387" y="-101455"/>
            <a:ext cx="2826206" cy="5652412"/>
          </a:xfrm>
          <a:custGeom>
            <a:avLst/>
            <a:gdLst>
              <a:gd name="connsiteX0" fmla="*/ 0 w 2482581"/>
              <a:gd name="connsiteY0" fmla="*/ 0 h 4770782"/>
              <a:gd name="connsiteX1" fmla="*/ 2482581 w 2482581"/>
              <a:gd name="connsiteY1" fmla="*/ 0 h 4770782"/>
              <a:gd name="connsiteX2" fmla="*/ 2482581 w 2482581"/>
              <a:gd name="connsiteY2" fmla="*/ 4770782 h 4770782"/>
              <a:gd name="connsiteX3" fmla="*/ 0 w 2482581"/>
              <a:gd name="connsiteY3" fmla="*/ 4770782 h 477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581" h="4770782">
                <a:moveTo>
                  <a:pt x="0" y="0"/>
                </a:moveTo>
                <a:lnTo>
                  <a:pt x="2482581" y="0"/>
                </a:lnTo>
                <a:lnTo>
                  <a:pt x="2482581" y="4770782"/>
                </a:lnTo>
                <a:lnTo>
                  <a:pt x="0" y="4770782"/>
                </a:lnTo>
                <a:close/>
              </a:path>
            </a:pathLst>
          </a:custGeom>
          <a:effectLst>
            <a:outerShdw blurRad="190500" dist="228600" dir="10800000" algn="r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组合 16"/>
          <p:cNvGrpSpPr/>
          <p:nvPr/>
        </p:nvGrpSpPr>
        <p:grpSpPr>
          <a:xfrm>
            <a:off x="1825882" y="1305247"/>
            <a:ext cx="7318113" cy="3183449"/>
            <a:chOff x="1825880" y="911465"/>
            <a:chExt cx="7318113" cy="3183449"/>
          </a:xfrm>
        </p:grpSpPr>
        <p:sp>
          <p:nvSpPr>
            <p:cNvPr id="18" name="矩形 17"/>
            <p:cNvSpPr/>
            <p:nvPr/>
          </p:nvSpPr>
          <p:spPr>
            <a:xfrm rot="16200000" flipV="1">
              <a:off x="3893212" y="-1155867"/>
              <a:ext cx="3183449" cy="7318113"/>
            </a:xfrm>
            <a:prstGeom prst="rect">
              <a:avLst/>
            </a:prstGeom>
            <a:solidFill>
              <a:srgbClr val="9C5BB7"/>
            </a:solidFill>
            <a:ln>
              <a:noFill/>
            </a:ln>
            <a:effectLst>
              <a:outerShdw blurRad="101600" dist="76200" dir="96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313107" y="2092657"/>
              <a:ext cx="4064481" cy="769441"/>
              <a:chOff x="3313107" y="2092657"/>
              <a:chExt cx="4064481" cy="769441"/>
            </a:xfrm>
          </p:grpSpPr>
          <p:sp>
            <p:nvSpPr>
              <p:cNvPr id="29" name="TextBox 93"/>
              <p:cNvSpPr txBox="1"/>
              <p:nvPr/>
            </p:nvSpPr>
            <p:spPr bwMode="auto">
              <a:xfrm>
                <a:off x="4200877" y="2172291"/>
                <a:ext cx="3176711" cy="584775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3200" b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</a:t>
                </a:r>
                <a:r>
                  <a:rPr lang="zh-CN" altLang="en-US" sz="3200" b="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标</a:t>
                </a:r>
                <a:r>
                  <a:rPr lang="zh-CN" altLang="en-US" sz="3200" b="0" dirty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题</a:t>
                </a:r>
                <a:endParaRPr lang="zh-CN" altLang="en-US" sz="32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30" name="TextBox 93"/>
              <p:cNvSpPr txBox="1"/>
              <p:nvPr/>
            </p:nvSpPr>
            <p:spPr bwMode="auto">
              <a:xfrm>
                <a:off x="3313107" y="2092657"/>
                <a:ext cx="812298" cy="769441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en-US" altLang="zh-CN" sz="4400" b="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3</a:t>
                </a:r>
                <a:endParaRPr lang="en-US" altLang="zh-CN" sz="44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</p:grpSp>
      </p:grpSp>
      <p:sp>
        <p:nvSpPr>
          <p:cNvPr id="31" name="矩形 30"/>
          <p:cNvSpPr/>
          <p:nvPr/>
        </p:nvSpPr>
        <p:spPr>
          <a:xfrm rot="16200000" flipV="1">
            <a:off x="5404294" y="-2409161"/>
            <a:ext cx="161294" cy="7318116"/>
          </a:xfrm>
          <a:prstGeom prst="rect">
            <a:avLst/>
          </a:prstGeom>
          <a:solidFill>
            <a:srgbClr val="16A08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25884" y="1159725"/>
            <a:ext cx="7318116" cy="3336072"/>
            <a:chOff x="1825884" y="1159725"/>
            <a:chExt cx="7318116" cy="3336072"/>
          </a:xfrm>
        </p:grpSpPr>
        <p:sp>
          <p:nvSpPr>
            <p:cNvPr id="19" name="矩形 18"/>
            <p:cNvSpPr/>
            <p:nvPr/>
          </p:nvSpPr>
          <p:spPr>
            <a:xfrm rot="16200000" flipV="1">
              <a:off x="3816906" y="-831297"/>
              <a:ext cx="3336072" cy="7318116"/>
            </a:xfrm>
            <a:prstGeom prst="rect">
              <a:avLst/>
            </a:prstGeom>
            <a:solidFill>
              <a:srgbClr val="16A086"/>
            </a:solidFill>
            <a:ln>
              <a:noFill/>
            </a:ln>
            <a:effectLst>
              <a:outerShdw blurRad="101600" dist="76200" dir="96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TextBox 93"/>
            <p:cNvSpPr txBox="1"/>
            <p:nvPr/>
          </p:nvSpPr>
          <p:spPr bwMode="auto">
            <a:xfrm>
              <a:off x="4353277" y="2419882"/>
              <a:ext cx="3176711" cy="58477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>
                <a:defRPr/>
              </a:pPr>
              <a:r>
                <a:rPr lang="zh-CN" altLang="en-US" sz="3200" b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点击添加</a:t>
              </a:r>
              <a:r>
                <a:rPr lang="zh-CN" altLang="en-US" sz="32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标</a:t>
              </a:r>
              <a:r>
                <a:rPr lang="zh-CN" altLang="en-US" sz="3200" b="0" dirty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题</a:t>
              </a:r>
              <a:endParaRPr lang="zh-CN" altLang="en-US" sz="32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15" name="TextBox 93"/>
            <p:cNvSpPr txBox="1"/>
            <p:nvPr/>
          </p:nvSpPr>
          <p:spPr bwMode="auto">
            <a:xfrm>
              <a:off x="3465507" y="2340248"/>
              <a:ext cx="812298" cy="769441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>
                <a:defRPr/>
              </a:pPr>
              <a:r>
                <a:rPr lang="en-US" altLang="zh-CN" sz="44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4</a:t>
              </a:r>
              <a:endParaRPr lang="zh-CN" altLang="en-US" sz="4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-457058" y="-101455"/>
            <a:ext cx="2826206" cy="5652412"/>
          </a:xfrm>
          <a:custGeom>
            <a:avLst/>
            <a:gdLst>
              <a:gd name="connsiteX0" fmla="*/ 0 w 2482581"/>
              <a:gd name="connsiteY0" fmla="*/ 0 h 4770782"/>
              <a:gd name="connsiteX1" fmla="*/ 2482581 w 2482581"/>
              <a:gd name="connsiteY1" fmla="*/ 0 h 4770782"/>
              <a:gd name="connsiteX2" fmla="*/ 2482581 w 2482581"/>
              <a:gd name="connsiteY2" fmla="*/ 4770782 h 4770782"/>
              <a:gd name="connsiteX3" fmla="*/ 0 w 2482581"/>
              <a:gd name="connsiteY3" fmla="*/ 4770782 h 477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581" h="4770782">
                <a:moveTo>
                  <a:pt x="0" y="0"/>
                </a:moveTo>
                <a:lnTo>
                  <a:pt x="2482581" y="0"/>
                </a:lnTo>
                <a:lnTo>
                  <a:pt x="2482581" y="4770782"/>
                </a:lnTo>
                <a:lnTo>
                  <a:pt x="0" y="4770782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" name="TextBox 93"/>
          <p:cNvSpPr txBox="1"/>
          <p:nvPr/>
        </p:nvSpPr>
        <p:spPr bwMode="auto">
          <a:xfrm>
            <a:off x="1394836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9" name="Freeform 25"/>
          <p:cNvSpPr>
            <a:spLocks noEditPoints="1"/>
          </p:cNvSpPr>
          <p:nvPr/>
        </p:nvSpPr>
        <p:spPr bwMode="auto">
          <a:xfrm>
            <a:off x="1394836" y="4400895"/>
            <a:ext cx="312534" cy="328861"/>
          </a:xfrm>
          <a:custGeom>
            <a:avLst/>
            <a:gdLst>
              <a:gd name="T0" fmla="*/ 36 w 110"/>
              <a:gd name="T1" fmla="*/ 12 h 116"/>
              <a:gd name="T2" fmla="*/ 55 w 110"/>
              <a:gd name="T3" fmla="*/ 51 h 116"/>
              <a:gd name="T4" fmla="*/ 71 w 110"/>
              <a:gd name="T5" fmla="*/ 36 h 116"/>
              <a:gd name="T6" fmla="*/ 55 w 110"/>
              <a:gd name="T7" fmla="*/ 12 h 116"/>
              <a:gd name="T8" fmla="*/ 89 w 110"/>
              <a:gd name="T9" fmla="*/ 12 h 116"/>
              <a:gd name="T10" fmla="*/ 93 w 110"/>
              <a:gd name="T11" fmla="*/ 33 h 116"/>
              <a:gd name="T12" fmla="*/ 79 w 110"/>
              <a:gd name="T13" fmla="*/ 38 h 116"/>
              <a:gd name="T14" fmla="*/ 85 w 110"/>
              <a:gd name="T15" fmla="*/ 17 h 116"/>
              <a:gd name="T16" fmla="*/ 65 w 110"/>
              <a:gd name="T17" fmla="*/ 58 h 116"/>
              <a:gd name="T18" fmla="*/ 63 w 110"/>
              <a:gd name="T19" fmla="*/ 64 h 116"/>
              <a:gd name="T20" fmla="*/ 81 w 110"/>
              <a:gd name="T21" fmla="*/ 79 h 116"/>
              <a:gd name="T22" fmla="*/ 85 w 110"/>
              <a:gd name="T23" fmla="*/ 86 h 116"/>
              <a:gd name="T24" fmla="*/ 26 w 110"/>
              <a:gd name="T25" fmla="*/ 116 h 116"/>
              <a:gd name="T26" fmla="*/ 30 w 110"/>
              <a:gd name="T27" fmla="*/ 86 h 116"/>
              <a:gd name="T28" fmla="*/ 43 w 110"/>
              <a:gd name="T29" fmla="*/ 79 h 116"/>
              <a:gd name="T30" fmla="*/ 45 w 110"/>
              <a:gd name="T31" fmla="*/ 64 h 116"/>
              <a:gd name="T32" fmla="*/ 38 w 110"/>
              <a:gd name="T33" fmla="*/ 52 h 116"/>
              <a:gd name="T34" fmla="*/ 31 w 110"/>
              <a:gd name="T35" fmla="*/ 55 h 116"/>
              <a:gd name="T36" fmla="*/ 12 w 110"/>
              <a:gd name="T37" fmla="*/ 38 h 116"/>
              <a:gd name="T38" fmla="*/ 3 w 110"/>
              <a:gd name="T39" fmla="*/ 5 h 116"/>
              <a:gd name="T40" fmla="*/ 23 w 110"/>
              <a:gd name="T41" fmla="*/ 5 h 116"/>
              <a:gd name="T42" fmla="*/ 88 w 110"/>
              <a:gd name="T43" fmla="*/ 0 h 116"/>
              <a:gd name="T44" fmla="*/ 107 w 110"/>
              <a:gd name="T45" fmla="*/ 5 h 116"/>
              <a:gd name="T46" fmla="*/ 98 w 110"/>
              <a:gd name="T47" fmla="*/ 38 h 116"/>
              <a:gd name="T48" fmla="*/ 79 w 110"/>
              <a:gd name="T49" fmla="*/ 55 h 116"/>
              <a:gd name="T50" fmla="*/ 72 w 110"/>
              <a:gd name="T51" fmla="*/ 52 h 116"/>
              <a:gd name="T52" fmla="*/ 21 w 110"/>
              <a:gd name="T53" fmla="*/ 12 h 116"/>
              <a:gd name="T54" fmla="*/ 17 w 110"/>
              <a:gd name="T55" fmla="*/ 33 h 116"/>
              <a:gd name="T56" fmla="*/ 31 w 110"/>
              <a:gd name="T57" fmla="*/ 38 h 116"/>
              <a:gd name="T58" fmla="*/ 25 w 110"/>
              <a:gd name="T59" fmla="*/ 17 h 116"/>
              <a:gd name="T60" fmla="*/ 36 w 110"/>
              <a:gd name="T61" fmla="*/ 109 h 116"/>
              <a:gd name="T62" fmla="*/ 76 w 110"/>
              <a:gd name="T63" fmla="*/ 9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0" h="116">
                <a:moveTo>
                  <a:pt x="55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9"/>
                  <a:pt x="37" y="28"/>
                  <a:pt x="40" y="36"/>
                </a:cubicBezTo>
                <a:cubicBezTo>
                  <a:pt x="43" y="44"/>
                  <a:pt x="47" y="51"/>
                  <a:pt x="55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63" y="51"/>
                  <a:pt x="68" y="44"/>
                  <a:pt x="71" y="36"/>
                </a:cubicBezTo>
                <a:cubicBezTo>
                  <a:pt x="73" y="28"/>
                  <a:pt x="74" y="19"/>
                  <a:pt x="75" y="12"/>
                </a:cubicBezTo>
                <a:cubicBezTo>
                  <a:pt x="55" y="12"/>
                  <a:pt x="55" y="12"/>
                  <a:pt x="55" y="12"/>
                </a:cubicBezTo>
                <a:close/>
                <a:moveTo>
                  <a:pt x="85" y="17"/>
                </a:moveTo>
                <a:cubicBezTo>
                  <a:pt x="89" y="12"/>
                  <a:pt x="89" y="12"/>
                  <a:pt x="89" y="12"/>
                </a:cubicBezTo>
                <a:cubicBezTo>
                  <a:pt x="103" y="12"/>
                  <a:pt x="103" y="12"/>
                  <a:pt x="103" y="12"/>
                </a:cubicBezTo>
                <a:cubicBezTo>
                  <a:pt x="101" y="22"/>
                  <a:pt x="98" y="28"/>
                  <a:pt x="93" y="33"/>
                </a:cubicBezTo>
                <a:cubicBezTo>
                  <a:pt x="89" y="38"/>
                  <a:pt x="83" y="41"/>
                  <a:pt x="77" y="43"/>
                </a:cubicBezTo>
                <a:cubicBezTo>
                  <a:pt x="78" y="41"/>
                  <a:pt x="78" y="40"/>
                  <a:pt x="79" y="38"/>
                </a:cubicBezTo>
                <a:cubicBezTo>
                  <a:pt x="81" y="31"/>
                  <a:pt x="83" y="23"/>
                  <a:pt x="83" y="16"/>
                </a:cubicBezTo>
                <a:cubicBezTo>
                  <a:pt x="85" y="17"/>
                  <a:pt x="85" y="17"/>
                  <a:pt x="85" y="17"/>
                </a:cubicBezTo>
                <a:close/>
                <a:moveTo>
                  <a:pt x="72" y="52"/>
                </a:moveTo>
                <a:cubicBezTo>
                  <a:pt x="70" y="54"/>
                  <a:pt x="68" y="56"/>
                  <a:pt x="65" y="58"/>
                </a:cubicBezTo>
                <a:cubicBezTo>
                  <a:pt x="65" y="64"/>
                  <a:pt x="65" y="64"/>
                  <a:pt x="65" y="64"/>
                </a:cubicBezTo>
                <a:cubicBezTo>
                  <a:pt x="63" y="64"/>
                  <a:pt x="63" y="64"/>
                  <a:pt x="63" y="64"/>
                </a:cubicBezTo>
                <a:cubicBezTo>
                  <a:pt x="64" y="70"/>
                  <a:pt x="66" y="75"/>
                  <a:pt x="68" y="79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6"/>
                  <a:pt x="81" y="86"/>
                  <a:pt x="81" y="86"/>
                </a:cubicBezTo>
                <a:cubicBezTo>
                  <a:pt x="85" y="86"/>
                  <a:pt x="85" y="86"/>
                  <a:pt x="85" y="86"/>
                </a:cubicBezTo>
                <a:cubicBezTo>
                  <a:pt x="85" y="116"/>
                  <a:pt x="85" y="116"/>
                  <a:pt x="85" y="116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26" y="86"/>
                  <a:pt x="26" y="86"/>
                  <a:pt x="26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79"/>
                  <a:pt x="30" y="79"/>
                  <a:pt x="30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45" y="75"/>
                  <a:pt x="47" y="70"/>
                  <a:pt x="47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58"/>
                  <a:pt x="45" y="58"/>
                  <a:pt x="45" y="58"/>
                </a:cubicBezTo>
                <a:cubicBezTo>
                  <a:pt x="43" y="56"/>
                  <a:pt x="40" y="54"/>
                  <a:pt x="38" y="52"/>
                </a:cubicBezTo>
                <a:cubicBezTo>
                  <a:pt x="37" y="57"/>
                  <a:pt x="37" y="57"/>
                  <a:pt x="37" y="57"/>
                </a:cubicBezTo>
                <a:cubicBezTo>
                  <a:pt x="31" y="55"/>
                  <a:pt x="31" y="55"/>
                  <a:pt x="31" y="55"/>
                </a:cubicBezTo>
                <a:cubicBezTo>
                  <a:pt x="32" y="50"/>
                  <a:pt x="32" y="50"/>
                  <a:pt x="32" y="50"/>
                </a:cubicBezTo>
                <a:cubicBezTo>
                  <a:pt x="25" y="47"/>
                  <a:pt x="18" y="44"/>
                  <a:pt x="12" y="38"/>
                </a:cubicBezTo>
                <a:cubicBezTo>
                  <a:pt x="6" y="32"/>
                  <a:pt x="2" y="22"/>
                  <a:pt x="0" y="9"/>
                </a:cubicBezTo>
                <a:cubicBezTo>
                  <a:pt x="3" y="5"/>
                  <a:pt x="3" y="5"/>
                  <a:pt x="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5"/>
                  <a:pt x="88" y="5"/>
                  <a:pt x="88" y="5"/>
                </a:cubicBezTo>
                <a:cubicBezTo>
                  <a:pt x="107" y="5"/>
                  <a:pt x="107" y="5"/>
                  <a:pt x="107" y="5"/>
                </a:cubicBezTo>
                <a:cubicBezTo>
                  <a:pt x="110" y="9"/>
                  <a:pt x="110" y="9"/>
                  <a:pt x="110" y="9"/>
                </a:cubicBezTo>
                <a:cubicBezTo>
                  <a:pt x="109" y="22"/>
                  <a:pt x="104" y="32"/>
                  <a:pt x="98" y="38"/>
                </a:cubicBezTo>
                <a:cubicBezTo>
                  <a:pt x="92" y="44"/>
                  <a:pt x="85" y="47"/>
                  <a:pt x="78" y="50"/>
                </a:cubicBezTo>
                <a:cubicBezTo>
                  <a:pt x="79" y="55"/>
                  <a:pt x="79" y="55"/>
                  <a:pt x="79" y="55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2"/>
                  <a:pt x="72" y="52"/>
                  <a:pt x="72" y="52"/>
                </a:cubicBezTo>
                <a:close/>
                <a:moveTo>
                  <a:pt x="25" y="17"/>
                </a:moveTo>
                <a:cubicBezTo>
                  <a:pt x="21" y="12"/>
                  <a:pt x="21" y="12"/>
                  <a:pt x="21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9" y="22"/>
                  <a:pt x="12" y="28"/>
                  <a:pt x="17" y="33"/>
                </a:cubicBezTo>
                <a:cubicBezTo>
                  <a:pt x="22" y="38"/>
                  <a:pt x="27" y="41"/>
                  <a:pt x="33" y="43"/>
                </a:cubicBezTo>
                <a:cubicBezTo>
                  <a:pt x="32" y="41"/>
                  <a:pt x="32" y="40"/>
                  <a:pt x="31" y="38"/>
                </a:cubicBezTo>
                <a:cubicBezTo>
                  <a:pt x="29" y="31"/>
                  <a:pt x="28" y="23"/>
                  <a:pt x="27" y="16"/>
                </a:cubicBezTo>
                <a:cubicBezTo>
                  <a:pt x="25" y="17"/>
                  <a:pt x="25" y="17"/>
                  <a:pt x="25" y="17"/>
                </a:cubicBezTo>
                <a:close/>
                <a:moveTo>
                  <a:pt x="36" y="91"/>
                </a:moveTo>
                <a:cubicBezTo>
                  <a:pt x="36" y="109"/>
                  <a:pt x="36" y="109"/>
                  <a:pt x="36" y="109"/>
                </a:cubicBezTo>
                <a:cubicBezTo>
                  <a:pt x="76" y="109"/>
                  <a:pt x="76" y="109"/>
                  <a:pt x="76" y="109"/>
                </a:cubicBezTo>
                <a:cubicBezTo>
                  <a:pt x="76" y="91"/>
                  <a:pt x="76" y="91"/>
                  <a:pt x="76" y="91"/>
                </a:cubicBezTo>
                <a:lnTo>
                  <a:pt x="36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0" name="椭圆 40"/>
          <p:cNvSpPr/>
          <p:nvPr/>
        </p:nvSpPr>
        <p:spPr>
          <a:xfrm rot="5383600">
            <a:off x="5319925" y="764382"/>
            <a:ext cx="3044825" cy="3046412"/>
          </a:xfrm>
          <a:custGeom>
            <a:avLst/>
            <a:gdLst>
              <a:gd name="connsiteX0" fmla="*/ 0 w 3351160"/>
              <a:gd name="connsiteY0" fmla="*/ 1675580 h 3351160"/>
              <a:gd name="connsiteX1" fmla="*/ 1675580 w 3351160"/>
              <a:gd name="connsiteY1" fmla="*/ 0 h 3351160"/>
              <a:gd name="connsiteX2" fmla="*/ 3351160 w 3351160"/>
              <a:gd name="connsiteY2" fmla="*/ 1675580 h 3351160"/>
              <a:gd name="connsiteX3" fmla="*/ 1675580 w 3351160"/>
              <a:gd name="connsiteY3" fmla="*/ 3351160 h 3351160"/>
              <a:gd name="connsiteX4" fmla="*/ 0 w 3351160"/>
              <a:gd name="connsiteY4" fmla="*/ 1675580 h 3351160"/>
              <a:gd name="connsiteX0-1" fmla="*/ 1675580 w 3351160"/>
              <a:gd name="connsiteY0-2" fmla="*/ 0 h 3351160"/>
              <a:gd name="connsiteX1-3" fmla="*/ 3351160 w 3351160"/>
              <a:gd name="connsiteY1-4" fmla="*/ 1675580 h 3351160"/>
              <a:gd name="connsiteX2-5" fmla="*/ 1675580 w 3351160"/>
              <a:gd name="connsiteY2-6" fmla="*/ 3351160 h 3351160"/>
              <a:gd name="connsiteX3-7" fmla="*/ 0 w 3351160"/>
              <a:gd name="connsiteY3-8" fmla="*/ 1675580 h 3351160"/>
              <a:gd name="connsiteX4-9" fmla="*/ 1767020 w 3351160"/>
              <a:gd name="connsiteY4-10" fmla="*/ 91440 h 3351160"/>
              <a:gd name="connsiteX0-11" fmla="*/ 1675580 w 3351160"/>
              <a:gd name="connsiteY0-12" fmla="*/ 0 h 3351160"/>
              <a:gd name="connsiteX1-13" fmla="*/ 3351160 w 3351160"/>
              <a:gd name="connsiteY1-14" fmla="*/ 1675580 h 3351160"/>
              <a:gd name="connsiteX2-15" fmla="*/ 1675580 w 3351160"/>
              <a:gd name="connsiteY2-16" fmla="*/ 3351160 h 3351160"/>
              <a:gd name="connsiteX3-17" fmla="*/ 0 w 3351160"/>
              <a:gd name="connsiteY3-18" fmla="*/ 1675580 h 33511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351160" h="3351160">
                <a:moveTo>
                  <a:pt x="1675580" y="0"/>
                </a:moveTo>
                <a:cubicBezTo>
                  <a:pt x="2600977" y="0"/>
                  <a:pt x="3351160" y="750183"/>
                  <a:pt x="3351160" y="1675580"/>
                </a:cubicBezTo>
                <a:cubicBezTo>
                  <a:pt x="3351160" y="2600977"/>
                  <a:pt x="2600977" y="3351160"/>
                  <a:pt x="1675580" y="3351160"/>
                </a:cubicBezTo>
                <a:cubicBezTo>
                  <a:pt x="750183" y="3351160"/>
                  <a:pt x="0" y="2600977"/>
                  <a:pt x="0" y="1675580"/>
                </a:cubicBezTo>
              </a:path>
            </a:pathLst>
          </a:custGeom>
          <a:noFill/>
          <a:ln w="3175">
            <a:solidFill>
              <a:schemeClr val="bg1"/>
            </a:solidFill>
            <a:prstDash val="sysDash"/>
            <a:headEnd type="stealth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1" name="矩形 120"/>
          <p:cNvSpPr>
            <a:spLocks noChangeArrowheads="1"/>
          </p:cNvSpPr>
          <p:nvPr/>
        </p:nvSpPr>
        <p:spPr bwMode="auto">
          <a:xfrm>
            <a:off x="6334338" y="2127137"/>
            <a:ext cx="1009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zh-CN" altLang="en-US" sz="14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添加</a:t>
            </a:r>
            <a:r>
              <a:rPr lang="zh-CN" altLang="en-US" sz="1400" dirty="0" smtClean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标题</a:t>
            </a:r>
            <a:endParaRPr lang="en-US" altLang="ko-KR" sz="140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  <a:p>
            <a:pPr algn="ctr" defTabSz="685800"/>
            <a:endParaRPr lang="en-US" altLang="ko-KR" sz="140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grpSp>
        <p:nvGrpSpPr>
          <p:cNvPr id="122" name="组合 121"/>
          <p:cNvGrpSpPr/>
          <p:nvPr/>
        </p:nvGrpSpPr>
        <p:grpSpPr bwMode="auto">
          <a:xfrm>
            <a:off x="5490582" y="930275"/>
            <a:ext cx="2681287" cy="2681288"/>
            <a:chOff x="5588884" y="1209239"/>
            <a:chExt cx="2681584" cy="2681584"/>
          </a:xfrm>
        </p:grpSpPr>
        <p:sp>
          <p:nvSpPr>
            <p:cNvPr id="123" name="空心弧 122"/>
            <p:cNvSpPr/>
            <p:nvPr/>
          </p:nvSpPr>
          <p:spPr>
            <a:xfrm rot="9579120">
              <a:off x="5588884" y="1209239"/>
              <a:ext cx="2681584" cy="2681584"/>
            </a:xfrm>
            <a:prstGeom prst="blockArc">
              <a:avLst>
                <a:gd name="adj1" fmla="val 3101488"/>
                <a:gd name="adj2" fmla="val 6568087"/>
                <a:gd name="adj3" fmla="val 31622"/>
              </a:avLst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矩形 10"/>
            <p:cNvSpPr>
              <a:spLocks noChangeArrowheads="1"/>
            </p:cNvSpPr>
            <p:nvPr/>
          </p:nvSpPr>
          <p:spPr bwMode="auto">
            <a:xfrm rot="8490227">
              <a:off x="6141239" y="1513584"/>
              <a:ext cx="709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</a:t>
              </a:r>
              <a:endParaRPr lang="en-US" altLang="zh-CN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文字</a:t>
              </a:r>
              <a:endParaRPr lang="en-US" altLang="ko-KR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 bwMode="auto">
          <a:xfrm>
            <a:off x="5477882" y="944563"/>
            <a:ext cx="2681287" cy="2681287"/>
            <a:chOff x="5576123" y="1224021"/>
            <a:chExt cx="2681584" cy="2681584"/>
          </a:xfrm>
        </p:grpSpPr>
        <p:sp>
          <p:nvSpPr>
            <p:cNvPr id="126" name="空心弧 125"/>
            <p:cNvSpPr/>
            <p:nvPr/>
          </p:nvSpPr>
          <p:spPr>
            <a:xfrm rot="6015969">
              <a:off x="5576123" y="1224021"/>
              <a:ext cx="2681584" cy="2681584"/>
            </a:xfrm>
            <a:prstGeom prst="blockArc">
              <a:avLst>
                <a:gd name="adj1" fmla="val 3101488"/>
                <a:gd name="adj2" fmla="val 6568087"/>
                <a:gd name="adj3" fmla="val 31622"/>
              </a:avLst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矩形 14"/>
            <p:cNvSpPr>
              <a:spLocks noChangeArrowheads="1"/>
            </p:cNvSpPr>
            <p:nvPr/>
          </p:nvSpPr>
          <p:spPr bwMode="auto">
            <a:xfrm rot="5174863">
              <a:off x="5645319" y="2352227"/>
              <a:ext cx="709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</a:t>
              </a:r>
              <a:endParaRPr lang="en-US" altLang="zh-CN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文字</a:t>
              </a:r>
              <a:endParaRPr lang="en-US" altLang="ko-KR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 bwMode="auto">
          <a:xfrm>
            <a:off x="5498519" y="977900"/>
            <a:ext cx="2681288" cy="2682875"/>
            <a:chOff x="5597424" y="1257946"/>
            <a:chExt cx="2681584" cy="2681584"/>
          </a:xfrm>
        </p:grpSpPr>
        <p:sp>
          <p:nvSpPr>
            <p:cNvPr id="129" name="空心弧 128"/>
            <p:cNvSpPr/>
            <p:nvPr/>
          </p:nvSpPr>
          <p:spPr>
            <a:xfrm rot="2494765">
              <a:off x="5597424" y="1257946"/>
              <a:ext cx="2681584" cy="2681584"/>
            </a:xfrm>
            <a:prstGeom prst="blockArc">
              <a:avLst>
                <a:gd name="adj1" fmla="val 2256744"/>
                <a:gd name="adj2" fmla="val 6568087"/>
                <a:gd name="adj3" fmla="val 31622"/>
              </a:avLst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矩形 15"/>
            <p:cNvSpPr>
              <a:spLocks noChangeArrowheads="1"/>
            </p:cNvSpPr>
            <p:nvPr/>
          </p:nvSpPr>
          <p:spPr bwMode="auto">
            <a:xfrm rot="1707587">
              <a:off x="6205363" y="3204488"/>
              <a:ext cx="709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</a:t>
              </a:r>
              <a:endParaRPr lang="en-US" altLang="zh-CN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文字</a:t>
              </a:r>
              <a:endParaRPr lang="en-US" altLang="ko-KR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 bwMode="auto">
          <a:xfrm>
            <a:off x="6779632" y="2220913"/>
            <a:ext cx="1639887" cy="1106487"/>
            <a:chOff x="6878211" y="2499553"/>
            <a:chExt cx="1640520" cy="1107752"/>
          </a:xfrm>
        </p:grpSpPr>
        <p:sp>
          <p:nvSpPr>
            <p:cNvPr id="132" name="空心弧 37"/>
            <p:cNvSpPr/>
            <p:nvPr/>
          </p:nvSpPr>
          <p:spPr>
            <a:xfrm rot="19651622">
              <a:off x="6878211" y="2499553"/>
              <a:ext cx="1640520" cy="1107752"/>
            </a:xfrm>
            <a:custGeom>
              <a:avLst/>
              <a:gdLst/>
              <a:ahLst/>
              <a:cxnLst/>
              <a:rect l="l" t="t" r="r" b="b"/>
              <a:pathLst>
                <a:path w="1640520" h="1107752">
                  <a:moveTo>
                    <a:pt x="1325577" y="118234"/>
                  </a:moveTo>
                  <a:lnTo>
                    <a:pt x="1640520" y="564967"/>
                  </a:lnTo>
                  <a:lnTo>
                    <a:pt x="1560392" y="513334"/>
                  </a:lnTo>
                  <a:cubicBezTo>
                    <a:pt x="1219721" y="1021899"/>
                    <a:pt x="577511" y="1235120"/>
                    <a:pt x="0" y="1030975"/>
                  </a:cubicBezTo>
                  <a:lnTo>
                    <a:pt x="282614" y="231485"/>
                  </a:lnTo>
                  <a:cubicBezTo>
                    <a:pt x="490006" y="304796"/>
                    <a:pt x="720099" y="231670"/>
                    <a:pt x="846464" y="53299"/>
                  </a:cubicBezTo>
                  <a:lnTo>
                    <a:pt x="763749" y="0"/>
                  </a:lnTo>
                  <a:close/>
                </a:path>
              </a:pathLst>
            </a:custGeom>
            <a:solidFill>
              <a:srgbClr val="16A086"/>
            </a:solidFill>
            <a:ln>
              <a:noFill/>
            </a:ln>
            <a:effectLst>
              <a:outerShdw blurRad="101600" dist="76200" dir="966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矩形 16"/>
            <p:cNvSpPr>
              <a:spLocks noChangeArrowheads="1"/>
            </p:cNvSpPr>
            <p:nvPr/>
          </p:nvSpPr>
          <p:spPr bwMode="auto">
            <a:xfrm rot="-2627451">
              <a:off x="7343946" y="2832605"/>
              <a:ext cx="709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</a:t>
              </a:r>
              <a:endParaRPr lang="en-US" altLang="zh-CN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文字</a:t>
              </a:r>
              <a:endParaRPr lang="en-US" altLang="ko-KR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sp>
        <p:nvSpPr>
          <p:cNvPr id="134" name="矩形 133"/>
          <p:cNvSpPr/>
          <p:nvPr/>
        </p:nvSpPr>
        <p:spPr bwMode="auto">
          <a:xfrm>
            <a:off x="815172" y="1947863"/>
            <a:ext cx="3919538" cy="9325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685800">
              <a:lnSpc>
                <a:spcPct val="130000"/>
              </a:lnSpc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上海锐普广告有限公司是中国第一家精品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设计机构。拥有国内顶尖的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制作技术、顶级的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设计团队，坚持精益求精、拒绝平庸的做事精神，帮助您实现美观、精致、严谨、动感的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展示效果，让您的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创造卓越价值</a:t>
            </a: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。</a:t>
            </a:r>
            <a:endParaRPr lang="en-US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135" name="TextBox 38"/>
          <p:cNvSpPr txBox="1"/>
          <p:nvPr/>
        </p:nvSpPr>
        <p:spPr>
          <a:xfrm>
            <a:off x="818763" y="1668026"/>
            <a:ext cx="135165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685800">
              <a:defRPr/>
            </a:pPr>
            <a:r>
              <a:rPr lang="zh-CN" altLang="en-US" sz="14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点击插入标题 </a:t>
            </a:r>
            <a:endParaRPr lang="zh-CN" altLang="en-US" sz="120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cxnSp>
        <p:nvCxnSpPr>
          <p:cNvPr id="136" name="直接连接符 135"/>
          <p:cNvCxnSpPr/>
          <p:nvPr/>
        </p:nvCxnSpPr>
        <p:spPr>
          <a:xfrm>
            <a:off x="912273" y="1975803"/>
            <a:ext cx="37193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-2" y="4248901"/>
            <a:ext cx="5606888" cy="627060"/>
            <a:chOff x="-2" y="4248901"/>
            <a:chExt cx="5606888" cy="627060"/>
          </a:xfrm>
        </p:grpSpPr>
        <p:sp>
          <p:nvSpPr>
            <p:cNvPr id="28" name="任意多边形 27"/>
            <p:cNvSpPr/>
            <p:nvPr/>
          </p:nvSpPr>
          <p:spPr>
            <a:xfrm flipH="1">
              <a:off x="-2" y="4248901"/>
              <a:ext cx="5606888" cy="627060"/>
            </a:xfrm>
            <a:custGeom>
              <a:avLst/>
              <a:gdLst>
                <a:gd name="connsiteX0" fmla="*/ 950869 w 9169339"/>
                <a:gd name="connsiteY0" fmla="*/ 0 h 821480"/>
                <a:gd name="connsiteX1" fmla="*/ 9169339 w 9169339"/>
                <a:gd name="connsiteY1" fmla="*/ 0 h 821480"/>
                <a:gd name="connsiteX2" fmla="*/ 9169339 w 9169339"/>
                <a:gd name="connsiteY2" fmla="*/ 821480 h 821480"/>
                <a:gd name="connsiteX3" fmla="*/ 0 w 9169339"/>
                <a:gd name="connsiteY3" fmla="*/ 821480 h 821480"/>
                <a:gd name="connsiteX4" fmla="*/ 0 w 9169339"/>
                <a:gd name="connsiteY4" fmla="*/ 809834 h 82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9339" h="821480">
                  <a:moveTo>
                    <a:pt x="950869" y="0"/>
                  </a:moveTo>
                  <a:lnTo>
                    <a:pt x="9169339" y="0"/>
                  </a:lnTo>
                  <a:lnTo>
                    <a:pt x="9169339" y="821480"/>
                  </a:lnTo>
                  <a:lnTo>
                    <a:pt x="0" y="821480"/>
                  </a:lnTo>
                  <a:lnTo>
                    <a:pt x="0" y="809834"/>
                  </a:lnTo>
                  <a:close/>
                </a:path>
              </a:pathLst>
            </a:custGeom>
            <a:solidFill>
              <a:srgbClr val="9C5BB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9" name="TextBox 93"/>
            <p:cNvSpPr txBox="1"/>
            <p:nvPr/>
          </p:nvSpPr>
          <p:spPr bwMode="auto">
            <a:xfrm>
              <a:off x="1394836" y="4324214"/>
              <a:ext cx="3176711" cy="46166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>
                <a:defRPr/>
              </a:pPr>
              <a:r>
                <a:rPr lang="zh-CN" altLang="en-US" sz="2400" b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点击添加</a:t>
              </a:r>
              <a:r>
                <a:rPr lang="zh-CN" altLang="en-US" sz="24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标</a:t>
              </a:r>
              <a:r>
                <a:rPr lang="zh-CN" altLang="en-US" sz="2400" b="0" dirty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题</a:t>
              </a:r>
              <a:endPara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1267534" y="4415451"/>
              <a:ext cx="341165" cy="343730"/>
            </a:xfrm>
            <a:custGeom>
              <a:avLst/>
              <a:gdLst>
                <a:gd name="T0" fmla="*/ 27 w 109"/>
                <a:gd name="T1" fmla="*/ 45 h 110"/>
                <a:gd name="T2" fmla="*/ 30 w 109"/>
                <a:gd name="T3" fmla="*/ 40 h 110"/>
                <a:gd name="T4" fmla="*/ 49 w 109"/>
                <a:gd name="T5" fmla="*/ 49 h 110"/>
                <a:gd name="T6" fmla="*/ 49 w 109"/>
                <a:gd name="T7" fmla="*/ 49 h 110"/>
                <a:gd name="T8" fmla="*/ 55 w 109"/>
                <a:gd name="T9" fmla="*/ 47 h 110"/>
                <a:gd name="T10" fmla="*/ 60 w 109"/>
                <a:gd name="T11" fmla="*/ 49 h 110"/>
                <a:gd name="T12" fmla="*/ 82 w 109"/>
                <a:gd name="T13" fmla="*/ 31 h 110"/>
                <a:gd name="T14" fmla="*/ 84 w 109"/>
                <a:gd name="T15" fmla="*/ 33 h 110"/>
                <a:gd name="T16" fmla="*/ 62 w 109"/>
                <a:gd name="T17" fmla="*/ 51 h 110"/>
                <a:gd name="T18" fmla="*/ 63 w 109"/>
                <a:gd name="T19" fmla="*/ 55 h 110"/>
                <a:gd name="T20" fmla="*/ 63 w 109"/>
                <a:gd name="T21" fmla="*/ 56 h 110"/>
                <a:gd name="T22" fmla="*/ 68 w 109"/>
                <a:gd name="T23" fmla="*/ 58 h 110"/>
                <a:gd name="T24" fmla="*/ 66 w 109"/>
                <a:gd name="T25" fmla="*/ 63 h 110"/>
                <a:gd name="T26" fmla="*/ 61 w 109"/>
                <a:gd name="T27" fmla="*/ 61 h 110"/>
                <a:gd name="T28" fmla="*/ 61 w 109"/>
                <a:gd name="T29" fmla="*/ 61 h 110"/>
                <a:gd name="T30" fmla="*/ 55 w 109"/>
                <a:gd name="T31" fmla="*/ 63 h 110"/>
                <a:gd name="T32" fmla="*/ 49 w 109"/>
                <a:gd name="T33" fmla="*/ 61 h 110"/>
                <a:gd name="T34" fmla="*/ 43 w 109"/>
                <a:gd name="T35" fmla="*/ 66 h 110"/>
                <a:gd name="T36" fmla="*/ 42 w 109"/>
                <a:gd name="T37" fmla="*/ 64 h 110"/>
                <a:gd name="T38" fmla="*/ 48 w 109"/>
                <a:gd name="T39" fmla="*/ 59 h 110"/>
                <a:gd name="T40" fmla="*/ 46 w 109"/>
                <a:gd name="T41" fmla="*/ 55 h 110"/>
                <a:gd name="T42" fmla="*/ 46 w 109"/>
                <a:gd name="T43" fmla="*/ 54 h 110"/>
                <a:gd name="T44" fmla="*/ 27 w 109"/>
                <a:gd name="T45" fmla="*/ 45 h 110"/>
                <a:gd name="T46" fmla="*/ 55 w 109"/>
                <a:gd name="T47" fmla="*/ 0 h 110"/>
                <a:gd name="T48" fmla="*/ 16 w 109"/>
                <a:gd name="T49" fmla="*/ 16 h 110"/>
                <a:gd name="T50" fmla="*/ 0 w 109"/>
                <a:gd name="T51" fmla="*/ 55 h 110"/>
                <a:gd name="T52" fmla="*/ 16 w 109"/>
                <a:gd name="T53" fmla="*/ 94 h 110"/>
                <a:gd name="T54" fmla="*/ 55 w 109"/>
                <a:gd name="T55" fmla="*/ 110 h 110"/>
                <a:gd name="T56" fmla="*/ 93 w 109"/>
                <a:gd name="T57" fmla="*/ 94 h 110"/>
                <a:gd name="T58" fmla="*/ 109 w 109"/>
                <a:gd name="T59" fmla="*/ 55 h 110"/>
                <a:gd name="T60" fmla="*/ 93 w 109"/>
                <a:gd name="T61" fmla="*/ 16 h 110"/>
                <a:gd name="T62" fmla="*/ 55 w 109"/>
                <a:gd name="T63" fmla="*/ 0 h 110"/>
                <a:gd name="T64" fmla="*/ 87 w 109"/>
                <a:gd name="T65" fmla="*/ 22 h 110"/>
                <a:gd name="T66" fmla="*/ 59 w 109"/>
                <a:gd name="T67" fmla="*/ 9 h 110"/>
                <a:gd name="T68" fmla="*/ 59 w 109"/>
                <a:gd name="T69" fmla="*/ 15 h 110"/>
                <a:gd name="T70" fmla="*/ 50 w 109"/>
                <a:gd name="T71" fmla="*/ 15 h 110"/>
                <a:gd name="T72" fmla="*/ 50 w 109"/>
                <a:gd name="T73" fmla="*/ 9 h 110"/>
                <a:gd name="T74" fmla="*/ 22 w 109"/>
                <a:gd name="T75" fmla="*/ 22 h 110"/>
                <a:gd name="T76" fmla="*/ 8 w 109"/>
                <a:gd name="T77" fmla="*/ 51 h 110"/>
                <a:gd name="T78" fmla="*/ 15 w 109"/>
                <a:gd name="T79" fmla="*/ 51 h 110"/>
                <a:gd name="T80" fmla="*/ 15 w 109"/>
                <a:gd name="T81" fmla="*/ 59 h 110"/>
                <a:gd name="T82" fmla="*/ 8 w 109"/>
                <a:gd name="T83" fmla="*/ 59 h 110"/>
                <a:gd name="T84" fmla="*/ 22 w 109"/>
                <a:gd name="T85" fmla="*/ 88 h 110"/>
                <a:gd name="T86" fmla="*/ 50 w 109"/>
                <a:gd name="T87" fmla="*/ 101 h 110"/>
                <a:gd name="T88" fmla="*/ 50 w 109"/>
                <a:gd name="T89" fmla="*/ 95 h 110"/>
                <a:gd name="T90" fmla="*/ 59 w 109"/>
                <a:gd name="T91" fmla="*/ 95 h 110"/>
                <a:gd name="T92" fmla="*/ 59 w 109"/>
                <a:gd name="T93" fmla="*/ 101 h 110"/>
                <a:gd name="T94" fmla="*/ 87 w 109"/>
                <a:gd name="T95" fmla="*/ 88 h 110"/>
                <a:gd name="T96" fmla="*/ 101 w 109"/>
                <a:gd name="T97" fmla="*/ 59 h 110"/>
                <a:gd name="T98" fmla="*/ 94 w 109"/>
                <a:gd name="T99" fmla="*/ 59 h 110"/>
                <a:gd name="T100" fmla="*/ 94 w 109"/>
                <a:gd name="T101" fmla="*/ 51 h 110"/>
                <a:gd name="T102" fmla="*/ 101 w 109"/>
                <a:gd name="T103" fmla="*/ 51 h 110"/>
                <a:gd name="T104" fmla="*/ 87 w 109"/>
                <a:gd name="T105" fmla="*/ 22 h 110"/>
                <a:gd name="T106" fmla="*/ 55 w 109"/>
                <a:gd name="T107" fmla="*/ 50 h 110"/>
                <a:gd name="T108" fmla="*/ 50 w 109"/>
                <a:gd name="T109" fmla="*/ 55 h 110"/>
                <a:gd name="T110" fmla="*/ 55 w 109"/>
                <a:gd name="T111" fmla="*/ 60 h 110"/>
                <a:gd name="T112" fmla="*/ 59 w 109"/>
                <a:gd name="T113" fmla="*/ 55 h 110"/>
                <a:gd name="T114" fmla="*/ 55 w 109"/>
                <a:gd name="T115" fmla="*/ 5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" h="110">
                  <a:moveTo>
                    <a:pt x="27" y="45"/>
                  </a:moveTo>
                  <a:cubicBezTo>
                    <a:pt x="30" y="40"/>
                    <a:pt x="30" y="40"/>
                    <a:pt x="30" y="4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0" y="48"/>
                    <a:pt x="52" y="47"/>
                    <a:pt x="55" y="47"/>
                  </a:cubicBezTo>
                  <a:cubicBezTo>
                    <a:pt x="57" y="47"/>
                    <a:pt x="59" y="48"/>
                    <a:pt x="60" y="49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52"/>
                    <a:pt x="63" y="53"/>
                    <a:pt x="63" y="55"/>
                  </a:cubicBezTo>
                  <a:cubicBezTo>
                    <a:pt x="63" y="55"/>
                    <a:pt x="63" y="55"/>
                    <a:pt x="63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59" y="62"/>
                    <a:pt x="57" y="63"/>
                    <a:pt x="55" y="63"/>
                  </a:cubicBezTo>
                  <a:cubicBezTo>
                    <a:pt x="53" y="63"/>
                    <a:pt x="51" y="63"/>
                    <a:pt x="49" y="61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7" y="58"/>
                    <a:pt x="46" y="57"/>
                    <a:pt x="46" y="55"/>
                  </a:cubicBezTo>
                  <a:cubicBezTo>
                    <a:pt x="46" y="55"/>
                    <a:pt x="46" y="54"/>
                    <a:pt x="46" y="54"/>
                  </a:cubicBezTo>
                  <a:cubicBezTo>
                    <a:pt x="27" y="45"/>
                    <a:pt x="27" y="45"/>
                    <a:pt x="27" y="45"/>
                  </a:cubicBezTo>
                  <a:close/>
                  <a:moveTo>
                    <a:pt x="55" y="0"/>
                  </a:moveTo>
                  <a:cubicBezTo>
                    <a:pt x="40" y="0"/>
                    <a:pt x="26" y="6"/>
                    <a:pt x="16" y="16"/>
                  </a:cubicBezTo>
                  <a:cubicBezTo>
                    <a:pt x="6" y="26"/>
                    <a:pt x="0" y="40"/>
                    <a:pt x="0" y="55"/>
                  </a:cubicBezTo>
                  <a:cubicBezTo>
                    <a:pt x="0" y="70"/>
                    <a:pt x="6" y="84"/>
                    <a:pt x="16" y="94"/>
                  </a:cubicBezTo>
                  <a:cubicBezTo>
                    <a:pt x="26" y="103"/>
                    <a:pt x="40" y="110"/>
                    <a:pt x="55" y="110"/>
                  </a:cubicBezTo>
                  <a:cubicBezTo>
                    <a:pt x="70" y="110"/>
                    <a:pt x="83" y="103"/>
                    <a:pt x="93" y="94"/>
                  </a:cubicBezTo>
                  <a:cubicBezTo>
                    <a:pt x="103" y="84"/>
                    <a:pt x="109" y="70"/>
                    <a:pt x="109" y="55"/>
                  </a:cubicBezTo>
                  <a:cubicBezTo>
                    <a:pt x="109" y="40"/>
                    <a:pt x="103" y="26"/>
                    <a:pt x="93" y="16"/>
                  </a:cubicBezTo>
                  <a:cubicBezTo>
                    <a:pt x="83" y="6"/>
                    <a:pt x="70" y="0"/>
                    <a:pt x="55" y="0"/>
                  </a:cubicBezTo>
                  <a:close/>
                  <a:moveTo>
                    <a:pt x="87" y="22"/>
                  </a:moveTo>
                  <a:cubicBezTo>
                    <a:pt x="80" y="15"/>
                    <a:pt x="70" y="10"/>
                    <a:pt x="59" y="9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39" y="10"/>
                    <a:pt x="29" y="15"/>
                    <a:pt x="22" y="22"/>
                  </a:cubicBezTo>
                  <a:cubicBezTo>
                    <a:pt x="14" y="30"/>
                    <a:pt x="9" y="40"/>
                    <a:pt x="8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9" y="70"/>
                    <a:pt x="14" y="80"/>
                    <a:pt x="22" y="88"/>
                  </a:cubicBezTo>
                  <a:cubicBezTo>
                    <a:pt x="29" y="95"/>
                    <a:pt x="39" y="100"/>
                    <a:pt x="50" y="101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70" y="100"/>
                    <a:pt x="80" y="95"/>
                    <a:pt x="87" y="88"/>
                  </a:cubicBezTo>
                  <a:cubicBezTo>
                    <a:pt x="95" y="80"/>
                    <a:pt x="100" y="70"/>
                    <a:pt x="101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40"/>
                    <a:pt x="95" y="30"/>
                    <a:pt x="87" y="22"/>
                  </a:cubicBezTo>
                  <a:close/>
                  <a:moveTo>
                    <a:pt x="55" y="50"/>
                  </a:moveTo>
                  <a:cubicBezTo>
                    <a:pt x="52" y="50"/>
                    <a:pt x="50" y="52"/>
                    <a:pt x="50" y="55"/>
                  </a:cubicBezTo>
                  <a:cubicBezTo>
                    <a:pt x="50" y="58"/>
                    <a:pt x="52" y="60"/>
                    <a:pt x="55" y="60"/>
                  </a:cubicBezTo>
                  <a:cubicBezTo>
                    <a:pt x="57" y="60"/>
                    <a:pt x="59" y="58"/>
                    <a:pt x="59" y="55"/>
                  </a:cubicBezTo>
                  <a:cubicBezTo>
                    <a:pt x="59" y="52"/>
                    <a:pt x="57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6" presetClass="emph" presetSubtype="0" autoRev="1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54" dur="250" fill="hold"/>
                                        <p:tgtEl>
                                          <p:spTgt spid="120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34" grpId="0"/>
      <p:bldP spid="1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矩形 204"/>
          <p:cNvSpPr/>
          <p:nvPr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06" name="任意多边形 205"/>
          <p:cNvSpPr/>
          <p:nvPr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07" name="TextBox 93"/>
          <p:cNvSpPr txBox="1"/>
          <p:nvPr/>
        </p:nvSpPr>
        <p:spPr bwMode="auto">
          <a:xfrm>
            <a:off x="932659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合作伙伴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208" name="任意多边形 207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09" name="任意多边形 208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0" name="任意多边形 209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1" name="任意多边形 210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12" name="图片 211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13" name="Freeform 25"/>
          <p:cNvSpPr>
            <a:spLocks noEditPoints="1"/>
          </p:cNvSpPr>
          <p:nvPr/>
        </p:nvSpPr>
        <p:spPr bwMode="auto">
          <a:xfrm>
            <a:off x="1394836" y="4400895"/>
            <a:ext cx="312534" cy="328861"/>
          </a:xfrm>
          <a:custGeom>
            <a:avLst/>
            <a:gdLst>
              <a:gd name="T0" fmla="*/ 36 w 110"/>
              <a:gd name="T1" fmla="*/ 12 h 116"/>
              <a:gd name="T2" fmla="*/ 55 w 110"/>
              <a:gd name="T3" fmla="*/ 51 h 116"/>
              <a:gd name="T4" fmla="*/ 71 w 110"/>
              <a:gd name="T5" fmla="*/ 36 h 116"/>
              <a:gd name="T6" fmla="*/ 55 w 110"/>
              <a:gd name="T7" fmla="*/ 12 h 116"/>
              <a:gd name="T8" fmla="*/ 89 w 110"/>
              <a:gd name="T9" fmla="*/ 12 h 116"/>
              <a:gd name="T10" fmla="*/ 93 w 110"/>
              <a:gd name="T11" fmla="*/ 33 h 116"/>
              <a:gd name="T12" fmla="*/ 79 w 110"/>
              <a:gd name="T13" fmla="*/ 38 h 116"/>
              <a:gd name="T14" fmla="*/ 85 w 110"/>
              <a:gd name="T15" fmla="*/ 17 h 116"/>
              <a:gd name="T16" fmla="*/ 65 w 110"/>
              <a:gd name="T17" fmla="*/ 58 h 116"/>
              <a:gd name="T18" fmla="*/ 63 w 110"/>
              <a:gd name="T19" fmla="*/ 64 h 116"/>
              <a:gd name="T20" fmla="*/ 81 w 110"/>
              <a:gd name="T21" fmla="*/ 79 h 116"/>
              <a:gd name="T22" fmla="*/ 85 w 110"/>
              <a:gd name="T23" fmla="*/ 86 h 116"/>
              <a:gd name="T24" fmla="*/ 26 w 110"/>
              <a:gd name="T25" fmla="*/ 116 h 116"/>
              <a:gd name="T26" fmla="*/ 30 w 110"/>
              <a:gd name="T27" fmla="*/ 86 h 116"/>
              <a:gd name="T28" fmla="*/ 43 w 110"/>
              <a:gd name="T29" fmla="*/ 79 h 116"/>
              <a:gd name="T30" fmla="*/ 45 w 110"/>
              <a:gd name="T31" fmla="*/ 64 h 116"/>
              <a:gd name="T32" fmla="*/ 38 w 110"/>
              <a:gd name="T33" fmla="*/ 52 h 116"/>
              <a:gd name="T34" fmla="*/ 31 w 110"/>
              <a:gd name="T35" fmla="*/ 55 h 116"/>
              <a:gd name="T36" fmla="*/ 12 w 110"/>
              <a:gd name="T37" fmla="*/ 38 h 116"/>
              <a:gd name="T38" fmla="*/ 3 w 110"/>
              <a:gd name="T39" fmla="*/ 5 h 116"/>
              <a:gd name="T40" fmla="*/ 23 w 110"/>
              <a:gd name="T41" fmla="*/ 5 h 116"/>
              <a:gd name="T42" fmla="*/ 88 w 110"/>
              <a:gd name="T43" fmla="*/ 0 h 116"/>
              <a:gd name="T44" fmla="*/ 107 w 110"/>
              <a:gd name="T45" fmla="*/ 5 h 116"/>
              <a:gd name="T46" fmla="*/ 98 w 110"/>
              <a:gd name="T47" fmla="*/ 38 h 116"/>
              <a:gd name="T48" fmla="*/ 79 w 110"/>
              <a:gd name="T49" fmla="*/ 55 h 116"/>
              <a:gd name="T50" fmla="*/ 72 w 110"/>
              <a:gd name="T51" fmla="*/ 52 h 116"/>
              <a:gd name="T52" fmla="*/ 21 w 110"/>
              <a:gd name="T53" fmla="*/ 12 h 116"/>
              <a:gd name="T54" fmla="*/ 17 w 110"/>
              <a:gd name="T55" fmla="*/ 33 h 116"/>
              <a:gd name="T56" fmla="*/ 31 w 110"/>
              <a:gd name="T57" fmla="*/ 38 h 116"/>
              <a:gd name="T58" fmla="*/ 25 w 110"/>
              <a:gd name="T59" fmla="*/ 17 h 116"/>
              <a:gd name="T60" fmla="*/ 36 w 110"/>
              <a:gd name="T61" fmla="*/ 109 h 116"/>
              <a:gd name="T62" fmla="*/ 76 w 110"/>
              <a:gd name="T63" fmla="*/ 9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0" h="116">
                <a:moveTo>
                  <a:pt x="55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9"/>
                  <a:pt x="37" y="28"/>
                  <a:pt x="40" y="36"/>
                </a:cubicBezTo>
                <a:cubicBezTo>
                  <a:pt x="43" y="44"/>
                  <a:pt x="47" y="51"/>
                  <a:pt x="55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63" y="51"/>
                  <a:pt x="68" y="44"/>
                  <a:pt x="71" y="36"/>
                </a:cubicBezTo>
                <a:cubicBezTo>
                  <a:pt x="73" y="28"/>
                  <a:pt x="74" y="19"/>
                  <a:pt x="75" y="12"/>
                </a:cubicBezTo>
                <a:cubicBezTo>
                  <a:pt x="55" y="12"/>
                  <a:pt x="55" y="12"/>
                  <a:pt x="55" y="12"/>
                </a:cubicBezTo>
                <a:close/>
                <a:moveTo>
                  <a:pt x="85" y="17"/>
                </a:moveTo>
                <a:cubicBezTo>
                  <a:pt x="89" y="12"/>
                  <a:pt x="89" y="12"/>
                  <a:pt x="89" y="12"/>
                </a:cubicBezTo>
                <a:cubicBezTo>
                  <a:pt x="103" y="12"/>
                  <a:pt x="103" y="12"/>
                  <a:pt x="103" y="12"/>
                </a:cubicBezTo>
                <a:cubicBezTo>
                  <a:pt x="101" y="22"/>
                  <a:pt x="98" y="28"/>
                  <a:pt x="93" y="33"/>
                </a:cubicBezTo>
                <a:cubicBezTo>
                  <a:pt x="89" y="38"/>
                  <a:pt x="83" y="41"/>
                  <a:pt x="77" y="43"/>
                </a:cubicBezTo>
                <a:cubicBezTo>
                  <a:pt x="78" y="41"/>
                  <a:pt x="78" y="40"/>
                  <a:pt x="79" y="38"/>
                </a:cubicBezTo>
                <a:cubicBezTo>
                  <a:pt x="81" y="31"/>
                  <a:pt x="83" y="23"/>
                  <a:pt x="83" y="16"/>
                </a:cubicBezTo>
                <a:cubicBezTo>
                  <a:pt x="85" y="17"/>
                  <a:pt x="85" y="17"/>
                  <a:pt x="85" y="17"/>
                </a:cubicBezTo>
                <a:close/>
                <a:moveTo>
                  <a:pt x="72" y="52"/>
                </a:moveTo>
                <a:cubicBezTo>
                  <a:pt x="70" y="54"/>
                  <a:pt x="68" y="56"/>
                  <a:pt x="65" y="58"/>
                </a:cubicBezTo>
                <a:cubicBezTo>
                  <a:pt x="65" y="64"/>
                  <a:pt x="65" y="64"/>
                  <a:pt x="65" y="64"/>
                </a:cubicBezTo>
                <a:cubicBezTo>
                  <a:pt x="63" y="64"/>
                  <a:pt x="63" y="64"/>
                  <a:pt x="63" y="64"/>
                </a:cubicBezTo>
                <a:cubicBezTo>
                  <a:pt x="64" y="70"/>
                  <a:pt x="66" y="75"/>
                  <a:pt x="68" y="79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6"/>
                  <a:pt x="81" y="86"/>
                  <a:pt x="81" y="86"/>
                </a:cubicBezTo>
                <a:cubicBezTo>
                  <a:pt x="85" y="86"/>
                  <a:pt x="85" y="86"/>
                  <a:pt x="85" y="86"/>
                </a:cubicBezTo>
                <a:cubicBezTo>
                  <a:pt x="85" y="116"/>
                  <a:pt x="85" y="116"/>
                  <a:pt x="85" y="116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26" y="86"/>
                  <a:pt x="26" y="86"/>
                  <a:pt x="26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79"/>
                  <a:pt x="30" y="79"/>
                  <a:pt x="30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45" y="75"/>
                  <a:pt x="47" y="70"/>
                  <a:pt x="47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58"/>
                  <a:pt x="45" y="58"/>
                  <a:pt x="45" y="58"/>
                </a:cubicBezTo>
                <a:cubicBezTo>
                  <a:pt x="43" y="56"/>
                  <a:pt x="40" y="54"/>
                  <a:pt x="38" y="52"/>
                </a:cubicBezTo>
                <a:cubicBezTo>
                  <a:pt x="37" y="57"/>
                  <a:pt x="37" y="57"/>
                  <a:pt x="37" y="57"/>
                </a:cubicBezTo>
                <a:cubicBezTo>
                  <a:pt x="31" y="55"/>
                  <a:pt x="31" y="55"/>
                  <a:pt x="31" y="55"/>
                </a:cubicBezTo>
                <a:cubicBezTo>
                  <a:pt x="32" y="50"/>
                  <a:pt x="32" y="50"/>
                  <a:pt x="32" y="50"/>
                </a:cubicBezTo>
                <a:cubicBezTo>
                  <a:pt x="25" y="47"/>
                  <a:pt x="18" y="44"/>
                  <a:pt x="12" y="38"/>
                </a:cubicBezTo>
                <a:cubicBezTo>
                  <a:pt x="6" y="32"/>
                  <a:pt x="2" y="22"/>
                  <a:pt x="0" y="9"/>
                </a:cubicBezTo>
                <a:cubicBezTo>
                  <a:pt x="3" y="5"/>
                  <a:pt x="3" y="5"/>
                  <a:pt x="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5"/>
                  <a:pt x="88" y="5"/>
                  <a:pt x="88" y="5"/>
                </a:cubicBezTo>
                <a:cubicBezTo>
                  <a:pt x="107" y="5"/>
                  <a:pt x="107" y="5"/>
                  <a:pt x="107" y="5"/>
                </a:cubicBezTo>
                <a:cubicBezTo>
                  <a:pt x="110" y="9"/>
                  <a:pt x="110" y="9"/>
                  <a:pt x="110" y="9"/>
                </a:cubicBezTo>
                <a:cubicBezTo>
                  <a:pt x="109" y="22"/>
                  <a:pt x="104" y="32"/>
                  <a:pt x="98" y="38"/>
                </a:cubicBezTo>
                <a:cubicBezTo>
                  <a:pt x="92" y="44"/>
                  <a:pt x="85" y="47"/>
                  <a:pt x="78" y="50"/>
                </a:cubicBezTo>
                <a:cubicBezTo>
                  <a:pt x="79" y="55"/>
                  <a:pt x="79" y="55"/>
                  <a:pt x="79" y="55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2"/>
                  <a:pt x="72" y="52"/>
                  <a:pt x="72" y="52"/>
                </a:cubicBezTo>
                <a:close/>
                <a:moveTo>
                  <a:pt x="25" y="17"/>
                </a:moveTo>
                <a:cubicBezTo>
                  <a:pt x="21" y="12"/>
                  <a:pt x="21" y="12"/>
                  <a:pt x="21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9" y="22"/>
                  <a:pt x="12" y="28"/>
                  <a:pt x="17" y="33"/>
                </a:cubicBezTo>
                <a:cubicBezTo>
                  <a:pt x="22" y="38"/>
                  <a:pt x="27" y="41"/>
                  <a:pt x="33" y="43"/>
                </a:cubicBezTo>
                <a:cubicBezTo>
                  <a:pt x="32" y="41"/>
                  <a:pt x="32" y="40"/>
                  <a:pt x="31" y="38"/>
                </a:cubicBezTo>
                <a:cubicBezTo>
                  <a:pt x="29" y="31"/>
                  <a:pt x="28" y="23"/>
                  <a:pt x="27" y="16"/>
                </a:cubicBezTo>
                <a:cubicBezTo>
                  <a:pt x="25" y="17"/>
                  <a:pt x="25" y="17"/>
                  <a:pt x="25" y="17"/>
                </a:cubicBezTo>
                <a:close/>
                <a:moveTo>
                  <a:pt x="36" y="91"/>
                </a:moveTo>
                <a:cubicBezTo>
                  <a:pt x="36" y="109"/>
                  <a:pt x="36" y="109"/>
                  <a:pt x="36" y="109"/>
                </a:cubicBezTo>
                <a:cubicBezTo>
                  <a:pt x="76" y="109"/>
                  <a:pt x="76" y="109"/>
                  <a:pt x="76" y="109"/>
                </a:cubicBezTo>
                <a:cubicBezTo>
                  <a:pt x="76" y="91"/>
                  <a:pt x="76" y="91"/>
                  <a:pt x="76" y="91"/>
                </a:cubicBezTo>
                <a:lnTo>
                  <a:pt x="36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 bwMode="auto">
          <a:xfrm>
            <a:off x="1637828" y="3250033"/>
            <a:ext cx="1028700" cy="568325"/>
            <a:chOff x="1442717" y="3914377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65" name="组合 222"/>
            <p:cNvGrpSpPr/>
            <p:nvPr/>
          </p:nvGrpSpPr>
          <p:grpSpPr bwMode="auto">
            <a:xfrm>
              <a:off x="1442717" y="3914377"/>
              <a:ext cx="1028963" cy="568239"/>
              <a:chOff x="4149301" y="1614418"/>
              <a:chExt cx="936104" cy="516958"/>
            </a:xfrm>
          </p:grpSpPr>
          <p:sp>
            <p:nvSpPr>
              <p:cNvPr id="67" name="圆角矩形 66"/>
              <p:cNvSpPr/>
              <p:nvPr/>
            </p:nvSpPr>
            <p:spPr>
              <a:xfrm>
                <a:off x="4149301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圆角矩形 225"/>
              <p:cNvSpPr>
                <a:spLocks noChangeArrowheads="1"/>
              </p:cNvSpPr>
              <p:nvPr/>
            </p:nvSpPr>
            <p:spPr bwMode="auto">
              <a:xfrm>
                <a:off x="4187740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946" y="3960422"/>
              <a:ext cx="808504" cy="476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" name="组合 68"/>
          <p:cNvGrpSpPr/>
          <p:nvPr/>
        </p:nvGrpSpPr>
        <p:grpSpPr bwMode="auto">
          <a:xfrm>
            <a:off x="6549553" y="551283"/>
            <a:ext cx="1028700" cy="568325"/>
            <a:chOff x="467544" y="801103"/>
            <a:chExt cx="936104" cy="516958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0" name="圆角矩形 69"/>
            <p:cNvSpPr/>
            <p:nvPr/>
          </p:nvSpPr>
          <p:spPr>
            <a:xfrm>
              <a:off x="467544" y="801103"/>
              <a:ext cx="936104" cy="516958"/>
            </a:xfrm>
            <a:prstGeom prst="roundRect">
              <a:avLst>
                <a:gd name="adj" fmla="val 6992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圆角矩形 110"/>
            <p:cNvSpPr>
              <a:spLocks noChangeArrowheads="1"/>
            </p:cNvSpPr>
            <p:nvPr/>
          </p:nvSpPr>
          <p:spPr bwMode="auto">
            <a:xfrm>
              <a:off x="505983" y="822331"/>
              <a:ext cx="859227" cy="474503"/>
            </a:xfrm>
            <a:prstGeom prst="roundRect">
              <a:avLst>
                <a:gd name="adj" fmla="val 6991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72" name="Picture 3" descr="C:\Users\admin\Desktop\dazhong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1" t="3225" r="6920" b="7528"/>
            <a:stretch>
              <a:fillRect/>
            </a:stretch>
          </p:blipFill>
          <p:spPr bwMode="auto">
            <a:xfrm>
              <a:off x="729553" y="844831"/>
              <a:ext cx="412087" cy="42950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73" name="组合 72"/>
          <p:cNvGrpSpPr/>
          <p:nvPr/>
        </p:nvGrpSpPr>
        <p:grpSpPr bwMode="auto">
          <a:xfrm>
            <a:off x="2866553" y="1465683"/>
            <a:ext cx="1028700" cy="568325"/>
            <a:chOff x="4149301" y="801103"/>
            <a:chExt cx="936104" cy="516958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4" name="圆角矩形 73"/>
            <p:cNvSpPr/>
            <p:nvPr/>
          </p:nvSpPr>
          <p:spPr>
            <a:xfrm>
              <a:off x="4149301" y="801103"/>
              <a:ext cx="936104" cy="516958"/>
            </a:xfrm>
            <a:prstGeom prst="roundRect">
              <a:avLst>
                <a:gd name="adj" fmla="val 6992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圆角矩形 114"/>
            <p:cNvSpPr>
              <a:spLocks noChangeArrowheads="1"/>
            </p:cNvSpPr>
            <p:nvPr/>
          </p:nvSpPr>
          <p:spPr bwMode="auto">
            <a:xfrm>
              <a:off x="4187740" y="822331"/>
              <a:ext cx="859227" cy="474503"/>
            </a:xfrm>
            <a:prstGeom prst="roundRect">
              <a:avLst>
                <a:gd name="adj" fmla="val 6991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76" name="组合 115"/>
            <p:cNvGrpSpPr/>
            <p:nvPr/>
          </p:nvGrpSpPr>
          <p:grpSpPr bwMode="auto">
            <a:xfrm>
              <a:off x="4311412" y="881117"/>
              <a:ext cx="611882" cy="356931"/>
              <a:chOff x="4248150" y="1753705"/>
              <a:chExt cx="342900" cy="200025"/>
            </a:xfrm>
          </p:grpSpPr>
          <p:sp>
            <p:nvSpPr>
              <p:cNvPr id="77" name="Freeform 12"/>
              <p:cNvSpPr>
                <a:spLocks noEditPoints="1"/>
              </p:cNvSpPr>
              <p:nvPr/>
            </p:nvSpPr>
            <p:spPr bwMode="auto">
              <a:xfrm>
                <a:off x="4248150" y="1753705"/>
                <a:ext cx="342900" cy="200025"/>
              </a:xfrm>
              <a:custGeom>
                <a:avLst/>
                <a:gdLst>
                  <a:gd name="T0" fmla="*/ 2147483647 w 36"/>
                  <a:gd name="T1" fmla="*/ 0 h 21"/>
                  <a:gd name="T2" fmla="*/ 0 w 36"/>
                  <a:gd name="T3" fmla="*/ 2147483647 h 21"/>
                  <a:gd name="T4" fmla="*/ 2147483647 w 36"/>
                  <a:gd name="T5" fmla="*/ 2147483647 h 21"/>
                  <a:gd name="T6" fmla="*/ 2147483647 w 36"/>
                  <a:gd name="T7" fmla="*/ 2147483647 h 21"/>
                  <a:gd name="T8" fmla="*/ 2147483647 w 36"/>
                  <a:gd name="T9" fmla="*/ 0 h 21"/>
                  <a:gd name="T10" fmla="*/ 2147483647 w 36"/>
                  <a:gd name="T11" fmla="*/ 2147483647 h 21"/>
                  <a:gd name="T12" fmla="*/ 2147483647 w 36"/>
                  <a:gd name="T13" fmla="*/ 2147483647 h 21"/>
                  <a:gd name="T14" fmla="*/ 2147483647 w 36"/>
                  <a:gd name="T15" fmla="*/ 2147483647 h 21"/>
                  <a:gd name="T16" fmla="*/ 2147483647 w 36"/>
                  <a:gd name="T17" fmla="*/ 2147483647 h 21"/>
                  <a:gd name="T18" fmla="*/ 2147483647 w 36"/>
                  <a:gd name="T19" fmla="*/ 2147483647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6" h="21">
                    <a:moveTo>
                      <a:pt x="18" y="0"/>
                    </a:moveTo>
                    <a:cubicBezTo>
                      <a:pt x="8" y="0"/>
                      <a:pt x="0" y="5"/>
                      <a:pt x="0" y="11"/>
                    </a:cubicBezTo>
                    <a:cubicBezTo>
                      <a:pt x="0" y="16"/>
                      <a:pt x="8" y="21"/>
                      <a:pt x="18" y="21"/>
                    </a:cubicBezTo>
                    <a:cubicBezTo>
                      <a:pt x="28" y="21"/>
                      <a:pt x="36" y="16"/>
                      <a:pt x="36" y="11"/>
                    </a:cubicBezTo>
                    <a:cubicBezTo>
                      <a:pt x="36" y="5"/>
                      <a:pt x="28" y="0"/>
                      <a:pt x="18" y="0"/>
                    </a:cubicBezTo>
                    <a:close/>
                    <a:moveTo>
                      <a:pt x="18" y="20"/>
                    </a:moveTo>
                    <a:cubicBezTo>
                      <a:pt x="9" y="20"/>
                      <a:pt x="1" y="16"/>
                      <a:pt x="1" y="11"/>
                    </a:cubicBezTo>
                    <a:cubicBezTo>
                      <a:pt x="1" y="5"/>
                      <a:pt x="9" y="1"/>
                      <a:pt x="18" y="1"/>
                    </a:cubicBezTo>
                    <a:cubicBezTo>
                      <a:pt x="27" y="1"/>
                      <a:pt x="35" y="5"/>
                      <a:pt x="35" y="11"/>
                    </a:cubicBezTo>
                    <a:cubicBezTo>
                      <a:pt x="35" y="16"/>
                      <a:pt x="27" y="20"/>
                      <a:pt x="18" y="20"/>
                    </a:cubicBezTo>
                    <a:close/>
                  </a:path>
                </a:pathLst>
              </a:custGeom>
              <a:solidFill>
                <a:srgbClr val="003F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13"/>
              <p:cNvSpPr>
                <a:spLocks noEditPoints="1"/>
              </p:cNvSpPr>
              <p:nvPr/>
            </p:nvSpPr>
            <p:spPr bwMode="auto">
              <a:xfrm>
                <a:off x="4267201" y="1772755"/>
                <a:ext cx="304800" cy="161925"/>
              </a:xfrm>
              <a:custGeom>
                <a:avLst/>
                <a:gdLst>
                  <a:gd name="T0" fmla="*/ 2147483647 w 32"/>
                  <a:gd name="T1" fmla="*/ 0 h 17"/>
                  <a:gd name="T2" fmla="*/ 0 w 32"/>
                  <a:gd name="T3" fmla="*/ 2147483647 h 17"/>
                  <a:gd name="T4" fmla="*/ 2147483647 w 32"/>
                  <a:gd name="T5" fmla="*/ 2147483647 h 17"/>
                  <a:gd name="T6" fmla="*/ 2147483647 w 32"/>
                  <a:gd name="T7" fmla="*/ 2147483647 h 17"/>
                  <a:gd name="T8" fmla="*/ 2147483647 w 32"/>
                  <a:gd name="T9" fmla="*/ 0 h 17"/>
                  <a:gd name="T10" fmla="*/ 2147483647 w 32"/>
                  <a:gd name="T11" fmla="*/ 2147483647 h 17"/>
                  <a:gd name="T12" fmla="*/ 2147483647 w 32"/>
                  <a:gd name="T13" fmla="*/ 2147483647 h 17"/>
                  <a:gd name="T14" fmla="*/ 2147483647 w 32"/>
                  <a:gd name="T15" fmla="*/ 2147483647 h 17"/>
                  <a:gd name="T16" fmla="*/ 2147483647 w 32"/>
                  <a:gd name="T17" fmla="*/ 2147483647 h 17"/>
                  <a:gd name="T18" fmla="*/ 2147483647 w 32"/>
                  <a:gd name="T19" fmla="*/ 2147483647 h 17"/>
                  <a:gd name="T20" fmla="*/ 2147483647 w 32"/>
                  <a:gd name="T21" fmla="*/ 2147483647 h 17"/>
                  <a:gd name="T22" fmla="*/ 2147483647 w 32"/>
                  <a:gd name="T23" fmla="*/ 2147483647 h 17"/>
                  <a:gd name="T24" fmla="*/ 2147483647 w 32"/>
                  <a:gd name="T25" fmla="*/ 2147483647 h 17"/>
                  <a:gd name="T26" fmla="*/ 2147483647 w 32"/>
                  <a:gd name="T27" fmla="*/ 2147483647 h 17"/>
                  <a:gd name="T28" fmla="*/ 2147483647 w 32"/>
                  <a:gd name="T29" fmla="*/ 2147483647 h 17"/>
                  <a:gd name="T30" fmla="*/ 2147483647 w 32"/>
                  <a:gd name="T31" fmla="*/ 2147483647 h 17"/>
                  <a:gd name="T32" fmla="*/ 2147483647 w 32"/>
                  <a:gd name="T33" fmla="*/ 2147483647 h 17"/>
                  <a:gd name="T34" fmla="*/ 2147483647 w 32"/>
                  <a:gd name="T35" fmla="*/ 2147483647 h 17"/>
                  <a:gd name="T36" fmla="*/ 2147483647 w 32"/>
                  <a:gd name="T37" fmla="*/ 2147483647 h 17"/>
                  <a:gd name="T38" fmla="*/ 2147483647 w 32"/>
                  <a:gd name="T39" fmla="*/ 2147483647 h 17"/>
                  <a:gd name="T40" fmla="*/ 2147483647 w 32"/>
                  <a:gd name="T41" fmla="*/ 2147483647 h 17"/>
                  <a:gd name="T42" fmla="*/ 2147483647 w 32"/>
                  <a:gd name="T43" fmla="*/ 2147483647 h 17"/>
                  <a:gd name="T44" fmla="*/ 2147483647 w 32"/>
                  <a:gd name="T45" fmla="*/ 2147483647 h 17"/>
                  <a:gd name="T46" fmla="*/ 2147483647 w 32"/>
                  <a:gd name="T47" fmla="*/ 2147483647 h 17"/>
                  <a:gd name="T48" fmla="*/ 2147483647 w 32"/>
                  <a:gd name="T49" fmla="*/ 2147483647 h 17"/>
                  <a:gd name="T50" fmla="*/ 2147483647 w 32"/>
                  <a:gd name="T51" fmla="*/ 2147483647 h 17"/>
                  <a:gd name="T52" fmla="*/ 2147483647 w 32"/>
                  <a:gd name="T53" fmla="*/ 2147483647 h 17"/>
                  <a:gd name="T54" fmla="*/ 2147483647 w 32"/>
                  <a:gd name="T55" fmla="*/ 2147483647 h 17"/>
                  <a:gd name="T56" fmla="*/ 2147483647 w 32"/>
                  <a:gd name="T57" fmla="*/ 2147483647 h 17"/>
                  <a:gd name="T58" fmla="*/ 2147483647 w 32"/>
                  <a:gd name="T59" fmla="*/ 2147483647 h 17"/>
                  <a:gd name="T60" fmla="*/ 2147483647 w 32"/>
                  <a:gd name="T61" fmla="*/ 2147483647 h 17"/>
                  <a:gd name="T62" fmla="*/ 2147483647 w 32"/>
                  <a:gd name="T63" fmla="*/ 2147483647 h 17"/>
                  <a:gd name="T64" fmla="*/ 2147483647 w 32"/>
                  <a:gd name="T65" fmla="*/ 2147483647 h 17"/>
                  <a:gd name="T66" fmla="*/ 2147483647 w 32"/>
                  <a:gd name="T67" fmla="*/ 2147483647 h 17"/>
                  <a:gd name="T68" fmla="*/ 2147483647 w 32"/>
                  <a:gd name="T69" fmla="*/ 2147483647 h 17"/>
                  <a:gd name="T70" fmla="*/ 2147483647 w 32"/>
                  <a:gd name="T71" fmla="*/ 2147483647 h 17"/>
                  <a:gd name="T72" fmla="*/ 2147483647 w 32"/>
                  <a:gd name="T73" fmla="*/ 2147483647 h 17"/>
                  <a:gd name="T74" fmla="*/ 2147483647 w 32"/>
                  <a:gd name="T75" fmla="*/ 2147483647 h 17"/>
                  <a:gd name="T76" fmla="*/ 2147483647 w 32"/>
                  <a:gd name="T77" fmla="*/ 2147483647 h 17"/>
                  <a:gd name="T78" fmla="*/ 2147483647 w 32"/>
                  <a:gd name="T79" fmla="*/ 2147483647 h 17"/>
                  <a:gd name="T80" fmla="*/ 2147483647 w 32"/>
                  <a:gd name="T81" fmla="*/ 2147483647 h 17"/>
                  <a:gd name="T82" fmla="*/ 2147483647 w 32"/>
                  <a:gd name="T83" fmla="*/ 2147483647 h 17"/>
                  <a:gd name="T84" fmla="*/ 2147483647 w 32"/>
                  <a:gd name="T85" fmla="*/ 2147483647 h 17"/>
                  <a:gd name="T86" fmla="*/ 2147483647 w 32"/>
                  <a:gd name="T87" fmla="*/ 2147483647 h 17"/>
                  <a:gd name="T88" fmla="*/ 2147483647 w 32"/>
                  <a:gd name="T89" fmla="*/ 2147483647 h 17"/>
                  <a:gd name="T90" fmla="*/ 2147483647 w 32"/>
                  <a:gd name="T91" fmla="*/ 2147483647 h 17"/>
                  <a:gd name="T92" fmla="*/ 2147483647 w 32"/>
                  <a:gd name="T93" fmla="*/ 2147483647 h 17"/>
                  <a:gd name="T94" fmla="*/ 2147483647 w 32"/>
                  <a:gd name="T95" fmla="*/ 2147483647 h 17"/>
                  <a:gd name="T96" fmla="*/ 2147483647 w 32"/>
                  <a:gd name="T97" fmla="*/ 2147483647 h 17"/>
                  <a:gd name="T98" fmla="*/ 2147483647 w 32"/>
                  <a:gd name="T99" fmla="*/ 2147483647 h 17"/>
                  <a:gd name="T100" fmla="*/ 2147483647 w 32"/>
                  <a:gd name="T101" fmla="*/ 2147483647 h 17"/>
                  <a:gd name="T102" fmla="*/ 2147483647 w 32"/>
                  <a:gd name="T103" fmla="*/ 2147483647 h 17"/>
                  <a:gd name="T104" fmla="*/ 2147483647 w 32"/>
                  <a:gd name="T105" fmla="*/ 2147483647 h 17"/>
                  <a:gd name="T106" fmla="*/ 2147483647 w 32"/>
                  <a:gd name="T107" fmla="*/ 2147483647 h 17"/>
                  <a:gd name="T108" fmla="*/ 2147483647 w 32"/>
                  <a:gd name="T109" fmla="*/ 2147483647 h 17"/>
                  <a:gd name="T110" fmla="*/ 2147483647 w 32"/>
                  <a:gd name="T111" fmla="*/ 2147483647 h 17"/>
                  <a:gd name="T112" fmla="*/ 2147483647 w 32"/>
                  <a:gd name="T113" fmla="*/ 2147483647 h 17"/>
                  <a:gd name="T114" fmla="*/ 2147483647 w 32"/>
                  <a:gd name="T115" fmla="*/ 2147483647 h 1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2" h="17">
                    <a:moveTo>
                      <a:pt x="16" y="0"/>
                    </a:moveTo>
                    <a:cubicBezTo>
                      <a:pt x="7" y="0"/>
                      <a:pt x="0" y="3"/>
                      <a:pt x="0" y="8"/>
                    </a:cubicBezTo>
                    <a:cubicBezTo>
                      <a:pt x="0" y="13"/>
                      <a:pt x="7" y="17"/>
                      <a:pt x="16" y="17"/>
                    </a:cubicBezTo>
                    <a:cubicBezTo>
                      <a:pt x="25" y="17"/>
                      <a:pt x="32" y="14"/>
                      <a:pt x="32" y="9"/>
                    </a:cubicBezTo>
                    <a:cubicBezTo>
                      <a:pt x="32" y="4"/>
                      <a:pt x="25" y="0"/>
                      <a:pt x="16" y="0"/>
                    </a:cubicBezTo>
                    <a:close/>
                    <a:moveTo>
                      <a:pt x="4" y="7"/>
                    </a:moveTo>
                    <a:cubicBezTo>
                      <a:pt x="3" y="7"/>
                      <a:pt x="2" y="5"/>
                      <a:pt x="2" y="5"/>
                    </a:cubicBezTo>
                    <a:lnTo>
                      <a:pt x="13" y="5"/>
                    </a:lnTo>
                    <a:lnTo>
                      <a:pt x="13" y="7"/>
                    </a:lnTo>
                    <a:cubicBezTo>
                      <a:pt x="13" y="7"/>
                      <a:pt x="4" y="7"/>
                      <a:pt x="4" y="7"/>
                    </a:cubicBezTo>
                    <a:close/>
                    <a:moveTo>
                      <a:pt x="4" y="8"/>
                    </a:moveTo>
                    <a:lnTo>
                      <a:pt x="13" y="8"/>
                    </a:lnTo>
                    <a:lnTo>
                      <a:pt x="13" y="10"/>
                    </a:lnTo>
                    <a:cubicBezTo>
                      <a:pt x="13" y="10"/>
                      <a:pt x="6" y="9"/>
                      <a:pt x="5" y="9"/>
                    </a:cubicBezTo>
                    <a:cubicBezTo>
                      <a:pt x="5" y="9"/>
                      <a:pt x="4" y="8"/>
                      <a:pt x="4" y="8"/>
                    </a:cubicBezTo>
                    <a:close/>
                    <a:moveTo>
                      <a:pt x="13" y="12"/>
                    </a:moveTo>
                    <a:lnTo>
                      <a:pt x="11" y="13"/>
                    </a:lnTo>
                    <a:cubicBezTo>
                      <a:pt x="11" y="13"/>
                      <a:pt x="8" y="13"/>
                      <a:pt x="7" y="13"/>
                    </a:cubicBezTo>
                    <a:cubicBezTo>
                      <a:pt x="7" y="13"/>
                      <a:pt x="6" y="12"/>
                      <a:pt x="6" y="12"/>
                    </a:cubicBezTo>
                    <a:lnTo>
                      <a:pt x="10" y="12"/>
                    </a:lnTo>
                    <a:lnTo>
                      <a:pt x="13" y="10"/>
                    </a:lnTo>
                    <a:lnTo>
                      <a:pt x="13" y="12"/>
                    </a:lnTo>
                    <a:close/>
                    <a:moveTo>
                      <a:pt x="19" y="15"/>
                    </a:moveTo>
                    <a:lnTo>
                      <a:pt x="13" y="15"/>
                    </a:lnTo>
                    <a:lnTo>
                      <a:pt x="13" y="14"/>
                    </a:lnTo>
                    <a:cubicBezTo>
                      <a:pt x="13" y="14"/>
                      <a:pt x="14" y="14"/>
                      <a:pt x="15" y="13"/>
                    </a:cubicBezTo>
                    <a:cubicBezTo>
                      <a:pt x="15" y="11"/>
                      <a:pt x="15" y="5"/>
                      <a:pt x="15" y="5"/>
                    </a:cubicBezTo>
                    <a:cubicBezTo>
                      <a:pt x="15" y="5"/>
                      <a:pt x="15" y="4"/>
                      <a:pt x="14" y="4"/>
                    </a:cubicBezTo>
                    <a:cubicBezTo>
                      <a:pt x="14" y="4"/>
                      <a:pt x="13" y="4"/>
                      <a:pt x="13" y="4"/>
                    </a:cubicBezTo>
                    <a:lnTo>
                      <a:pt x="13" y="3"/>
                    </a:lnTo>
                    <a:lnTo>
                      <a:pt x="16" y="2"/>
                    </a:lnTo>
                    <a:lnTo>
                      <a:pt x="17" y="2"/>
                    </a:lnTo>
                    <a:lnTo>
                      <a:pt x="18" y="2"/>
                    </a:lnTo>
                    <a:cubicBezTo>
                      <a:pt x="18" y="2"/>
                      <a:pt x="17" y="13"/>
                      <a:pt x="17" y="13"/>
                    </a:cubicBezTo>
                    <a:cubicBezTo>
                      <a:pt x="17" y="13"/>
                      <a:pt x="18" y="13"/>
                      <a:pt x="18" y="14"/>
                    </a:cubicBezTo>
                    <a:cubicBezTo>
                      <a:pt x="18" y="14"/>
                      <a:pt x="19" y="14"/>
                      <a:pt x="19" y="14"/>
                    </a:cubicBezTo>
                    <a:lnTo>
                      <a:pt x="19" y="15"/>
                    </a:lnTo>
                    <a:close/>
                    <a:moveTo>
                      <a:pt x="25" y="13"/>
                    </a:moveTo>
                    <a:cubicBezTo>
                      <a:pt x="24" y="13"/>
                      <a:pt x="22" y="13"/>
                      <a:pt x="22" y="13"/>
                    </a:cubicBezTo>
                    <a:lnTo>
                      <a:pt x="20" y="12"/>
                    </a:lnTo>
                    <a:lnTo>
                      <a:pt x="19" y="12"/>
                    </a:lnTo>
                    <a:lnTo>
                      <a:pt x="19" y="11"/>
                    </a:lnTo>
                    <a:lnTo>
                      <a:pt x="20" y="11"/>
                    </a:lnTo>
                    <a:lnTo>
                      <a:pt x="22" y="12"/>
                    </a:lnTo>
                    <a:lnTo>
                      <a:pt x="26" y="12"/>
                    </a:lnTo>
                    <a:cubicBezTo>
                      <a:pt x="26" y="12"/>
                      <a:pt x="25" y="14"/>
                      <a:pt x="25" y="13"/>
                    </a:cubicBezTo>
                    <a:close/>
                    <a:moveTo>
                      <a:pt x="27" y="10"/>
                    </a:moveTo>
                    <a:cubicBezTo>
                      <a:pt x="26" y="10"/>
                      <a:pt x="19" y="10"/>
                      <a:pt x="19" y="10"/>
                    </a:cubicBezTo>
                    <a:lnTo>
                      <a:pt x="19" y="8"/>
                    </a:lnTo>
                    <a:lnTo>
                      <a:pt x="28" y="8"/>
                    </a:lnTo>
                    <a:cubicBezTo>
                      <a:pt x="28" y="8"/>
                      <a:pt x="28" y="10"/>
                      <a:pt x="27" y="10"/>
                    </a:cubicBezTo>
                    <a:close/>
                    <a:moveTo>
                      <a:pt x="28" y="7"/>
                    </a:moveTo>
                    <a:cubicBezTo>
                      <a:pt x="27" y="7"/>
                      <a:pt x="19" y="7"/>
                      <a:pt x="19" y="7"/>
                    </a:cubicBezTo>
                    <a:lnTo>
                      <a:pt x="19" y="4"/>
                    </a:lnTo>
                    <a:lnTo>
                      <a:pt x="20" y="4"/>
                    </a:lnTo>
                    <a:lnTo>
                      <a:pt x="20" y="5"/>
                    </a:lnTo>
                    <a:lnTo>
                      <a:pt x="30" y="5"/>
                    </a:lnTo>
                    <a:cubicBezTo>
                      <a:pt x="30" y="5"/>
                      <a:pt x="29" y="7"/>
                      <a:pt x="28" y="7"/>
                    </a:cubicBezTo>
                    <a:close/>
                  </a:path>
                </a:pathLst>
              </a:custGeom>
              <a:solidFill>
                <a:srgbClr val="003F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 bwMode="auto">
          <a:xfrm>
            <a:off x="4093690" y="1483146"/>
            <a:ext cx="1028700" cy="568325"/>
            <a:chOff x="7612818" y="801103"/>
            <a:chExt cx="936104" cy="516958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0" name="圆角矩形 79"/>
            <p:cNvSpPr/>
            <p:nvPr/>
          </p:nvSpPr>
          <p:spPr>
            <a:xfrm>
              <a:off x="7612818" y="801103"/>
              <a:ext cx="936104" cy="516958"/>
            </a:xfrm>
            <a:prstGeom prst="roundRect">
              <a:avLst>
                <a:gd name="adj" fmla="val 6992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圆角矩形 120"/>
            <p:cNvSpPr>
              <a:spLocks noChangeArrowheads="1"/>
            </p:cNvSpPr>
            <p:nvPr/>
          </p:nvSpPr>
          <p:spPr bwMode="auto">
            <a:xfrm>
              <a:off x="7651257" y="819390"/>
              <a:ext cx="859227" cy="474503"/>
            </a:xfrm>
            <a:prstGeom prst="roundRect">
              <a:avLst>
                <a:gd name="adj" fmla="val 6991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82" name="Picture 19" descr="C:\Users\admin\Desktop\SAIC-Motor-Logo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24" t="4629" r="30340" b="33889"/>
            <a:stretch>
              <a:fillRect/>
            </a:stretch>
          </p:blipFill>
          <p:spPr bwMode="auto">
            <a:xfrm>
              <a:off x="7846592" y="822909"/>
              <a:ext cx="468556" cy="46746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83" name="组合 82"/>
          <p:cNvGrpSpPr/>
          <p:nvPr/>
        </p:nvGrpSpPr>
        <p:grpSpPr bwMode="auto">
          <a:xfrm>
            <a:off x="1637828" y="551283"/>
            <a:ext cx="1028700" cy="568325"/>
            <a:chOff x="1442717" y="1215533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84" name="组合 135"/>
            <p:cNvGrpSpPr/>
            <p:nvPr/>
          </p:nvGrpSpPr>
          <p:grpSpPr bwMode="auto">
            <a:xfrm>
              <a:off x="1442717" y="1215533"/>
              <a:ext cx="1028963" cy="568239"/>
              <a:chOff x="1664606" y="801103"/>
              <a:chExt cx="936104" cy="516958"/>
            </a:xfrm>
          </p:grpSpPr>
          <p:sp>
            <p:nvSpPr>
              <p:cNvPr id="86" name="圆角矩形 85"/>
              <p:cNvSpPr/>
              <p:nvPr/>
            </p:nvSpPr>
            <p:spPr>
              <a:xfrm>
                <a:off x="1664606" y="801103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圆角矩形 138"/>
              <p:cNvSpPr>
                <a:spLocks noChangeArrowheads="1"/>
              </p:cNvSpPr>
              <p:nvPr/>
            </p:nvSpPr>
            <p:spPr bwMode="auto">
              <a:xfrm>
                <a:off x="1703045" y="822331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85" name="Picture 2" descr="C:\Documents and Settings\nana\桌面\cases_vi_logo_12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3" t="21204" r="12848" b="13226"/>
            <a:stretch>
              <a:fillRect/>
            </a:stretch>
          </p:blipFill>
          <p:spPr bwMode="auto">
            <a:xfrm>
              <a:off x="1530667" y="1289217"/>
              <a:ext cx="853063" cy="420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8" name="组合 87"/>
          <p:cNvGrpSpPr/>
          <p:nvPr/>
        </p:nvGrpSpPr>
        <p:grpSpPr bwMode="auto">
          <a:xfrm>
            <a:off x="2866553" y="551283"/>
            <a:ext cx="1028700" cy="568325"/>
            <a:chOff x="2750118" y="1215533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89" name="组合 140"/>
            <p:cNvGrpSpPr/>
            <p:nvPr/>
          </p:nvGrpSpPr>
          <p:grpSpPr bwMode="auto">
            <a:xfrm>
              <a:off x="2750118" y="1215533"/>
              <a:ext cx="1028963" cy="568239"/>
              <a:chOff x="6455224" y="1614418"/>
              <a:chExt cx="936104" cy="516958"/>
            </a:xfrm>
          </p:grpSpPr>
          <p:sp>
            <p:nvSpPr>
              <p:cNvPr id="97" name="圆角矩形 96"/>
              <p:cNvSpPr/>
              <p:nvPr/>
            </p:nvSpPr>
            <p:spPr>
              <a:xfrm>
                <a:off x="6455224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圆角矩形 149"/>
              <p:cNvSpPr>
                <a:spLocks noChangeArrowheads="1"/>
              </p:cNvSpPr>
              <p:nvPr/>
            </p:nvSpPr>
            <p:spPr bwMode="auto">
              <a:xfrm>
                <a:off x="6493663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0" name="组合 141"/>
            <p:cNvGrpSpPr/>
            <p:nvPr/>
          </p:nvGrpSpPr>
          <p:grpSpPr bwMode="auto">
            <a:xfrm>
              <a:off x="3034969" y="1268949"/>
              <a:ext cx="459261" cy="461407"/>
              <a:chOff x="2901950" y="1116013"/>
              <a:chExt cx="3397250" cy="3413125"/>
            </a:xfrm>
          </p:grpSpPr>
          <p:pic>
            <p:nvPicPr>
              <p:cNvPr id="91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1950" y="1116013"/>
                <a:ext cx="3397250" cy="3413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图片 143" descr="yuan.png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6589" y="1450978"/>
                <a:ext cx="2790825" cy="2790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20"/>
              <p:cNvSpPr/>
              <p:nvPr/>
            </p:nvSpPr>
            <p:spPr bwMode="auto">
              <a:xfrm>
                <a:off x="3757613" y="1574800"/>
                <a:ext cx="812800" cy="2397125"/>
              </a:xfrm>
              <a:custGeom>
                <a:avLst/>
                <a:gdLst>
                  <a:gd name="T0" fmla="*/ 2147483647 w 181"/>
                  <a:gd name="T1" fmla="*/ 0 h 534"/>
                  <a:gd name="T2" fmla="*/ 2147483647 w 181"/>
                  <a:gd name="T3" fmla="*/ 2147483647 h 534"/>
                  <a:gd name="T4" fmla="*/ 2147483647 w 181"/>
                  <a:gd name="T5" fmla="*/ 2147483647 h 534"/>
                  <a:gd name="T6" fmla="*/ 2147483647 w 181"/>
                  <a:gd name="T7" fmla="*/ 2147483647 h 534"/>
                  <a:gd name="T8" fmla="*/ 2147483647 w 181"/>
                  <a:gd name="T9" fmla="*/ 2147483647 h 534"/>
                  <a:gd name="T10" fmla="*/ 2147483647 w 181"/>
                  <a:gd name="T11" fmla="*/ 0 h 5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1"/>
                  <a:gd name="T19" fmla="*/ 0 h 534"/>
                  <a:gd name="T20" fmla="*/ 181 w 181"/>
                  <a:gd name="T21" fmla="*/ 534 h 5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1" h="534">
                    <a:moveTo>
                      <a:pt x="181" y="0"/>
                    </a:moveTo>
                    <a:cubicBezTo>
                      <a:pt x="181" y="0"/>
                      <a:pt x="133" y="5"/>
                      <a:pt x="107" y="17"/>
                    </a:cubicBezTo>
                    <a:cubicBezTo>
                      <a:pt x="107" y="17"/>
                      <a:pt x="5" y="118"/>
                      <a:pt x="3" y="279"/>
                    </a:cubicBezTo>
                    <a:cubicBezTo>
                      <a:pt x="0" y="441"/>
                      <a:pt x="111" y="534"/>
                      <a:pt x="111" y="534"/>
                    </a:cubicBezTo>
                    <a:cubicBezTo>
                      <a:pt x="111" y="534"/>
                      <a:pt x="9" y="398"/>
                      <a:pt x="33" y="243"/>
                    </a:cubicBezTo>
                    <a:cubicBezTo>
                      <a:pt x="57" y="89"/>
                      <a:pt x="180" y="4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21"/>
              <p:cNvSpPr/>
              <p:nvPr/>
            </p:nvSpPr>
            <p:spPr bwMode="auto">
              <a:xfrm>
                <a:off x="3981450" y="1752600"/>
                <a:ext cx="908050" cy="2349500"/>
              </a:xfrm>
              <a:custGeom>
                <a:avLst/>
                <a:gdLst>
                  <a:gd name="T0" fmla="*/ 2147483647 w 202"/>
                  <a:gd name="T1" fmla="*/ 0 h 523"/>
                  <a:gd name="T2" fmla="*/ 2147483647 w 202"/>
                  <a:gd name="T3" fmla="*/ 2147483647 h 523"/>
                  <a:gd name="T4" fmla="*/ 2147483647 w 202"/>
                  <a:gd name="T5" fmla="*/ 2147483647 h 523"/>
                  <a:gd name="T6" fmla="*/ 2147483647 w 202"/>
                  <a:gd name="T7" fmla="*/ 2147483647 h 523"/>
                  <a:gd name="T8" fmla="*/ 2147483647 w 202"/>
                  <a:gd name="T9" fmla="*/ 2147483647 h 523"/>
                  <a:gd name="T10" fmla="*/ 2147483647 w 202"/>
                  <a:gd name="T11" fmla="*/ 0 h 5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2"/>
                  <a:gd name="T19" fmla="*/ 0 h 523"/>
                  <a:gd name="T20" fmla="*/ 202 w 202"/>
                  <a:gd name="T21" fmla="*/ 523 h 5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2" h="523">
                    <a:moveTo>
                      <a:pt x="138" y="0"/>
                    </a:moveTo>
                    <a:cubicBezTo>
                      <a:pt x="138" y="0"/>
                      <a:pt x="0" y="96"/>
                      <a:pt x="45" y="331"/>
                    </a:cubicBezTo>
                    <a:cubicBezTo>
                      <a:pt x="45" y="331"/>
                      <a:pt x="71" y="453"/>
                      <a:pt x="149" y="522"/>
                    </a:cubicBezTo>
                    <a:cubicBezTo>
                      <a:pt x="149" y="522"/>
                      <a:pt x="165" y="523"/>
                      <a:pt x="202" y="519"/>
                    </a:cubicBezTo>
                    <a:cubicBezTo>
                      <a:pt x="202" y="519"/>
                      <a:pt x="129" y="468"/>
                      <a:pt x="77" y="338"/>
                    </a:cubicBezTo>
                    <a:cubicBezTo>
                      <a:pt x="77" y="338"/>
                      <a:pt x="13" y="181"/>
                      <a:pt x="1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22"/>
              <p:cNvSpPr/>
              <p:nvPr/>
            </p:nvSpPr>
            <p:spPr bwMode="auto">
              <a:xfrm>
                <a:off x="3435350" y="2586038"/>
                <a:ext cx="2408238" cy="1293812"/>
              </a:xfrm>
              <a:custGeom>
                <a:avLst/>
                <a:gdLst>
                  <a:gd name="T0" fmla="*/ 2147483647 w 536"/>
                  <a:gd name="T1" fmla="*/ 0 h 288"/>
                  <a:gd name="T2" fmla="*/ 0 w 536"/>
                  <a:gd name="T3" fmla="*/ 2147483647 h 288"/>
                  <a:gd name="T4" fmla="*/ 2147483647 w 536"/>
                  <a:gd name="T5" fmla="*/ 2147483647 h 288"/>
                  <a:gd name="T6" fmla="*/ 2147483647 w 536"/>
                  <a:gd name="T7" fmla="*/ 2147483647 h 288"/>
                  <a:gd name="T8" fmla="*/ 2147483647 w 536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6"/>
                  <a:gd name="T16" fmla="*/ 0 h 288"/>
                  <a:gd name="T17" fmla="*/ 536 w 536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6" h="288">
                    <a:moveTo>
                      <a:pt x="532" y="0"/>
                    </a:moveTo>
                    <a:cubicBezTo>
                      <a:pt x="532" y="0"/>
                      <a:pt x="328" y="288"/>
                      <a:pt x="0" y="68"/>
                    </a:cubicBezTo>
                    <a:cubicBezTo>
                      <a:pt x="0" y="68"/>
                      <a:pt x="56" y="154"/>
                      <a:pt x="217" y="173"/>
                    </a:cubicBezTo>
                    <a:cubicBezTo>
                      <a:pt x="377" y="192"/>
                      <a:pt x="508" y="93"/>
                      <a:pt x="536" y="51"/>
                    </a:cubicBezTo>
                    <a:cubicBezTo>
                      <a:pt x="536" y="51"/>
                      <a:pt x="536" y="18"/>
                      <a:pt x="5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23"/>
              <p:cNvSpPr/>
              <p:nvPr/>
            </p:nvSpPr>
            <p:spPr bwMode="auto">
              <a:xfrm>
                <a:off x="3309938" y="3028950"/>
                <a:ext cx="2349500" cy="1217613"/>
              </a:xfrm>
              <a:custGeom>
                <a:avLst/>
                <a:gdLst>
                  <a:gd name="T0" fmla="*/ 0 w 523"/>
                  <a:gd name="T1" fmla="*/ 0 h 271"/>
                  <a:gd name="T2" fmla="*/ 2147483647 w 523"/>
                  <a:gd name="T3" fmla="*/ 2147483647 h 271"/>
                  <a:gd name="T4" fmla="*/ 2147483647 w 523"/>
                  <a:gd name="T5" fmla="*/ 2147483647 h 271"/>
                  <a:gd name="T6" fmla="*/ 2147483647 w 523"/>
                  <a:gd name="T7" fmla="*/ 2147483647 h 271"/>
                  <a:gd name="T8" fmla="*/ 0 w 523"/>
                  <a:gd name="T9" fmla="*/ 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3"/>
                  <a:gd name="T16" fmla="*/ 0 h 271"/>
                  <a:gd name="T17" fmla="*/ 523 w 523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3" h="271">
                    <a:moveTo>
                      <a:pt x="0" y="0"/>
                    </a:moveTo>
                    <a:cubicBezTo>
                      <a:pt x="0" y="0"/>
                      <a:pt x="204" y="271"/>
                      <a:pt x="523" y="57"/>
                    </a:cubicBezTo>
                    <a:cubicBezTo>
                      <a:pt x="523" y="57"/>
                      <a:pt x="413" y="200"/>
                      <a:pt x="194" y="158"/>
                    </a:cubicBezTo>
                    <a:cubicBezTo>
                      <a:pt x="194" y="158"/>
                      <a:pt x="115" y="149"/>
                      <a:pt x="24" y="74"/>
                    </a:cubicBezTo>
                    <a:cubicBezTo>
                      <a:pt x="24" y="74"/>
                      <a:pt x="6" y="2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9" name="组合 98"/>
          <p:cNvGrpSpPr/>
          <p:nvPr/>
        </p:nvGrpSpPr>
        <p:grpSpPr bwMode="auto">
          <a:xfrm>
            <a:off x="4093690" y="551283"/>
            <a:ext cx="1028700" cy="568325"/>
            <a:chOff x="4057520" y="1215533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0" name="组合 151"/>
            <p:cNvGrpSpPr/>
            <p:nvPr/>
          </p:nvGrpSpPr>
          <p:grpSpPr bwMode="auto">
            <a:xfrm>
              <a:off x="4057520" y="1215533"/>
              <a:ext cx="1028963" cy="568239"/>
              <a:chOff x="467544" y="1614418"/>
              <a:chExt cx="936104" cy="516958"/>
            </a:xfrm>
          </p:grpSpPr>
          <p:sp>
            <p:nvSpPr>
              <p:cNvPr id="102" name="圆角矩形 101"/>
              <p:cNvSpPr/>
              <p:nvPr/>
            </p:nvSpPr>
            <p:spPr>
              <a:xfrm>
                <a:off x="467544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圆角矩形 154"/>
              <p:cNvSpPr>
                <a:spLocks noChangeArrowheads="1"/>
              </p:cNvSpPr>
              <p:nvPr/>
            </p:nvSpPr>
            <p:spPr bwMode="auto">
              <a:xfrm>
                <a:off x="505983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01" name="图片 152" descr="标志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661"/>
            <a:stretch>
              <a:fillRect/>
            </a:stretch>
          </p:blipFill>
          <p:spPr bwMode="auto">
            <a:xfrm>
              <a:off x="4119190" y="1363809"/>
              <a:ext cx="905623" cy="27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" name="组合 103"/>
          <p:cNvGrpSpPr/>
          <p:nvPr/>
        </p:nvGrpSpPr>
        <p:grpSpPr bwMode="auto">
          <a:xfrm>
            <a:off x="5320828" y="551283"/>
            <a:ext cx="1028700" cy="568325"/>
            <a:chOff x="5364921" y="1215533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5" name="组合 156"/>
            <p:cNvGrpSpPr/>
            <p:nvPr/>
          </p:nvGrpSpPr>
          <p:grpSpPr bwMode="auto">
            <a:xfrm>
              <a:off x="5364921" y="1215533"/>
              <a:ext cx="1028963" cy="568239"/>
              <a:chOff x="8906455" y="2406506"/>
              <a:chExt cx="936104" cy="516958"/>
            </a:xfrm>
          </p:grpSpPr>
          <p:sp>
            <p:nvSpPr>
              <p:cNvPr id="107" name="圆角矩形 106"/>
              <p:cNvSpPr/>
              <p:nvPr/>
            </p:nvSpPr>
            <p:spPr>
              <a:xfrm>
                <a:off x="8906455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圆角矩形 159"/>
              <p:cNvSpPr>
                <a:spLocks noChangeArrowheads="1"/>
              </p:cNvSpPr>
              <p:nvPr/>
            </p:nvSpPr>
            <p:spPr bwMode="auto">
              <a:xfrm>
                <a:off x="8944894" y="2424793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06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572" y="1322054"/>
              <a:ext cx="825661" cy="35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9" name="组合 108"/>
          <p:cNvGrpSpPr/>
          <p:nvPr/>
        </p:nvGrpSpPr>
        <p:grpSpPr bwMode="auto">
          <a:xfrm>
            <a:off x="410690" y="1449808"/>
            <a:ext cx="1028700" cy="568325"/>
            <a:chOff x="135315" y="2115148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0" name="组合 161"/>
            <p:cNvGrpSpPr/>
            <p:nvPr/>
          </p:nvGrpSpPr>
          <p:grpSpPr bwMode="auto">
            <a:xfrm>
              <a:off x="135315" y="2115148"/>
              <a:ext cx="1028963" cy="568239"/>
              <a:chOff x="5373394" y="801103"/>
              <a:chExt cx="936104" cy="516958"/>
            </a:xfrm>
          </p:grpSpPr>
          <p:sp>
            <p:nvSpPr>
              <p:cNvPr id="112" name="圆角矩形 111"/>
              <p:cNvSpPr/>
              <p:nvPr/>
            </p:nvSpPr>
            <p:spPr>
              <a:xfrm>
                <a:off x="5373394" y="801103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圆角矩形 164"/>
              <p:cNvSpPr>
                <a:spLocks noChangeArrowheads="1"/>
              </p:cNvSpPr>
              <p:nvPr/>
            </p:nvSpPr>
            <p:spPr bwMode="auto">
              <a:xfrm>
                <a:off x="5411833" y="822331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506" b="-6017"/>
            <a:stretch>
              <a:fillRect/>
            </a:stretch>
          </p:blipFill>
          <p:spPr bwMode="auto">
            <a:xfrm>
              <a:off x="185402" y="2233748"/>
              <a:ext cx="928788" cy="33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4" name="组合 113"/>
          <p:cNvGrpSpPr/>
          <p:nvPr/>
        </p:nvGrpSpPr>
        <p:grpSpPr bwMode="auto">
          <a:xfrm>
            <a:off x="1637828" y="1449808"/>
            <a:ext cx="1028700" cy="568325"/>
            <a:chOff x="1442717" y="2115148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5" name="组合 166"/>
            <p:cNvGrpSpPr/>
            <p:nvPr/>
          </p:nvGrpSpPr>
          <p:grpSpPr bwMode="auto">
            <a:xfrm>
              <a:off x="1442717" y="2115148"/>
              <a:ext cx="1028963" cy="568239"/>
              <a:chOff x="1664606" y="1614418"/>
              <a:chExt cx="936104" cy="516958"/>
            </a:xfrm>
          </p:grpSpPr>
          <p:sp>
            <p:nvSpPr>
              <p:cNvPr id="117" name="圆角矩形 116"/>
              <p:cNvSpPr/>
              <p:nvPr/>
            </p:nvSpPr>
            <p:spPr>
              <a:xfrm>
                <a:off x="1664606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圆角矩形 169"/>
              <p:cNvSpPr>
                <a:spLocks noChangeArrowheads="1"/>
              </p:cNvSpPr>
              <p:nvPr/>
            </p:nvSpPr>
            <p:spPr bwMode="auto">
              <a:xfrm>
                <a:off x="1703045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16" name="Picture 5" descr="中国邮政标志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8953" y="2271743"/>
              <a:ext cx="876490" cy="255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9" name="组合 118"/>
          <p:cNvGrpSpPr/>
          <p:nvPr/>
        </p:nvGrpSpPr>
        <p:grpSpPr bwMode="auto">
          <a:xfrm>
            <a:off x="5320828" y="1483146"/>
            <a:ext cx="1028700" cy="568325"/>
            <a:chOff x="5364921" y="2148001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0" name="组合 171"/>
            <p:cNvGrpSpPr/>
            <p:nvPr/>
          </p:nvGrpSpPr>
          <p:grpSpPr bwMode="auto">
            <a:xfrm>
              <a:off x="5364921" y="2148001"/>
              <a:ext cx="1028963" cy="568239"/>
              <a:chOff x="7612818" y="1614418"/>
              <a:chExt cx="936104" cy="516958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7612818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圆角矩形 179"/>
              <p:cNvSpPr>
                <a:spLocks noChangeArrowheads="1"/>
              </p:cNvSpPr>
              <p:nvPr/>
            </p:nvSpPr>
            <p:spPr bwMode="auto">
              <a:xfrm>
                <a:off x="7651257" y="1632705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1" name="组合 172"/>
            <p:cNvGrpSpPr/>
            <p:nvPr/>
          </p:nvGrpSpPr>
          <p:grpSpPr bwMode="auto">
            <a:xfrm>
              <a:off x="5562453" y="2195057"/>
              <a:ext cx="633898" cy="474127"/>
              <a:chOff x="2625403" y="476672"/>
              <a:chExt cx="6642853" cy="4968552"/>
            </a:xfrm>
          </p:grpSpPr>
          <p:grpSp>
            <p:nvGrpSpPr>
              <p:cNvPr id="122" name="组合 173"/>
              <p:cNvGrpSpPr/>
              <p:nvPr/>
            </p:nvGrpSpPr>
            <p:grpSpPr bwMode="auto">
              <a:xfrm>
                <a:off x="4427984" y="476672"/>
                <a:ext cx="2892425" cy="2879725"/>
                <a:chOff x="5091038" y="2567186"/>
                <a:chExt cx="2892425" cy="2879725"/>
              </a:xfrm>
            </p:grpSpPr>
            <p:pic>
              <p:nvPicPr>
                <p:cNvPr id="124" name="图片 175" descr="5-2.png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178" t="17908" r="34178" b="40298"/>
                <a:stretch>
                  <a:fillRect/>
                </a:stretch>
              </p:blipFill>
              <p:spPr bwMode="auto">
                <a:xfrm>
                  <a:off x="5091038" y="2567186"/>
                  <a:ext cx="2892425" cy="28654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5" name="图片 176" descr="5-3.png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477" t="17908" r="34178" b="40099"/>
                <a:stretch>
                  <a:fillRect/>
                </a:stretch>
              </p:blipFill>
              <p:spPr bwMode="auto">
                <a:xfrm>
                  <a:off x="5118025" y="2567186"/>
                  <a:ext cx="2865438" cy="2879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6" name="图片 177" descr="5-4.png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163" t="22089" r="36865" b="44278"/>
                <a:stretch>
                  <a:fillRect/>
                </a:stretch>
              </p:blipFill>
              <p:spPr bwMode="auto">
                <a:xfrm>
                  <a:off x="5364088" y="2852936"/>
                  <a:ext cx="2374900" cy="23066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23" name="Picture 4" descr="C:\Documents and Settings\nana\桌面\...中的位图 东航标志.png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403" y="3356992"/>
                <a:ext cx="6642853" cy="2088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9" name="组合 128"/>
          <p:cNvGrpSpPr/>
          <p:nvPr/>
        </p:nvGrpSpPr>
        <p:grpSpPr bwMode="auto">
          <a:xfrm>
            <a:off x="6549553" y="1449808"/>
            <a:ext cx="1028700" cy="568325"/>
            <a:chOff x="6672323" y="2115148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30" name="组合 181"/>
            <p:cNvGrpSpPr/>
            <p:nvPr/>
          </p:nvGrpSpPr>
          <p:grpSpPr bwMode="auto">
            <a:xfrm>
              <a:off x="6672323" y="2115148"/>
              <a:ext cx="1028963" cy="568239"/>
              <a:chOff x="8906455" y="801103"/>
              <a:chExt cx="936104" cy="516958"/>
            </a:xfrm>
          </p:grpSpPr>
          <p:sp>
            <p:nvSpPr>
              <p:cNvPr id="132" name="圆角矩形 131"/>
              <p:cNvSpPr/>
              <p:nvPr/>
            </p:nvSpPr>
            <p:spPr>
              <a:xfrm>
                <a:off x="8906455" y="801103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圆角矩形 184"/>
              <p:cNvSpPr>
                <a:spLocks noChangeArrowheads="1"/>
              </p:cNvSpPr>
              <p:nvPr/>
            </p:nvSpPr>
            <p:spPr bwMode="auto">
              <a:xfrm>
                <a:off x="8944894" y="819390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31" name="图片 182" descr="6.png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63"/>
            <a:stretch>
              <a:fillRect/>
            </a:stretch>
          </p:blipFill>
          <p:spPr bwMode="auto">
            <a:xfrm>
              <a:off x="6958907" y="2171463"/>
              <a:ext cx="455795" cy="455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4" name="组合 133"/>
          <p:cNvGrpSpPr/>
          <p:nvPr/>
        </p:nvGrpSpPr>
        <p:grpSpPr bwMode="auto">
          <a:xfrm>
            <a:off x="7776690" y="1449808"/>
            <a:ext cx="1028700" cy="568325"/>
            <a:chOff x="7979723" y="2115148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35" name="组合 186"/>
            <p:cNvGrpSpPr/>
            <p:nvPr/>
          </p:nvGrpSpPr>
          <p:grpSpPr bwMode="auto">
            <a:xfrm>
              <a:off x="7979723" y="2115148"/>
              <a:ext cx="1028963" cy="568239"/>
              <a:chOff x="1664606" y="2406506"/>
              <a:chExt cx="936104" cy="516958"/>
            </a:xfrm>
          </p:grpSpPr>
          <p:sp>
            <p:nvSpPr>
              <p:cNvPr id="148" name="圆角矩形 147"/>
              <p:cNvSpPr/>
              <p:nvPr/>
            </p:nvSpPr>
            <p:spPr>
              <a:xfrm>
                <a:off x="1664606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圆角矩形 200"/>
              <p:cNvSpPr>
                <a:spLocks noChangeArrowheads="1"/>
              </p:cNvSpPr>
              <p:nvPr/>
            </p:nvSpPr>
            <p:spPr bwMode="auto">
              <a:xfrm>
                <a:off x="1703045" y="2427734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6" name="Group 4"/>
            <p:cNvGrpSpPr>
              <a:grpSpLocks noChangeAspect="1"/>
            </p:cNvGrpSpPr>
            <p:nvPr/>
          </p:nvGrpSpPr>
          <p:grpSpPr bwMode="auto">
            <a:xfrm>
              <a:off x="8242679" y="2146022"/>
              <a:ext cx="503051" cy="506491"/>
              <a:chOff x="1936" y="1752"/>
              <a:chExt cx="1755" cy="1767"/>
            </a:xfrm>
          </p:grpSpPr>
          <p:sp>
            <p:nvSpPr>
              <p:cNvPr id="13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973" y="1752"/>
                <a:ext cx="1710" cy="1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5"/>
              <p:cNvSpPr/>
              <p:nvPr/>
            </p:nvSpPr>
            <p:spPr bwMode="auto">
              <a:xfrm>
                <a:off x="2569" y="1754"/>
                <a:ext cx="244" cy="892"/>
              </a:xfrm>
              <a:custGeom>
                <a:avLst/>
                <a:gdLst>
                  <a:gd name="T0" fmla="*/ 0 w 244"/>
                  <a:gd name="T1" fmla="*/ 85 h 892"/>
                  <a:gd name="T2" fmla="*/ 244 w 244"/>
                  <a:gd name="T3" fmla="*/ 0 h 892"/>
                  <a:gd name="T4" fmla="*/ 244 w 244"/>
                  <a:gd name="T5" fmla="*/ 150 h 892"/>
                  <a:gd name="T6" fmla="*/ 166 w 244"/>
                  <a:gd name="T7" fmla="*/ 178 h 892"/>
                  <a:gd name="T8" fmla="*/ 166 w 244"/>
                  <a:gd name="T9" fmla="*/ 208 h 892"/>
                  <a:gd name="T10" fmla="*/ 243 w 244"/>
                  <a:gd name="T11" fmla="*/ 180 h 892"/>
                  <a:gd name="T12" fmla="*/ 243 w 244"/>
                  <a:gd name="T13" fmla="*/ 385 h 892"/>
                  <a:gd name="T14" fmla="*/ 168 w 244"/>
                  <a:gd name="T15" fmla="*/ 410 h 892"/>
                  <a:gd name="T16" fmla="*/ 168 w 244"/>
                  <a:gd name="T17" fmla="*/ 892 h 892"/>
                  <a:gd name="T18" fmla="*/ 100 w 244"/>
                  <a:gd name="T19" fmla="*/ 874 h 892"/>
                  <a:gd name="T20" fmla="*/ 100 w 244"/>
                  <a:gd name="T21" fmla="*/ 431 h 892"/>
                  <a:gd name="T22" fmla="*/ 1 w 244"/>
                  <a:gd name="T23" fmla="*/ 466 h 892"/>
                  <a:gd name="T24" fmla="*/ 1 w 244"/>
                  <a:gd name="T25" fmla="*/ 271 h 892"/>
                  <a:gd name="T26" fmla="*/ 100 w 244"/>
                  <a:gd name="T27" fmla="*/ 232 h 892"/>
                  <a:gd name="T28" fmla="*/ 99 w 244"/>
                  <a:gd name="T29" fmla="*/ 204 h 892"/>
                  <a:gd name="T30" fmla="*/ 0 w 244"/>
                  <a:gd name="T31" fmla="*/ 241 h 892"/>
                  <a:gd name="T32" fmla="*/ 0 w 244"/>
                  <a:gd name="T33" fmla="*/ 85 h 89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4" h="892">
                    <a:moveTo>
                      <a:pt x="0" y="85"/>
                    </a:moveTo>
                    <a:lnTo>
                      <a:pt x="244" y="0"/>
                    </a:lnTo>
                    <a:lnTo>
                      <a:pt x="244" y="150"/>
                    </a:lnTo>
                    <a:lnTo>
                      <a:pt x="166" y="178"/>
                    </a:lnTo>
                    <a:lnTo>
                      <a:pt x="166" y="208"/>
                    </a:lnTo>
                    <a:lnTo>
                      <a:pt x="243" y="180"/>
                    </a:lnTo>
                    <a:lnTo>
                      <a:pt x="243" y="385"/>
                    </a:lnTo>
                    <a:lnTo>
                      <a:pt x="168" y="410"/>
                    </a:lnTo>
                    <a:lnTo>
                      <a:pt x="168" y="892"/>
                    </a:lnTo>
                    <a:lnTo>
                      <a:pt x="100" y="874"/>
                    </a:lnTo>
                    <a:lnTo>
                      <a:pt x="100" y="431"/>
                    </a:lnTo>
                    <a:lnTo>
                      <a:pt x="1" y="466"/>
                    </a:lnTo>
                    <a:lnTo>
                      <a:pt x="1" y="271"/>
                    </a:lnTo>
                    <a:lnTo>
                      <a:pt x="100" y="232"/>
                    </a:lnTo>
                    <a:lnTo>
                      <a:pt x="99" y="204"/>
                    </a:lnTo>
                    <a:lnTo>
                      <a:pt x="0" y="241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6"/>
              <p:cNvSpPr/>
              <p:nvPr/>
            </p:nvSpPr>
            <p:spPr bwMode="auto">
              <a:xfrm>
                <a:off x="2570" y="2223"/>
                <a:ext cx="72" cy="397"/>
              </a:xfrm>
              <a:custGeom>
                <a:avLst/>
                <a:gdLst>
                  <a:gd name="T0" fmla="*/ 0 w 72"/>
                  <a:gd name="T1" fmla="*/ 25 h 397"/>
                  <a:gd name="T2" fmla="*/ 0 w 72"/>
                  <a:gd name="T3" fmla="*/ 379 h 397"/>
                  <a:gd name="T4" fmla="*/ 72 w 72"/>
                  <a:gd name="T5" fmla="*/ 397 h 397"/>
                  <a:gd name="T6" fmla="*/ 72 w 72"/>
                  <a:gd name="T7" fmla="*/ 0 h 397"/>
                  <a:gd name="T8" fmla="*/ 0 w 72"/>
                  <a:gd name="T9" fmla="*/ 25 h 3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" h="397">
                    <a:moveTo>
                      <a:pt x="0" y="25"/>
                    </a:moveTo>
                    <a:lnTo>
                      <a:pt x="0" y="379"/>
                    </a:lnTo>
                    <a:lnTo>
                      <a:pt x="72" y="397"/>
                    </a:lnTo>
                    <a:lnTo>
                      <a:pt x="72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7"/>
              <p:cNvSpPr/>
              <p:nvPr/>
            </p:nvSpPr>
            <p:spPr bwMode="auto">
              <a:xfrm>
                <a:off x="2755" y="2166"/>
                <a:ext cx="55" cy="501"/>
              </a:xfrm>
              <a:custGeom>
                <a:avLst/>
                <a:gdLst>
                  <a:gd name="T0" fmla="*/ 1 w 55"/>
                  <a:gd name="T1" fmla="*/ 486 h 501"/>
                  <a:gd name="T2" fmla="*/ 55 w 55"/>
                  <a:gd name="T3" fmla="*/ 501 h 501"/>
                  <a:gd name="T4" fmla="*/ 55 w 55"/>
                  <a:gd name="T5" fmla="*/ 0 h 501"/>
                  <a:gd name="T6" fmla="*/ 0 w 55"/>
                  <a:gd name="T7" fmla="*/ 19 h 501"/>
                  <a:gd name="T8" fmla="*/ 1 w 55"/>
                  <a:gd name="T9" fmla="*/ 486 h 5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5" h="501">
                    <a:moveTo>
                      <a:pt x="1" y="486"/>
                    </a:moveTo>
                    <a:lnTo>
                      <a:pt x="55" y="501"/>
                    </a:lnTo>
                    <a:lnTo>
                      <a:pt x="55" y="0"/>
                    </a:lnTo>
                    <a:lnTo>
                      <a:pt x="0" y="19"/>
                    </a:lnTo>
                    <a:lnTo>
                      <a:pt x="1" y="486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8"/>
              <p:cNvSpPr/>
              <p:nvPr/>
            </p:nvSpPr>
            <p:spPr bwMode="auto">
              <a:xfrm>
                <a:off x="2839" y="1754"/>
                <a:ext cx="114" cy="205"/>
              </a:xfrm>
              <a:custGeom>
                <a:avLst/>
                <a:gdLst>
                  <a:gd name="T0" fmla="*/ 0 w 114"/>
                  <a:gd name="T1" fmla="*/ 0 h 205"/>
                  <a:gd name="T2" fmla="*/ 0 w 114"/>
                  <a:gd name="T3" fmla="*/ 151 h 205"/>
                  <a:gd name="T4" fmla="*/ 114 w 114"/>
                  <a:gd name="T5" fmla="*/ 205 h 205"/>
                  <a:gd name="T6" fmla="*/ 114 w 114"/>
                  <a:gd name="T7" fmla="*/ 51 h 205"/>
                  <a:gd name="T8" fmla="*/ 0 w 114"/>
                  <a:gd name="T9" fmla="*/ 0 h 2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205">
                    <a:moveTo>
                      <a:pt x="0" y="0"/>
                    </a:moveTo>
                    <a:lnTo>
                      <a:pt x="0" y="151"/>
                    </a:lnTo>
                    <a:lnTo>
                      <a:pt x="114" y="205"/>
                    </a:lnTo>
                    <a:lnTo>
                      <a:pt x="114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9"/>
              <p:cNvSpPr/>
              <p:nvPr/>
            </p:nvSpPr>
            <p:spPr bwMode="auto">
              <a:xfrm>
                <a:off x="2972" y="1814"/>
                <a:ext cx="107" cy="203"/>
              </a:xfrm>
              <a:custGeom>
                <a:avLst/>
                <a:gdLst>
                  <a:gd name="T0" fmla="*/ 2 w 107"/>
                  <a:gd name="T1" fmla="*/ 0 h 203"/>
                  <a:gd name="T2" fmla="*/ 107 w 107"/>
                  <a:gd name="T3" fmla="*/ 49 h 203"/>
                  <a:gd name="T4" fmla="*/ 107 w 107"/>
                  <a:gd name="T5" fmla="*/ 203 h 203"/>
                  <a:gd name="T6" fmla="*/ 0 w 107"/>
                  <a:gd name="T7" fmla="*/ 154 h 203"/>
                  <a:gd name="T8" fmla="*/ 2 w 107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" h="203">
                    <a:moveTo>
                      <a:pt x="2" y="0"/>
                    </a:moveTo>
                    <a:lnTo>
                      <a:pt x="107" y="49"/>
                    </a:lnTo>
                    <a:lnTo>
                      <a:pt x="107" y="203"/>
                    </a:lnTo>
                    <a:lnTo>
                      <a:pt x="0" y="15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10"/>
              <p:cNvSpPr>
                <a:spLocks noEditPoints="1"/>
              </p:cNvSpPr>
              <p:nvPr/>
            </p:nvSpPr>
            <p:spPr bwMode="auto">
              <a:xfrm>
                <a:off x="2839" y="1931"/>
                <a:ext cx="241" cy="715"/>
              </a:xfrm>
              <a:custGeom>
                <a:avLst/>
                <a:gdLst>
                  <a:gd name="T0" fmla="*/ 0 w 241"/>
                  <a:gd name="T1" fmla="*/ 0 h 715"/>
                  <a:gd name="T2" fmla="*/ 241 w 241"/>
                  <a:gd name="T3" fmla="*/ 116 h 715"/>
                  <a:gd name="T4" fmla="*/ 241 w 241"/>
                  <a:gd name="T5" fmla="*/ 331 h 715"/>
                  <a:gd name="T6" fmla="*/ 153 w 241"/>
                  <a:gd name="T7" fmla="*/ 287 h 715"/>
                  <a:gd name="T8" fmla="*/ 153 w 241"/>
                  <a:gd name="T9" fmla="*/ 691 h 715"/>
                  <a:gd name="T10" fmla="*/ 82 w 241"/>
                  <a:gd name="T11" fmla="*/ 715 h 715"/>
                  <a:gd name="T12" fmla="*/ 82 w 241"/>
                  <a:gd name="T13" fmla="*/ 254 h 715"/>
                  <a:gd name="T14" fmla="*/ 0 w 241"/>
                  <a:gd name="T15" fmla="*/ 214 h 715"/>
                  <a:gd name="T16" fmla="*/ 0 w 241"/>
                  <a:gd name="T17" fmla="*/ 0 h 715"/>
                  <a:gd name="T18" fmla="*/ 96 w 241"/>
                  <a:gd name="T19" fmla="*/ 172 h 715"/>
                  <a:gd name="T20" fmla="*/ 139 w 241"/>
                  <a:gd name="T21" fmla="*/ 191 h 715"/>
                  <a:gd name="T22" fmla="*/ 139 w 241"/>
                  <a:gd name="T23" fmla="*/ 139 h 715"/>
                  <a:gd name="T24" fmla="*/ 96 w 241"/>
                  <a:gd name="T25" fmla="*/ 119 h 715"/>
                  <a:gd name="T26" fmla="*/ 96 w 241"/>
                  <a:gd name="T27" fmla="*/ 172 h 71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41" h="715">
                    <a:moveTo>
                      <a:pt x="0" y="0"/>
                    </a:moveTo>
                    <a:lnTo>
                      <a:pt x="241" y="116"/>
                    </a:lnTo>
                    <a:lnTo>
                      <a:pt x="241" y="331"/>
                    </a:lnTo>
                    <a:lnTo>
                      <a:pt x="153" y="287"/>
                    </a:lnTo>
                    <a:lnTo>
                      <a:pt x="153" y="691"/>
                    </a:lnTo>
                    <a:lnTo>
                      <a:pt x="82" y="715"/>
                    </a:lnTo>
                    <a:lnTo>
                      <a:pt x="82" y="254"/>
                    </a:lnTo>
                    <a:lnTo>
                      <a:pt x="0" y="214"/>
                    </a:lnTo>
                    <a:lnTo>
                      <a:pt x="0" y="0"/>
                    </a:lnTo>
                    <a:close/>
                    <a:moveTo>
                      <a:pt x="96" y="172"/>
                    </a:moveTo>
                    <a:lnTo>
                      <a:pt x="139" y="191"/>
                    </a:lnTo>
                    <a:lnTo>
                      <a:pt x="139" y="139"/>
                    </a:lnTo>
                    <a:lnTo>
                      <a:pt x="96" y="119"/>
                    </a:lnTo>
                    <a:lnTo>
                      <a:pt x="96" y="172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11"/>
              <p:cNvSpPr/>
              <p:nvPr/>
            </p:nvSpPr>
            <p:spPr bwMode="auto">
              <a:xfrm>
                <a:off x="3007" y="2250"/>
                <a:ext cx="70" cy="367"/>
              </a:xfrm>
              <a:custGeom>
                <a:avLst/>
                <a:gdLst>
                  <a:gd name="T0" fmla="*/ 0 w 70"/>
                  <a:gd name="T1" fmla="*/ 0 h 367"/>
                  <a:gd name="T2" fmla="*/ 70 w 70"/>
                  <a:gd name="T3" fmla="*/ 36 h 367"/>
                  <a:gd name="T4" fmla="*/ 70 w 70"/>
                  <a:gd name="T5" fmla="*/ 343 h 367"/>
                  <a:gd name="T6" fmla="*/ 0 w 70"/>
                  <a:gd name="T7" fmla="*/ 367 h 367"/>
                  <a:gd name="T8" fmla="*/ 0 w 70"/>
                  <a:gd name="T9" fmla="*/ 0 h 3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" h="367">
                    <a:moveTo>
                      <a:pt x="0" y="0"/>
                    </a:moveTo>
                    <a:lnTo>
                      <a:pt x="70" y="36"/>
                    </a:lnTo>
                    <a:lnTo>
                      <a:pt x="70" y="343"/>
                    </a:lnTo>
                    <a:lnTo>
                      <a:pt x="0" y="3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12"/>
              <p:cNvSpPr/>
              <p:nvPr/>
            </p:nvSpPr>
            <p:spPr bwMode="auto">
              <a:xfrm>
                <a:off x="2839" y="2170"/>
                <a:ext cx="66" cy="495"/>
              </a:xfrm>
              <a:custGeom>
                <a:avLst/>
                <a:gdLst>
                  <a:gd name="T0" fmla="*/ 0 w 66"/>
                  <a:gd name="T1" fmla="*/ 0 h 495"/>
                  <a:gd name="T2" fmla="*/ 66 w 66"/>
                  <a:gd name="T3" fmla="*/ 35 h 495"/>
                  <a:gd name="T4" fmla="*/ 66 w 66"/>
                  <a:gd name="T5" fmla="*/ 479 h 495"/>
                  <a:gd name="T6" fmla="*/ 1 w 66"/>
                  <a:gd name="T7" fmla="*/ 495 h 495"/>
                  <a:gd name="T8" fmla="*/ 0 w 66"/>
                  <a:gd name="T9" fmla="*/ 0 h 4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6" h="495">
                    <a:moveTo>
                      <a:pt x="0" y="0"/>
                    </a:moveTo>
                    <a:lnTo>
                      <a:pt x="66" y="35"/>
                    </a:lnTo>
                    <a:lnTo>
                      <a:pt x="66" y="479"/>
                    </a:lnTo>
                    <a:lnTo>
                      <a:pt x="1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13"/>
              <p:cNvSpPr>
                <a:spLocks noEditPoints="1"/>
              </p:cNvSpPr>
              <p:nvPr/>
            </p:nvSpPr>
            <p:spPr bwMode="auto">
              <a:xfrm>
                <a:off x="1978" y="1893"/>
                <a:ext cx="1702" cy="1048"/>
              </a:xfrm>
              <a:custGeom>
                <a:avLst/>
                <a:gdLst>
                  <a:gd name="T0" fmla="*/ 2774 w 1135"/>
                  <a:gd name="T1" fmla="*/ 2693 h 699"/>
                  <a:gd name="T2" fmla="*/ 931 w 1135"/>
                  <a:gd name="T3" fmla="*/ 1490 h 699"/>
                  <a:gd name="T4" fmla="*/ 1957 w 1135"/>
                  <a:gd name="T5" fmla="*/ 424 h 699"/>
                  <a:gd name="T6" fmla="*/ 1957 w 1135"/>
                  <a:gd name="T7" fmla="*/ 244 h 699"/>
                  <a:gd name="T8" fmla="*/ 465 w 1135"/>
                  <a:gd name="T9" fmla="*/ 1490 h 699"/>
                  <a:gd name="T10" fmla="*/ 2483 w 1135"/>
                  <a:gd name="T11" fmla="*/ 2810 h 699"/>
                  <a:gd name="T12" fmla="*/ 2483 w 1135"/>
                  <a:gd name="T13" fmla="*/ 3531 h 699"/>
                  <a:gd name="T14" fmla="*/ 2806 w 1135"/>
                  <a:gd name="T15" fmla="*/ 3531 h 699"/>
                  <a:gd name="T16" fmla="*/ 2806 w 1135"/>
                  <a:gd name="T17" fmla="*/ 2693 h 699"/>
                  <a:gd name="T18" fmla="*/ 2774 w 1135"/>
                  <a:gd name="T19" fmla="*/ 2693 h 699"/>
                  <a:gd name="T20" fmla="*/ 343 w 1135"/>
                  <a:gd name="T21" fmla="*/ 1490 h 699"/>
                  <a:gd name="T22" fmla="*/ 1957 w 1135"/>
                  <a:gd name="T23" fmla="*/ 162 h 699"/>
                  <a:gd name="T24" fmla="*/ 1957 w 1135"/>
                  <a:gd name="T25" fmla="*/ 1 h 699"/>
                  <a:gd name="T26" fmla="*/ 0 w 1135"/>
                  <a:gd name="T27" fmla="*/ 1490 h 699"/>
                  <a:gd name="T28" fmla="*/ 2017 w 1135"/>
                  <a:gd name="T29" fmla="*/ 2984 h 699"/>
                  <a:gd name="T30" fmla="*/ 2017 w 1135"/>
                  <a:gd name="T31" fmla="*/ 3531 h 699"/>
                  <a:gd name="T32" fmla="*/ 2341 w 1135"/>
                  <a:gd name="T33" fmla="*/ 3531 h 699"/>
                  <a:gd name="T34" fmla="*/ 2341 w 1135"/>
                  <a:gd name="T35" fmla="*/ 2876 h 699"/>
                  <a:gd name="T36" fmla="*/ 2321 w 1135"/>
                  <a:gd name="T37" fmla="*/ 2876 h 699"/>
                  <a:gd name="T38" fmla="*/ 343 w 1135"/>
                  <a:gd name="T39" fmla="*/ 1490 h 699"/>
                  <a:gd name="T40" fmla="*/ 3753 w 1135"/>
                  <a:gd name="T41" fmla="*/ 0 h 699"/>
                  <a:gd name="T42" fmla="*/ 3753 w 1135"/>
                  <a:gd name="T43" fmla="*/ 154 h 699"/>
                  <a:gd name="T44" fmla="*/ 5394 w 1135"/>
                  <a:gd name="T45" fmla="*/ 1490 h 699"/>
                  <a:gd name="T46" fmla="*/ 3400 w 1135"/>
                  <a:gd name="T47" fmla="*/ 2882 h 699"/>
                  <a:gd name="T48" fmla="*/ 3373 w 1135"/>
                  <a:gd name="T49" fmla="*/ 2882 h 699"/>
                  <a:gd name="T50" fmla="*/ 3373 w 1135"/>
                  <a:gd name="T51" fmla="*/ 3531 h 699"/>
                  <a:gd name="T52" fmla="*/ 3696 w 1135"/>
                  <a:gd name="T53" fmla="*/ 3531 h 699"/>
                  <a:gd name="T54" fmla="*/ 3696 w 1135"/>
                  <a:gd name="T55" fmla="*/ 2985 h 699"/>
                  <a:gd name="T56" fmla="*/ 5739 w 1135"/>
                  <a:gd name="T57" fmla="*/ 1490 h 699"/>
                  <a:gd name="T58" fmla="*/ 3753 w 1135"/>
                  <a:gd name="T59" fmla="*/ 0 h 699"/>
                  <a:gd name="T60" fmla="*/ 5272 w 1135"/>
                  <a:gd name="T61" fmla="*/ 1490 h 699"/>
                  <a:gd name="T62" fmla="*/ 3753 w 1135"/>
                  <a:gd name="T63" fmla="*/ 243 h 699"/>
                  <a:gd name="T64" fmla="*/ 3753 w 1135"/>
                  <a:gd name="T65" fmla="*/ 414 h 699"/>
                  <a:gd name="T66" fmla="*/ 4808 w 1135"/>
                  <a:gd name="T67" fmla="*/ 1490 h 699"/>
                  <a:gd name="T68" fmla="*/ 2935 w 1135"/>
                  <a:gd name="T69" fmla="*/ 2693 h 699"/>
                  <a:gd name="T70" fmla="*/ 2908 w 1135"/>
                  <a:gd name="T71" fmla="*/ 2693 h 699"/>
                  <a:gd name="T72" fmla="*/ 2908 w 1135"/>
                  <a:gd name="T73" fmla="*/ 3531 h 699"/>
                  <a:gd name="T74" fmla="*/ 3232 w 1135"/>
                  <a:gd name="T75" fmla="*/ 3531 h 699"/>
                  <a:gd name="T76" fmla="*/ 3232 w 1135"/>
                  <a:gd name="T77" fmla="*/ 2814 h 699"/>
                  <a:gd name="T78" fmla="*/ 5272 w 1135"/>
                  <a:gd name="T79" fmla="*/ 1490 h 69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135" h="699">
                    <a:moveTo>
                      <a:pt x="549" y="533"/>
                    </a:moveTo>
                    <a:cubicBezTo>
                      <a:pt x="345" y="527"/>
                      <a:pt x="184" y="423"/>
                      <a:pt x="184" y="295"/>
                    </a:cubicBezTo>
                    <a:cubicBezTo>
                      <a:pt x="184" y="204"/>
                      <a:pt x="266" y="125"/>
                      <a:pt x="387" y="84"/>
                    </a:cubicBezTo>
                    <a:cubicBezTo>
                      <a:pt x="387" y="49"/>
                      <a:pt x="387" y="49"/>
                      <a:pt x="387" y="49"/>
                    </a:cubicBezTo>
                    <a:cubicBezTo>
                      <a:pt x="213" y="89"/>
                      <a:pt x="92" y="184"/>
                      <a:pt x="92" y="295"/>
                    </a:cubicBezTo>
                    <a:cubicBezTo>
                      <a:pt x="92" y="427"/>
                      <a:pt x="265" y="536"/>
                      <a:pt x="491" y="556"/>
                    </a:cubicBezTo>
                    <a:cubicBezTo>
                      <a:pt x="491" y="699"/>
                      <a:pt x="491" y="699"/>
                      <a:pt x="491" y="699"/>
                    </a:cubicBezTo>
                    <a:cubicBezTo>
                      <a:pt x="555" y="699"/>
                      <a:pt x="555" y="699"/>
                      <a:pt x="555" y="699"/>
                    </a:cubicBezTo>
                    <a:cubicBezTo>
                      <a:pt x="555" y="533"/>
                      <a:pt x="555" y="533"/>
                      <a:pt x="555" y="533"/>
                    </a:cubicBezTo>
                    <a:cubicBezTo>
                      <a:pt x="549" y="533"/>
                      <a:pt x="549" y="533"/>
                      <a:pt x="549" y="533"/>
                    </a:cubicBezTo>
                    <a:close/>
                    <a:moveTo>
                      <a:pt x="68" y="295"/>
                    </a:moveTo>
                    <a:cubicBezTo>
                      <a:pt x="68" y="175"/>
                      <a:pt x="200" y="73"/>
                      <a:pt x="387" y="32"/>
                    </a:cubicBezTo>
                    <a:cubicBezTo>
                      <a:pt x="387" y="1"/>
                      <a:pt x="387" y="1"/>
                      <a:pt x="387" y="1"/>
                    </a:cubicBezTo>
                    <a:cubicBezTo>
                      <a:pt x="162" y="43"/>
                      <a:pt x="0" y="158"/>
                      <a:pt x="0" y="295"/>
                    </a:cubicBezTo>
                    <a:cubicBezTo>
                      <a:pt x="0" y="434"/>
                      <a:pt x="168" y="551"/>
                      <a:pt x="399" y="590"/>
                    </a:cubicBezTo>
                    <a:cubicBezTo>
                      <a:pt x="399" y="699"/>
                      <a:pt x="399" y="699"/>
                      <a:pt x="399" y="699"/>
                    </a:cubicBezTo>
                    <a:cubicBezTo>
                      <a:pt x="463" y="699"/>
                      <a:pt x="463" y="699"/>
                      <a:pt x="463" y="699"/>
                    </a:cubicBezTo>
                    <a:cubicBezTo>
                      <a:pt x="463" y="569"/>
                      <a:pt x="463" y="569"/>
                      <a:pt x="463" y="569"/>
                    </a:cubicBezTo>
                    <a:cubicBezTo>
                      <a:pt x="459" y="569"/>
                      <a:pt x="459" y="569"/>
                      <a:pt x="459" y="569"/>
                    </a:cubicBezTo>
                    <a:cubicBezTo>
                      <a:pt x="235" y="542"/>
                      <a:pt x="68" y="429"/>
                      <a:pt x="68" y="295"/>
                    </a:cubicBezTo>
                    <a:close/>
                    <a:moveTo>
                      <a:pt x="742" y="0"/>
                    </a:moveTo>
                    <a:cubicBezTo>
                      <a:pt x="742" y="31"/>
                      <a:pt x="742" y="31"/>
                      <a:pt x="742" y="31"/>
                    </a:cubicBezTo>
                    <a:cubicBezTo>
                      <a:pt x="932" y="71"/>
                      <a:pt x="1067" y="174"/>
                      <a:pt x="1067" y="295"/>
                    </a:cubicBezTo>
                    <a:cubicBezTo>
                      <a:pt x="1067" y="430"/>
                      <a:pt x="898" y="543"/>
                      <a:pt x="672" y="570"/>
                    </a:cubicBezTo>
                    <a:cubicBezTo>
                      <a:pt x="667" y="570"/>
                      <a:pt x="667" y="570"/>
                      <a:pt x="667" y="570"/>
                    </a:cubicBezTo>
                    <a:cubicBezTo>
                      <a:pt x="667" y="699"/>
                      <a:pt x="667" y="699"/>
                      <a:pt x="667" y="699"/>
                    </a:cubicBezTo>
                    <a:cubicBezTo>
                      <a:pt x="731" y="699"/>
                      <a:pt x="731" y="699"/>
                      <a:pt x="731" y="699"/>
                    </a:cubicBezTo>
                    <a:cubicBezTo>
                      <a:pt x="731" y="591"/>
                      <a:pt x="731" y="591"/>
                      <a:pt x="731" y="591"/>
                    </a:cubicBezTo>
                    <a:cubicBezTo>
                      <a:pt x="965" y="552"/>
                      <a:pt x="1135" y="435"/>
                      <a:pt x="1135" y="295"/>
                    </a:cubicBezTo>
                    <a:cubicBezTo>
                      <a:pt x="1135" y="157"/>
                      <a:pt x="970" y="40"/>
                      <a:pt x="742" y="0"/>
                    </a:cubicBezTo>
                    <a:close/>
                    <a:moveTo>
                      <a:pt x="1043" y="295"/>
                    </a:moveTo>
                    <a:cubicBezTo>
                      <a:pt x="1043" y="183"/>
                      <a:pt x="918" y="87"/>
                      <a:pt x="742" y="48"/>
                    </a:cubicBezTo>
                    <a:cubicBezTo>
                      <a:pt x="742" y="82"/>
                      <a:pt x="742" y="82"/>
                      <a:pt x="742" y="82"/>
                    </a:cubicBezTo>
                    <a:cubicBezTo>
                      <a:pt x="866" y="122"/>
                      <a:pt x="951" y="202"/>
                      <a:pt x="951" y="295"/>
                    </a:cubicBezTo>
                    <a:cubicBezTo>
                      <a:pt x="951" y="424"/>
                      <a:pt x="786" y="529"/>
                      <a:pt x="580" y="533"/>
                    </a:cubicBezTo>
                    <a:cubicBezTo>
                      <a:pt x="575" y="533"/>
                      <a:pt x="575" y="533"/>
                      <a:pt x="575" y="533"/>
                    </a:cubicBezTo>
                    <a:cubicBezTo>
                      <a:pt x="575" y="699"/>
                      <a:pt x="575" y="699"/>
                      <a:pt x="575" y="699"/>
                    </a:cubicBezTo>
                    <a:cubicBezTo>
                      <a:pt x="639" y="699"/>
                      <a:pt x="639" y="699"/>
                      <a:pt x="639" y="699"/>
                    </a:cubicBezTo>
                    <a:cubicBezTo>
                      <a:pt x="639" y="557"/>
                      <a:pt x="639" y="557"/>
                      <a:pt x="639" y="557"/>
                    </a:cubicBezTo>
                    <a:cubicBezTo>
                      <a:pt x="868" y="537"/>
                      <a:pt x="1043" y="428"/>
                      <a:pt x="1043" y="295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14"/>
              <p:cNvSpPr>
                <a:spLocks noEditPoints="1"/>
              </p:cNvSpPr>
              <p:nvPr/>
            </p:nvSpPr>
            <p:spPr bwMode="auto">
              <a:xfrm>
                <a:off x="1936" y="3084"/>
                <a:ext cx="1755" cy="435"/>
              </a:xfrm>
              <a:custGeom>
                <a:avLst/>
                <a:gdLst>
                  <a:gd name="T0" fmla="*/ 3429 w 1170"/>
                  <a:gd name="T1" fmla="*/ 365 h 290"/>
                  <a:gd name="T2" fmla="*/ 4017 w 1170"/>
                  <a:gd name="T3" fmla="*/ 162 h 290"/>
                  <a:gd name="T4" fmla="*/ 3693 w 1170"/>
                  <a:gd name="T5" fmla="*/ 518 h 290"/>
                  <a:gd name="T6" fmla="*/ 3767 w 1170"/>
                  <a:gd name="T7" fmla="*/ 903 h 290"/>
                  <a:gd name="T8" fmla="*/ 3960 w 1170"/>
                  <a:gd name="T9" fmla="*/ 1277 h 290"/>
                  <a:gd name="T10" fmla="*/ 4050 w 1170"/>
                  <a:gd name="T11" fmla="*/ 1053 h 290"/>
                  <a:gd name="T12" fmla="*/ 3981 w 1170"/>
                  <a:gd name="T13" fmla="*/ 689 h 290"/>
                  <a:gd name="T14" fmla="*/ 3501 w 1170"/>
                  <a:gd name="T15" fmla="*/ 485 h 290"/>
                  <a:gd name="T16" fmla="*/ 3158 w 1170"/>
                  <a:gd name="T17" fmla="*/ 710 h 290"/>
                  <a:gd name="T18" fmla="*/ 3321 w 1170"/>
                  <a:gd name="T19" fmla="*/ 1287 h 290"/>
                  <a:gd name="T20" fmla="*/ 3617 w 1170"/>
                  <a:gd name="T21" fmla="*/ 842 h 290"/>
                  <a:gd name="T22" fmla="*/ 3501 w 1170"/>
                  <a:gd name="T23" fmla="*/ 485 h 290"/>
                  <a:gd name="T24" fmla="*/ 210 w 1170"/>
                  <a:gd name="T25" fmla="*/ 356 h 290"/>
                  <a:gd name="T26" fmla="*/ 507 w 1170"/>
                  <a:gd name="T27" fmla="*/ 1395 h 290"/>
                  <a:gd name="T28" fmla="*/ 666 w 1170"/>
                  <a:gd name="T29" fmla="*/ 729 h 290"/>
                  <a:gd name="T30" fmla="*/ 761 w 1170"/>
                  <a:gd name="T31" fmla="*/ 261 h 290"/>
                  <a:gd name="T32" fmla="*/ 687 w 1170"/>
                  <a:gd name="T33" fmla="*/ 579 h 290"/>
                  <a:gd name="T34" fmla="*/ 747 w 1170"/>
                  <a:gd name="T35" fmla="*/ 446 h 290"/>
                  <a:gd name="T36" fmla="*/ 417 w 1170"/>
                  <a:gd name="T37" fmla="*/ 498 h 290"/>
                  <a:gd name="T38" fmla="*/ 5427 w 1170"/>
                  <a:gd name="T39" fmla="*/ 234 h 290"/>
                  <a:gd name="T40" fmla="*/ 5346 w 1170"/>
                  <a:gd name="T41" fmla="*/ 423 h 290"/>
                  <a:gd name="T42" fmla="*/ 5273 w 1170"/>
                  <a:gd name="T43" fmla="*/ 878 h 290"/>
                  <a:gd name="T44" fmla="*/ 5894 w 1170"/>
                  <a:gd name="T45" fmla="*/ 858 h 290"/>
                  <a:gd name="T46" fmla="*/ 5691 w 1170"/>
                  <a:gd name="T47" fmla="*/ 386 h 290"/>
                  <a:gd name="T48" fmla="*/ 5205 w 1170"/>
                  <a:gd name="T49" fmla="*/ 221 h 290"/>
                  <a:gd name="T50" fmla="*/ 5034 w 1170"/>
                  <a:gd name="T51" fmla="*/ 365 h 290"/>
                  <a:gd name="T52" fmla="*/ 5205 w 1170"/>
                  <a:gd name="T53" fmla="*/ 221 h 290"/>
                  <a:gd name="T54" fmla="*/ 5216 w 1170"/>
                  <a:gd name="T55" fmla="*/ 1182 h 290"/>
                  <a:gd name="T56" fmla="*/ 5711 w 1170"/>
                  <a:gd name="T57" fmla="*/ 930 h 290"/>
                  <a:gd name="T58" fmla="*/ 5405 w 1170"/>
                  <a:gd name="T59" fmla="*/ 1385 h 290"/>
                  <a:gd name="T60" fmla="*/ 5192 w 1170"/>
                  <a:gd name="T61" fmla="*/ 1344 h 290"/>
                  <a:gd name="T62" fmla="*/ 5013 w 1170"/>
                  <a:gd name="T63" fmla="*/ 891 h 290"/>
                  <a:gd name="T64" fmla="*/ 4629 w 1170"/>
                  <a:gd name="T65" fmla="*/ 1094 h 290"/>
                  <a:gd name="T66" fmla="*/ 5192 w 1170"/>
                  <a:gd name="T67" fmla="*/ 737 h 290"/>
                  <a:gd name="T68" fmla="*/ 5454 w 1170"/>
                  <a:gd name="T69" fmla="*/ 1133 h 290"/>
                  <a:gd name="T70" fmla="*/ 2133 w 1170"/>
                  <a:gd name="T71" fmla="*/ 261 h 290"/>
                  <a:gd name="T72" fmla="*/ 2390 w 1170"/>
                  <a:gd name="T73" fmla="*/ 858 h 290"/>
                  <a:gd name="T74" fmla="*/ 2147 w 1170"/>
                  <a:gd name="T75" fmla="*/ 1025 h 290"/>
                  <a:gd name="T76" fmla="*/ 2349 w 1170"/>
                  <a:gd name="T77" fmla="*/ 923 h 290"/>
                  <a:gd name="T78" fmla="*/ 2267 w 1170"/>
                  <a:gd name="T79" fmla="*/ 527 h 290"/>
                  <a:gd name="T80" fmla="*/ 2349 w 1170"/>
                  <a:gd name="T81" fmla="*/ 332 h 290"/>
                  <a:gd name="T82" fmla="*/ 1814 w 1170"/>
                  <a:gd name="T83" fmla="*/ 545 h 290"/>
                  <a:gd name="T84" fmla="*/ 1790 w 1170"/>
                  <a:gd name="T85" fmla="*/ 939 h 290"/>
                  <a:gd name="T86" fmla="*/ 1728 w 1170"/>
                  <a:gd name="T87" fmla="*/ 1287 h 290"/>
                  <a:gd name="T88" fmla="*/ 1943 w 1170"/>
                  <a:gd name="T89" fmla="*/ 1094 h 290"/>
                  <a:gd name="T90" fmla="*/ 2307 w 1170"/>
                  <a:gd name="T91" fmla="*/ 1418 h 290"/>
                  <a:gd name="T92" fmla="*/ 2138 w 1170"/>
                  <a:gd name="T93" fmla="*/ 858 h 290"/>
                  <a:gd name="T94" fmla="*/ 2138 w 1170"/>
                  <a:gd name="T95" fmla="*/ 858 h 290"/>
                  <a:gd name="T96" fmla="*/ 2093 w 1170"/>
                  <a:gd name="T97" fmla="*/ 1044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170" h="290">
                    <a:moveTo>
                      <a:pt x="722" y="34"/>
                    </a:moveTo>
                    <a:cubicBezTo>
                      <a:pt x="729" y="40"/>
                      <a:pt x="723" y="53"/>
                      <a:pt x="727" y="60"/>
                    </a:cubicBezTo>
                    <a:cubicBezTo>
                      <a:pt x="713" y="79"/>
                      <a:pt x="694" y="66"/>
                      <a:pt x="677" y="72"/>
                    </a:cubicBezTo>
                    <a:cubicBezTo>
                      <a:pt x="660" y="57"/>
                      <a:pt x="692" y="54"/>
                      <a:pt x="687" y="36"/>
                    </a:cubicBezTo>
                    <a:cubicBezTo>
                      <a:pt x="695" y="27"/>
                      <a:pt x="713" y="25"/>
                      <a:pt x="722" y="34"/>
                    </a:cubicBezTo>
                    <a:close/>
                    <a:moveTo>
                      <a:pt x="793" y="32"/>
                    </a:moveTo>
                    <a:cubicBezTo>
                      <a:pt x="752" y="91"/>
                      <a:pt x="752" y="91"/>
                      <a:pt x="752" y="91"/>
                    </a:cubicBezTo>
                    <a:cubicBezTo>
                      <a:pt x="741" y="91"/>
                      <a:pt x="741" y="91"/>
                      <a:pt x="741" y="91"/>
                    </a:cubicBezTo>
                    <a:cubicBezTo>
                      <a:pt x="734" y="92"/>
                      <a:pt x="729" y="97"/>
                      <a:pt x="729" y="102"/>
                    </a:cubicBezTo>
                    <a:cubicBezTo>
                      <a:pt x="735" y="113"/>
                      <a:pt x="740" y="131"/>
                      <a:pt x="755" y="131"/>
                    </a:cubicBezTo>
                    <a:cubicBezTo>
                      <a:pt x="753" y="145"/>
                      <a:pt x="768" y="154"/>
                      <a:pt x="765" y="169"/>
                    </a:cubicBezTo>
                    <a:cubicBezTo>
                      <a:pt x="759" y="172"/>
                      <a:pt x="753" y="181"/>
                      <a:pt x="744" y="178"/>
                    </a:cubicBezTo>
                    <a:cubicBezTo>
                      <a:pt x="725" y="187"/>
                      <a:pt x="719" y="208"/>
                      <a:pt x="718" y="229"/>
                    </a:cubicBezTo>
                    <a:cubicBezTo>
                      <a:pt x="723" y="233"/>
                      <a:pt x="725" y="233"/>
                      <a:pt x="729" y="227"/>
                    </a:cubicBezTo>
                    <a:cubicBezTo>
                      <a:pt x="754" y="216"/>
                      <a:pt x="762" y="245"/>
                      <a:pt x="782" y="252"/>
                    </a:cubicBezTo>
                    <a:cubicBezTo>
                      <a:pt x="795" y="257"/>
                      <a:pt x="809" y="253"/>
                      <a:pt x="818" y="240"/>
                    </a:cubicBezTo>
                    <a:cubicBezTo>
                      <a:pt x="819" y="223"/>
                      <a:pt x="838" y="206"/>
                      <a:pt x="824" y="190"/>
                    </a:cubicBezTo>
                    <a:cubicBezTo>
                      <a:pt x="814" y="194"/>
                      <a:pt x="802" y="197"/>
                      <a:pt x="800" y="208"/>
                    </a:cubicBezTo>
                    <a:cubicBezTo>
                      <a:pt x="788" y="220"/>
                      <a:pt x="779" y="204"/>
                      <a:pt x="769" y="201"/>
                    </a:cubicBezTo>
                    <a:cubicBezTo>
                      <a:pt x="764" y="184"/>
                      <a:pt x="774" y="171"/>
                      <a:pt x="790" y="163"/>
                    </a:cubicBezTo>
                    <a:cubicBezTo>
                      <a:pt x="796" y="155"/>
                      <a:pt x="792" y="143"/>
                      <a:pt x="786" y="136"/>
                    </a:cubicBezTo>
                    <a:cubicBezTo>
                      <a:pt x="754" y="95"/>
                      <a:pt x="827" y="94"/>
                      <a:pt x="822" y="60"/>
                    </a:cubicBezTo>
                    <a:cubicBezTo>
                      <a:pt x="812" y="51"/>
                      <a:pt x="810" y="32"/>
                      <a:pt x="793" y="32"/>
                    </a:cubicBezTo>
                    <a:close/>
                    <a:moveTo>
                      <a:pt x="691" y="95"/>
                    </a:moveTo>
                    <a:cubicBezTo>
                      <a:pt x="681" y="101"/>
                      <a:pt x="674" y="112"/>
                      <a:pt x="668" y="121"/>
                    </a:cubicBezTo>
                    <a:cubicBezTo>
                      <a:pt x="656" y="129"/>
                      <a:pt x="642" y="123"/>
                      <a:pt x="635" y="112"/>
                    </a:cubicBezTo>
                    <a:cubicBezTo>
                      <a:pt x="626" y="118"/>
                      <a:pt x="621" y="129"/>
                      <a:pt x="623" y="140"/>
                    </a:cubicBezTo>
                    <a:cubicBezTo>
                      <a:pt x="630" y="159"/>
                      <a:pt x="640" y="175"/>
                      <a:pt x="661" y="180"/>
                    </a:cubicBezTo>
                    <a:cubicBezTo>
                      <a:pt x="653" y="193"/>
                      <a:pt x="623" y="183"/>
                      <a:pt x="623" y="208"/>
                    </a:cubicBezTo>
                    <a:cubicBezTo>
                      <a:pt x="618" y="235"/>
                      <a:pt x="653" y="233"/>
                      <a:pt x="656" y="254"/>
                    </a:cubicBezTo>
                    <a:cubicBezTo>
                      <a:pt x="656" y="261"/>
                      <a:pt x="663" y="259"/>
                      <a:pt x="668" y="259"/>
                    </a:cubicBezTo>
                    <a:cubicBezTo>
                      <a:pt x="684" y="249"/>
                      <a:pt x="679" y="238"/>
                      <a:pt x="680" y="221"/>
                    </a:cubicBezTo>
                    <a:cubicBezTo>
                      <a:pt x="679" y="194"/>
                      <a:pt x="710" y="191"/>
                      <a:pt x="714" y="166"/>
                    </a:cubicBezTo>
                    <a:cubicBezTo>
                      <a:pt x="711" y="157"/>
                      <a:pt x="701" y="159"/>
                      <a:pt x="695" y="154"/>
                    </a:cubicBezTo>
                    <a:cubicBezTo>
                      <a:pt x="683" y="133"/>
                      <a:pt x="708" y="123"/>
                      <a:pt x="708" y="107"/>
                    </a:cubicBezTo>
                    <a:cubicBezTo>
                      <a:pt x="705" y="99"/>
                      <a:pt x="699" y="95"/>
                      <a:pt x="691" y="95"/>
                    </a:cubicBezTo>
                    <a:close/>
                    <a:moveTo>
                      <a:pt x="109" y="0"/>
                    </a:moveTo>
                    <a:cubicBezTo>
                      <a:pt x="84" y="14"/>
                      <a:pt x="102" y="48"/>
                      <a:pt x="90" y="6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0" y="84"/>
                      <a:pt x="45" y="112"/>
                      <a:pt x="43" y="135"/>
                    </a:cubicBezTo>
                    <a:cubicBezTo>
                      <a:pt x="52" y="151"/>
                      <a:pt x="68" y="169"/>
                      <a:pt x="90" y="164"/>
                    </a:cubicBezTo>
                    <a:cubicBezTo>
                      <a:pt x="100" y="275"/>
                      <a:pt x="100" y="275"/>
                      <a:pt x="100" y="275"/>
                    </a:cubicBezTo>
                    <a:cubicBezTo>
                      <a:pt x="105" y="280"/>
                      <a:pt x="105" y="280"/>
                      <a:pt x="105" y="280"/>
                    </a:cubicBezTo>
                    <a:cubicBezTo>
                      <a:pt x="114" y="290"/>
                      <a:pt x="125" y="279"/>
                      <a:pt x="133" y="273"/>
                    </a:cubicBezTo>
                    <a:cubicBezTo>
                      <a:pt x="132" y="225"/>
                      <a:pt x="131" y="187"/>
                      <a:pt x="131" y="144"/>
                    </a:cubicBezTo>
                    <a:cubicBezTo>
                      <a:pt x="150" y="139"/>
                      <a:pt x="160" y="122"/>
                      <a:pt x="173" y="108"/>
                    </a:cubicBezTo>
                    <a:cubicBezTo>
                      <a:pt x="178" y="88"/>
                      <a:pt x="202" y="61"/>
                      <a:pt x="183" y="41"/>
                    </a:cubicBezTo>
                    <a:cubicBezTo>
                      <a:pt x="169" y="34"/>
                      <a:pt x="161" y="48"/>
                      <a:pt x="150" y="51"/>
                    </a:cubicBezTo>
                    <a:cubicBezTo>
                      <a:pt x="103" y="69"/>
                      <a:pt x="149" y="3"/>
                      <a:pt x="109" y="0"/>
                    </a:cubicBezTo>
                    <a:close/>
                    <a:moveTo>
                      <a:pt x="147" y="88"/>
                    </a:moveTo>
                    <a:cubicBezTo>
                      <a:pt x="149" y="99"/>
                      <a:pt x="143" y="108"/>
                      <a:pt x="135" y="11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1" y="81"/>
                      <a:pt x="131" y="81"/>
                      <a:pt x="131" y="81"/>
                    </a:cubicBezTo>
                    <a:cubicBezTo>
                      <a:pt x="138" y="80"/>
                      <a:pt x="143" y="82"/>
                      <a:pt x="147" y="88"/>
                    </a:cubicBezTo>
                    <a:close/>
                    <a:moveTo>
                      <a:pt x="91" y="129"/>
                    </a:moveTo>
                    <a:cubicBezTo>
                      <a:pt x="83" y="131"/>
                      <a:pt x="77" y="124"/>
                      <a:pt x="72" y="117"/>
                    </a:cubicBezTo>
                    <a:cubicBezTo>
                      <a:pt x="72" y="110"/>
                      <a:pt x="72" y="99"/>
                      <a:pt x="82" y="98"/>
                    </a:cubicBezTo>
                    <a:cubicBezTo>
                      <a:pt x="91" y="98"/>
                      <a:pt x="91" y="98"/>
                      <a:pt x="91" y="98"/>
                    </a:cubicBezTo>
                    <a:lnTo>
                      <a:pt x="91" y="129"/>
                    </a:lnTo>
                    <a:close/>
                    <a:moveTo>
                      <a:pt x="1072" y="46"/>
                    </a:moveTo>
                    <a:cubicBezTo>
                      <a:pt x="1073" y="56"/>
                      <a:pt x="1066" y="70"/>
                      <a:pt x="1082" y="76"/>
                    </a:cubicBezTo>
                    <a:cubicBezTo>
                      <a:pt x="1085" y="84"/>
                      <a:pt x="1085" y="94"/>
                      <a:pt x="1077" y="100"/>
                    </a:cubicBezTo>
                    <a:cubicBezTo>
                      <a:pt x="1064" y="103"/>
                      <a:pt x="1063" y="88"/>
                      <a:pt x="1056" y="83"/>
                    </a:cubicBezTo>
                    <a:cubicBezTo>
                      <a:pt x="1043" y="96"/>
                      <a:pt x="1070" y="107"/>
                      <a:pt x="1062" y="125"/>
                    </a:cubicBezTo>
                    <a:cubicBezTo>
                      <a:pt x="1059" y="136"/>
                      <a:pt x="1046" y="133"/>
                      <a:pt x="1039" y="136"/>
                    </a:cubicBezTo>
                    <a:cubicBezTo>
                      <a:pt x="1039" y="149"/>
                      <a:pt x="1030" y="162"/>
                      <a:pt x="1041" y="173"/>
                    </a:cubicBezTo>
                    <a:cubicBezTo>
                      <a:pt x="1065" y="167"/>
                      <a:pt x="1081" y="135"/>
                      <a:pt x="1111" y="150"/>
                    </a:cubicBezTo>
                    <a:cubicBezTo>
                      <a:pt x="1121" y="157"/>
                      <a:pt x="1129" y="163"/>
                      <a:pt x="1134" y="174"/>
                    </a:cubicBezTo>
                    <a:cubicBezTo>
                      <a:pt x="1143" y="182"/>
                      <a:pt x="1157" y="181"/>
                      <a:pt x="1164" y="169"/>
                    </a:cubicBezTo>
                    <a:cubicBezTo>
                      <a:pt x="1170" y="159"/>
                      <a:pt x="1162" y="151"/>
                      <a:pt x="1155" y="144"/>
                    </a:cubicBezTo>
                    <a:cubicBezTo>
                      <a:pt x="1136" y="132"/>
                      <a:pt x="1108" y="127"/>
                      <a:pt x="1101" y="100"/>
                    </a:cubicBezTo>
                    <a:cubicBezTo>
                      <a:pt x="1102" y="87"/>
                      <a:pt x="1114" y="81"/>
                      <a:pt x="1124" y="76"/>
                    </a:cubicBezTo>
                    <a:cubicBezTo>
                      <a:pt x="1123" y="62"/>
                      <a:pt x="1112" y="52"/>
                      <a:pt x="1111" y="38"/>
                    </a:cubicBezTo>
                    <a:cubicBezTo>
                      <a:pt x="1102" y="16"/>
                      <a:pt x="1072" y="21"/>
                      <a:pt x="1072" y="46"/>
                    </a:cubicBezTo>
                    <a:close/>
                    <a:moveTo>
                      <a:pt x="1028" y="43"/>
                    </a:moveTo>
                    <a:cubicBezTo>
                      <a:pt x="1035" y="62"/>
                      <a:pt x="1021" y="81"/>
                      <a:pt x="1039" y="95"/>
                    </a:cubicBezTo>
                    <a:cubicBezTo>
                      <a:pt x="1014" y="107"/>
                      <a:pt x="990" y="137"/>
                      <a:pt x="961" y="123"/>
                    </a:cubicBezTo>
                    <a:cubicBezTo>
                      <a:pt x="971" y="104"/>
                      <a:pt x="999" y="100"/>
                      <a:pt x="994" y="72"/>
                    </a:cubicBezTo>
                    <a:cubicBezTo>
                      <a:pt x="996" y="72"/>
                      <a:pt x="998" y="73"/>
                      <a:pt x="999" y="70"/>
                    </a:cubicBezTo>
                    <a:cubicBezTo>
                      <a:pt x="998" y="57"/>
                      <a:pt x="992" y="38"/>
                      <a:pt x="1005" y="29"/>
                    </a:cubicBezTo>
                    <a:cubicBezTo>
                      <a:pt x="1015" y="30"/>
                      <a:pt x="1025" y="33"/>
                      <a:pt x="1028" y="43"/>
                    </a:cubicBezTo>
                    <a:close/>
                    <a:moveTo>
                      <a:pt x="1025" y="145"/>
                    </a:moveTo>
                    <a:cubicBezTo>
                      <a:pt x="1025" y="175"/>
                      <a:pt x="1030" y="211"/>
                      <a:pt x="1016" y="237"/>
                    </a:cubicBezTo>
                    <a:cubicBezTo>
                      <a:pt x="1021" y="243"/>
                      <a:pt x="1025" y="233"/>
                      <a:pt x="1030" y="233"/>
                    </a:cubicBezTo>
                    <a:cubicBezTo>
                      <a:pt x="1054" y="217"/>
                      <a:pt x="1035" y="180"/>
                      <a:pt x="1067" y="171"/>
                    </a:cubicBezTo>
                    <a:cubicBezTo>
                      <a:pt x="1076" y="165"/>
                      <a:pt x="1085" y="156"/>
                      <a:pt x="1094" y="164"/>
                    </a:cubicBezTo>
                    <a:cubicBezTo>
                      <a:pt x="1100" y="180"/>
                      <a:pt x="1118" y="174"/>
                      <a:pt x="1128" y="183"/>
                    </a:cubicBezTo>
                    <a:cubicBezTo>
                      <a:pt x="1127" y="212"/>
                      <a:pt x="1110" y="238"/>
                      <a:pt x="1100" y="265"/>
                    </a:cubicBezTo>
                    <a:cubicBezTo>
                      <a:pt x="1101" y="267"/>
                      <a:pt x="1103" y="273"/>
                      <a:pt x="1100" y="275"/>
                    </a:cubicBezTo>
                    <a:cubicBezTo>
                      <a:pt x="1093" y="286"/>
                      <a:pt x="1077" y="277"/>
                      <a:pt x="1067" y="273"/>
                    </a:cubicBezTo>
                    <a:cubicBezTo>
                      <a:pt x="1056" y="258"/>
                      <a:pt x="1056" y="258"/>
                      <a:pt x="1056" y="258"/>
                    </a:cubicBezTo>
                    <a:cubicBezTo>
                      <a:pt x="1057" y="257"/>
                      <a:pt x="1059" y="256"/>
                      <a:pt x="1058" y="254"/>
                    </a:cubicBezTo>
                    <a:cubicBezTo>
                      <a:pt x="1048" y="252"/>
                      <a:pt x="1038" y="264"/>
                      <a:pt x="1025" y="265"/>
                    </a:cubicBezTo>
                    <a:cubicBezTo>
                      <a:pt x="1008" y="265"/>
                      <a:pt x="987" y="267"/>
                      <a:pt x="978" y="249"/>
                    </a:cubicBezTo>
                    <a:cubicBezTo>
                      <a:pt x="970" y="255"/>
                      <a:pt x="958" y="249"/>
                      <a:pt x="954" y="240"/>
                    </a:cubicBezTo>
                    <a:cubicBezTo>
                      <a:pt x="953" y="211"/>
                      <a:pt x="995" y="207"/>
                      <a:pt x="990" y="176"/>
                    </a:cubicBezTo>
                    <a:cubicBezTo>
                      <a:pt x="992" y="173"/>
                      <a:pt x="996" y="175"/>
                      <a:pt x="996" y="171"/>
                    </a:cubicBezTo>
                    <a:cubicBezTo>
                      <a:pt x="986" y="171"/>
                      <a:pt x="973" y="177"/>
                      <a:pt x="963" y="183"/>
                    </a:cubicBezTo>
                    <a:cubicBezTo>
                      <a:pt x="937" y="182"/>
                      <a:pt x="947" y="235"/>
                      <a:pt x="914" y="216"/>
                    </a:cubicBezTo>
                    <a:cubicBezTo>
                      <a:pt x="901" y="205"/>
                      <a:pt x="900" y="189"/>
                      <a:pt x="901" y="174"/>
                    </a:cubicBezTo>
                    <a:cubicBezTo>
                      <a:pt x="915" y="138"/>
                      <a:pt x="958" y="165"/>
                      <a:pt x="977" y="138"/>
                    </a:cubicBezTo>
                    <a:cubicBezTo>
                      <a:pt x="994" y="137"/>
                      <a:pt x="1020" y="113"/>
                      <a:pt x="1025" y="145"/>
                    </a:cubicBezTo>
                    <a:close/>
                    <a:moveTo>
                      <a:pt x="1077" y="223"/>
                    </a:moveTo>
                    <a:cubicBezTo>
                      <a:pt x="1085" y="217"/>
                      <a:pt x="1084" y="207"/>
                      <a:pt x="1088" y="199"/>
                    </a:cubicBezTo>
                    <a:cubicBezTo>
                      <a:pt x="1080" y="200"/>
                      <a:pt x="1074" y="217"/>
                      <a:pt x="1077" y="223"/>
                    </a:cubicBezTo>
                    <a:close/>
                    <a:moveTo>
                      <a:pt x="434" y="6"/>
                    </a:moveTo>
                    <a:cubicBezTo>
                      <a:pt x="421" y="9"/>
                      <a:pt x="410" y="13"/>
                      <a:pt x="398" y="19"/>
                    </a:cubicBezTo>
                    <a:cubicBezTo>
                      <a:pt x="399" y="32"/>
                      <a:pt x="411" y="41"/>
                      <a:pt x="421" y="51"/>
                    </a:cubicBezTo>
                    <a:cubicBezTo>
                      <a:pt x="438" y="55"/>
                      <a:pt x="442" y="30"/>
                      <a:pt x="460" y="36"/>
                    </a:cubicBezTo>
                    <a:cubicBezTo>
                      <a:pt x="475" y="48"/>
                      <a:pt x="482" y="60"/>
                      <a:pt x="481" y="79"/>
                    </a:cubicBezTo>
                    <a:cubicBezTo>
                      <a:pt x="475" y="108"/>
                      <a:pt x="478" y="140"/>
                      <a:pt x="472" y="169"/>
                    </a:cubicBezTo>
                    <a:cubicBezTo>
                      <a:pt x="464" y="185"/>
                      <a:pt x="481" y="213"/>
                      <a:pt x="457" y="216"/>
                    </a:cubicBezTo>
                    <a:cubicBezTo>
                      <a:pt x="454" y="213"/>
                      <a:pt x="451" y="211"/>
                      <a:pt x="450" y="206"/>
                    </a:cubicBezTo>
                    <a:cubicBezTo>
                      <a:pt x="440" y="205"/>
                      <a:pt x="435" y="198"/>
                      <a:pt x="424" y="202"/>
                    </a:cubicBezTo>
                    <a:cubicBezTo>
                      <a:pt x="414" y="201"/>
                      <a:pt x="421" y="192"/>
                      <a:pt x="424" y="187"/>
                    </a:cubicBezTo>
                    <a:cubicBezTo>
                      <a:pt x="436" y="175"/>
                      <a:pt x="442" y="199"/>
                      <a:pt x="455" y="195"/>
                    </a:cubicBezTo>
                    <a:cubicBezTo>
                      <a:pt x="459" y="193"/>
                      <a:pt x="467" y="189"/>
                      <a:pt x="464" y="182"/>
                    </a:cubicBezTo>
                    <a:cubicBezTo>
                      <a:pt x="425" y="157"/>
                      <a:pt x="483" y="131"/>
                      <a:pt x="459" y="102"/>
                    </a:cubicBezTo>
                    <a:cubicBezTo>
                      <a:pt x="454" y="104"/>
                      <a:pt x="450" y="115"/>
                      <a:pt x="443" y="108"/>
                    </a:cubicBezTo>
                    <a:cubicBezTo>
                      <a:pt x="447" y="104"/>
                      <a:pt x="447" y="104"/>
                      <a:pt x="447" y="104"/>
                    </a:cubicBezTo>
                    <a:cubicBezTo>
                      <a:pt x="450" y="97"/>
                      <a:pt x="440" y="93"/>
                      <a:pt x="438" y="89"/>
                    </a:cubicBezTo>
                    <a:cubicBezTo>
                      <a:pt x="440" y="86"/>
                      <a:pt x="443" y="84"/>
                      <a:pt x="447" y="86"/>
                    </a:cubicBezTo>
                    <a:cubicBezTo>
                      <a:pt x="455" y="82"/>
                      <a:pt x="466" y="75"/>
                      <a:pt x="464" y="65"/>
                    </a:cubicBezTo>
                    <a:cubicBezTo>
                      <a:pt x="462" y="58"/>
                      <a:pt x="461" y="49"/>
                      <a:pt x="453" y="50"/>
                    </a:cubicBezTo>
                    <a:cubicBezTo>
                      <a:pt x="430" y="63"/>
                      <a:pt x="400" y="60"/>
                      <a:pt x="377" y="74"/>
                    </a:cubicBezTo>
                    <a:cubicBezTo>
                      <a:pt x="368" y="82"/>
                      <a:pt x="353" y="91"/>
                      <a:pt x="358" y="107"/>
                    </a:cubicBezTo>
                    <a:cubicBezTo>
                      <a:pt x="362" y="110"/>
                      <a:pt x="362" y="118"/>
                      <a:pt x="370" y="117"/>
                    </a:cubicBezTo>
                    <a:cubicBezTo>
                      <a:pt x="371" y="131"/>
                      <a:pt x="366" y="152"/>
                      <a:pt x="383" y="159"/>
                    </a:cubicBezTo>
                    <a:cubicBezTo>
                      <a:pt x="378" y="172"/>
                      <a:pt x="364" y="181"/>
                      <a:pt x="353" y="185"/>
                    </a:cubicBezTo>
                    <a:cubicBezTo>
                      <a:pt x="333" y="172"/>
                      <a:pt x="350" y="142"/>
                      <a:pt x="334" y="127"/>
                    </a:cubicBezTo>
                    <a:cubicBezTo>
                      <a:pt x="328" y="128"/>
                      <a:pt x="321" y="127"/>
                      <a:pt x="317" y="131"/>
                    </a:cubicBezTo>
                    <a:cubicBezTo>
                      <a:pt x="304" y="174"/>
                      <a:pt x="332" y="214"/>
                      <a:pt x="341" y="254"/>
                    </a:cubicBezTo>
                    <a:cubicBezTo>
                      <a:pt x="353" y="249"/>
                      <a:pt x="355" y="235"/>
                      <a:pt x="356" y="223"/>
                    </a:cubicBezTo>
                    <a:cubicBezTo>
                      <a:pt x="370" y="219"/>
                      <a:pt x="383" y="208"/>
                      <a:pt x="396" y="211"/>
                    </a:cubicBezTo>
                    <a:cubicBezTo>
                      <a:pt x="394" y="218"/>
                      <a:pt x="387" y="212"/>
                      <a:pt x="383" y="216"/>
                    </a:cubicBezTo>
                    <a:cubicBezTo>
                      <a:pt x="376" y="226"/>
                      <a:pt x="368" y="237"/>
                      <a:pt x="379" y="248"/>
                    </a:cubicBezTo>
                    <a:cubicBezTo>
                      <a:pt x="408" y="235"/>
                      <a:pt x="408" y="235"/>
                      <a:pt x="408" y="235"/>
                    </a:cubicBezTo>
                    <a:cubicBezTo>
                      <a:pt x="445" y="213"/>
                      <a:pt x="437" y="266"/>
                      <a:pt x="455" y="280"/>
                    </a:cubicBezTo>
                    <a:cubicBezTo>
                      <a:pt x="524" y="231"/>
                      <a:pt x="503" y="137"/>
                      <a:pt x="504" y="60"/>
                    </a:cubicBezTo>
                    <a:cubicBezTo>
                      <a:pt x="495" y="29"/>
                      <a:pt x="460" y="18"/>
                      <a:pt x="434" y="6"/>
                    </a:cubicBezTo>
                    <a:close/>
                    <a:moveTo>
                      <a:pt x="422" y="169"/>
                    </a:moveTo>
                    <a:cubicBezTo>
                      <a:pt x="411" y="164"/>
                      <a:pt x="410" y="154"/>
                      <a:pt x="400" y="148"/>
                    </a:cubicBezTo>
                    <a:cubicBezTo>
                      <a:pt x="412" y="140"/>
                      <a:pt x="399" y="122"/>
                      <a:pt x="412" y="116"/>
                    </a:cubicBezTo>
                    <a:cubicBezTo>
                      <a:pt x="423" y="127"/>
                      <a:pt x="419" y="153"/>
                      <a:pt x="422" y="169"/>
                    </a:cubicBezTo>
                    <a:close/>
                    <a:moveTo>
                      <a:pt x="413" y="206"/>
                    </a:moveTo>
                    <a:cubicBezTo>
                      <a:pt x="409" y="210"/>
                      <a:pt x="402" y="207"/>
                      <a:pt x="396" y="208"/>
                    </a:cubicBezTo>
                    <a:cubicBezTo>
                      <a:pt x="401" y="206"/>
                      <a:pt x="408" y="206"/>
                      <a:pt x="413" y="206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0" name="组合 149"/>
          <p:cNvGrpSpPr/>
          <p:nvPr/>
        </p:nvGrpSpPr>
        <p:grpSpPr bwMode="auto">
          <a:xfrm>
            <a:off x="410690" y="2349921"/>
            <a:ext cx="1028700" cy="568325"/>
            <a:chOff x="135315" y="3014763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1" name="组合 202"/>
            <p:cNvGrpSpPr/>
            <p:nvPr/>
          </p:nvGrpSpPr>
          <p:grpSpPr bwMode="auto">
            <a:xfrm>
              <a:off x="135315" y="3014763"/>
              <a:ext cx="1028963" cy="568239"/>
              <a:chOff x="467544" y="2406506"/>
              <a:chExt cx="936104" cy="516958"/>
            </a:xfrm>
          </p:grpSpPr>
          <p:sp>
            <p:nvSpPr>
              <p:cNvPr id="153" name="圆角矩形 152"/>
              <p:cNvSpPr/>
              <p:nvPr/>
            </p:nvSpPr>
            <p:spPr>
              <a:xfrm>
                <a:off x="467544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圆角矩形 205"/>
              <p:cNvSpPr>
                <a:spLocks noChangeArrowheads="1"/>
              </p:cNvSpPr>
              <p:nvPr/>
            </p:nvSpPr>
            <p:spPr bwMode="auto">
              <a:xfrm>
                <a:off x="505983" y="2441003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52" name="Picture 3" descr="C:\Documents and Settings\nana\桌面\未标题-1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303" y="3042994"/>
              <a:ext cx="526987" cy="511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5" name="组合 154"/>
          <p:cNvGrpSpPr/>
          <p:nvPr/>
        </p:nvGrpSpPr>
        <p:grpSpPr bwMode="auto">
          <a:xfrm>
            <a:off x="1637828" y="2349921"/>
            <a:ext cx="1028700" cy="568325"/>
            <a:chOff x="1442717" y="3014763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6" name="组合 207"/>
            <p:cNvGrpSpPr/>
            <p:nvPr/>
          </p:nvGrpSpPr>
          <p:grpSpPr bwMode="auto">
            <a:xfrm>
              <a:off x="1442717" y="3014763"/>
              <a:ext cx="1028963" cy="568239"/>
              <a:chOff x="4149301" y="2406506"/>
              <a:chExt cx="936104" cy="516958"/>
            </a:xfrm>
          </p:grpSpPr>
          <p:sp>
            <p:nvSpPr>
              <p:cNvPr id="158" name="圆角矩形 157"/>
              <p:cNvSpPr/>
              <p:nvPr/>
            </p:nvSpPr>
            <p:spPr>
              <a:xfrm>
                <a:off x="4149301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圆角矩形 210"/>
              <p:cNvSpPr>
                <a:spLocks noChangeArrowheads="1"/>
              </p:cNvSpPr>
              <p:nvPr/>
            </p:nvSpPr>
            <p:spPr bwMode="auto">
              <a:xfrm>
                <a:off x="4187740" y="2427734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57" name="Picture 3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485" y="3076205"/>
              <a:ext cx="927427" cy="445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0" name="组合 159"/>
          <p:cNvGrpSpPr/>
          <p:nvPr/>
        </p:nvGrpSpPr>
        <p:grpSpPr bwMode="auto">
          <a:xfrm>
            <a:off x="4093690" y="2365796"/>
            <a:ext cx="1028700" cy="568325"/>
            <a:chOff x="4057520" y="3031189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61" name="组合 212"/>
            <p:cNvGrpSpPr/>
            <p:nvPr/>
          </p:nvGrpSpPr>
          <p:grpSpPr bwMode="auto">
            <a:xfrm>
              <a:off x="4057520" y="3031189"/>
              <a:ext cx="1028963" cy="568239"/>
              <a:chOff x="2853696" y="1614418"/>
              <a:chExt cx="936104" cy="516958"/>
            </a:xfrm>
          </p:grpSpPr>
          <p:sp>
            <p:nvSpPr>
              <p:cNvPr id="163" name="圆角矩形 162"/>
              <p:cNvSpPr/>
              <p:nvPr/>
            </p:nvSpPr>
            <p:spPr>
              <a:xfrm>
                <a:off x="2853696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圆角矩形 215"/>
              <p:cNvSpPr>
                <a:spLocks noChangeArrowheads="1"/>
              </p:cNvSpPr>
              <p:nvPr/>
            </p:nvSpPr>
            <p:spPr bwMode="auto">
              <a:xfrm>
                <a:off x="2892135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62" name="Picture 2" descr="C:\Documents and Settings\nana\桌面\LOGO1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459" y="3164927"/>
              <a:ext cx="809084" cy="300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5" name="组合 164"/>
          <p:cNvGrpSpPr/>
          <p:nvPr/>
        </p:nvGrpSpPr>
        <p:grpSpPr bwMode="auto">
          <a:xfrm>
            <a:off x="2881578" y="3250033"/>
            <a:ext cx="1028700" cy="568325"/>
            <a:chOff x="2750118" y="3914377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66" name="组合 217"/>
            <p:cNvGrpSpPr/>
            <p:nvPr/>
          </p:nvGrpSpPr>
          <p:grpSpPr bwMode="auto">
            <a:xfrm>
              <a:off x="2750118" y="3914377"/>
              <a:ext cx="1028963" cy="568239"/>
              <a:chOff x="5373394" y="1614418"/>
              <a:chExt cx="936104" cy="516958"/>
            </a:xfrm>
          </p:grpSpPr>
          <p:sp>
            <p:nvSpPr>
              <p:cNvPr id="168" name="圆角矩形 167"/>
              <p:cNvSpPr/>
              <p:nvPr/>
            </p:nvSpPr>
            <p:spPr>
              <a:xfrm>
                <a:off x="5373394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圆角矩形 220"/>
              <p:cNvSpPr>
                <a:spLocks noChangeArrowheads="1"/>
              </p:cNvSpPr>
              <p:nvPr/>
            </p:nvSpPr>
            <p:spPr bwMode="auto">
              <a:xfrm>
                <a:off x="5411833" y="1636157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67" name="Picture 2" descr="C:\Documents and Settings\nana\桌面\word-03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115" y="4140604"/>
              <a:ext cx="824968" cy="115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0" name="组合 169"/>
          <p:cNvGrpSpPr/>
          <p:nvPr/>
        </p:nvGrpSpPr>
        <p:grpSpPr bwMode="auto">
          <a:xfrm>
            <a:off x="6549553" y="2349921"/>
            <a:ext cx="1028700" cy="568325"/>
            <a:chOff x="6672323" y="3014763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71" name="组合 227"/>
            <p:cNvGrpSpPr/>
            <p:nvPr/>
          </p:nvGrpSpPr>
          <p:grpSpPr bwMode="auto">
            <a:xfrm>
              <a:off x="6672323" y="3014763"/>
              <a:ext cx="1028963" cy="568239"/>
              <a:chOff x="8906455" y="1614418"/>
              <a:chExt cx="936104" cy="516958"/>
            </a:xfrm>
          </p:grpSpPr>
          <p:sp>
            <p:nvSpPr>
              <p:cNvPr id="173" name="圆角矩形 172"/>
              <p:cNvSpPr/>
              <p:nvPr/>
            </p:nvSpPr>
            <p:spPr>
              <a:xfrm>
                <a:off x="8906455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圆角矩形 230"/>
              <p:cNvSpPr>
                <a:spLocks noChangeArrowheads="1"/>
              </p:cNvSpPr>
              <p:nvPr/>
            </p:nvSpPr>
            <p:spPr bwMode="auto">
              <a:xfrm>
                <a:off x="8944894" y="1632705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72" name="Picture 4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2582" y="3070026"/>
              <a:ext cx="588444" cy="457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5" name="组合 174"/>
          <p:cNvGrpSpPr/>
          <p:nvPr/>
        </p:nvGrpSpPr>
        <p:grpSpPr bwMode="auto">
          <a:xfrm>
            <a:off x="2866553" y="2357858"/>
            <a:ext cx="1028700" cy="568325"/>
            <a:chOff x="2750118" y="3022334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76" name="组合 232"/>
            <p:cNvGrpSpPr/>
            <p:nvPr/>
          </p:nvGrpSpPr>
          <p:grpSpPr bwMode="auto">
            <a:xfrm>
              <a:off x="2750118" y="3022334"/>
              <a:ext cx="1028963" cy="568239"/>
              <a:chOff x="2853696" y="2406506"/>
              <a:chExt cx="936104" cy="516958"/>
            </a:xfrm>
          </p:grpSpPr>
          <p:sp>
            <p:nvSpPr>
              <p:cNvPr id="178" name="圆角矩形 177"/>
              <p:cNvSpPr/>
              <p:nvPr/>
            </p:nvSpPr>
            <p:spPr>
              <a:xfrm>
                <a:off x="2853696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圆角矩形 235"/>
              <p:cNvSpPr>
                <a:spLocks noChangeArrowheads="1"/>
              </p:cNvSpPr>
              <p:nvPr/>
            </p:nvSpPr>
            <p:spPr bwMode="auto">
              <a:xfrm>
                <a:off x="2892135" y="2427734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77" name="Picture 2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222"/>
            <a:stretch>
              <a:fillRect/>
            </a:stretch>
          </p:blipFill>
          <p:spPr bwMode="auto">
            <a:xfrm>
              <a:off x="2786751" y="3234642"/>
              <a:ext cx="955697" cy="143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组合 179"/>
          <p:cNvGrpSpPr/>
          <p:nvPr/>
        </p:nvGrpSpPr>
        <p:grpSpPr bwMode="auto">
          <a:xfrm>
            <a:off x="5320828" y="2365796"/>
            <a:ext cx="1028700" cy="568325"/>
            <a:chOff x="5364921" y="3031189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81" name="组合 237"/>
            <p:cNvGrpSpPr/>
            <p:nvPr/>
          </p:nvGrpSpPr>
          <p:grpSpPr bwMode="auto">
            <a:xfrm>
              <a:off x="5364921" y="3031189"/>
              <a:ext cx="1028963" cy="568239"/>
              <a:chOff x="5373394" y="2406506"/>
              <a:chExt cx="936104" cy="516958"/>
            </a:xfrm>
          </p:grpSpPr>
          <p:sp>
            <p:nvSpPr>
              <p:cNvPr id="183" name="圆角矩形 182"/>
              <p:cNvSpPr/>
              <p:nvPr/>
            </p:nvSpPr>
            <p:spPr>
              <a:xfrm>
                <a:off x="5373394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圆角矩形 240"/>
              <p:cNvSpPr>
                <a:spLocks noChangeArrowheads="1"/>
              </p:cNvSpPr>
              <p:nvPr/>
            </p:nvSpPr>
            <p:spPr bwMode="auto">
              <a:xfrm>
                <a:off x="5411833" y="2428245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82" name="Picture 2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r="27731" b="-2"/>
            <a:stretch>
              <a:fillRect/>
            </a:stretch>
          </p:blipFill>
          <p:spPr bwMode="auto">
            <a:xfrm>
              <a:off x="5432893" y="3211553"/>
              <a:ext cx="893019" cy="207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5" name="组合 184"/>
          <p:cNvGrpSpPr/>
          <p:nvPr/>
        </p:nvGrpSpPr>
        <p:grpSpPr bwMode="auto">
          <a:xfrm>
            <a:off x="4101057" y="3250033"/>
            <a:ext cx="1028700" cy="568325"/>
            <a:chOff x="4057520" y="3914377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86" name="组合 242"/>
            <p:cNvGrpSpPr/>
            <p:nvPr/>
          </p:nvGrpSpPr>
          <p:grpSpPr bwMode="auto">
            <a:xfrm>
              <a:off x="4057520" y="3914377"/>
              <a:ext cx="1028963" cy="568239"/>
              <a:chOff x="6455224" y="2406506"/>
              <a:chExt cx="936104" cy="516958"/>
            </a:xfrm>
          </p:grpSpPr>
          <p:sp>
            <p:nvSpPr>
              <p:cNvPr id="188" name="圆角矩形 187"/>
              <p:cNvSpPr/>
              <p:nvPr/>
            </p:nvSpPr>
            <p:spPr>
              <a:xfrm>
                <a:off x="6455224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圆角矩形 245"/>
              <p:cNvSpPr>
                <a:spLocks noChangeArrowheads="1"/>
              </p:cNvSpPr>
              <p:nvPr/>
            </p:nvSpPr>
            <p:spPr bwMode="auto">
              <a:xfrm>
                <a:off x="6493663" y="2427734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87" name="Picture 1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671" y="3988924"/>
              <a:ext cx="354661" cy="419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0" name="组合 189"/>
          <p:cNvGrpSpPr/>
          <p:nvPr/>
        </p:nvGrpSpPr>
        <p:grpSpPr bwMode="auto">
          <a:xfrm>
            <a:off x="7776690" y="2349921"/>
            <a:ext cx="1028700" cy="568325"/>
            <a:chOff x="7979723" y="3014763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91" name="组合 247"/>
            <p:cNvGrpSpPr/>
            <p:nvPr/>
          </p:nvGrpSpPr>
          <p:grpSpPr bwMode="auto">
            <a:xfrm>
              <a:off x="7979723" y="3014763"/>
              <a:ext cx="1028963" cy="568239"/>
              <a:chOff x="6455224" y="801103"/>
              <a:chExt cx="936104" cy="516958"/>
            </a:xfrm>
          </p:grpSpPr>
          <p:sp>
            <p:nvSpPr>
              <p:cNvPr id="193" name="圆角矩形 192"/>
              <p:cNvSpPr/>
              <p:nvPr/>
            </p:nvSpPr>
            <p:spPr>
              <a:xfrm>
                <a:off x="6455224" y="801103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圆角矩形 250"/>
              <p:cNvSpPr>
                <a:spLocks noChangeArrowheads="1"/>
              </p:cNvSpPr>
              <p:nvPr/>
            </p:nvSpPr>
            <p:spPr bwMode="auto">
              <a:xfrm>
                <a:off x="6493663" y="822331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92" name="Picture 2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5404" y="3077503"/>
              <a:ext cx="657600" cy="442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组合 194"/>
          <p:cNvGrpSpPr/>
          <p:nvPr/>
        </p:nvGrpSpPr>
        <p:grpSpPr bwMode="auto">
          <a:xfrm>
            <a:off x="6549553" y="3259245"/>
            <a:ext cx="1028700" cy="568325"/>
            <a:chOff x="6672323" y="3914377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96" name="组合 252"/>
            <p:cNvGrpSpPr/>
            <p:nvPr/>
          </p:nvGrpSpPr>
          <p:grpSpPr bwMode="auto">
            <a:xfrm>
              <a:off x="6672323" y="3914377"/>
              <a:ext cx="1028963" cy="568239"/>
              <a:chOff x="2853696" y="801103"/>
              <a:chExt cx="936104" cy="516958"/>
            </a:xfrm>
          </p:grpSpPr>
          <p:sp>
            <p:nvSpPr>
              <p:cNvPr id="198" name="圆角矩形 197"/>
              <p:cNvSpPr/>
              <p:nvPr/>
            </p:nvSpPr>
            <p:spPr>
              <a:xfrm>
                <a:off x="2853696" y="801103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圆角矩形 255"/>
              <p:cNvSpPr>
                <a:spLocks noChangeArrowheads="1"/>
              </p:cNvSpPr>
              <p:nvPr/>
            </p:nvSpPr>
            <p:spPr bwMode="auto">
              <a:xfrm>
                <a:off x="2892135" y="822331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97" name="图片 253" descr="交银租赁logo.png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388"/>
            <a:stretch>
              <a:fillRect/>
            </a:stretch>
          </p:blipFill>
          <p:spPr bwMode="auto">
            <a:xfrm>
              <a:off x="6961705" y="3937320"/>
              <a:ext cx="551799" cy="522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0" name="组合 199"/>
          <p:cNvGrpSpPr/>
          <p:nvPr/>
        </p:nvGrpSpPr>
        <p:grpSpPr bwMode="auto">
          <a:xfrm>
            <a:off x="5315186" y="3250033"/>
            <a:ext cx="1028700" cy="568325"/>
            <a:chOff x="5341172" y="3914377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201" name="组合 257"/>
            <p:cNvGrpSpPr/>
            <p:nvPr/>
          </p:nvGrpSpPr>
          <p:grpSpPr bwMode="auto">
            <a:xfrm>
              <a:off x="5341172" y="3914377"/>
              <a:ext cx="1028963" cy="568239"/>
              <a:chOff x="7612818" y="2406506"/>
              <a:chExt cx="936104" cy="516958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7612818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圆角矩形 260"/>
              <p:cNvSpPr>
                <a:spLocks noChangeArrowheads="1"/>
              </p:cNvSpPr>
              <p:nvPr/>
            </p:nvSpPr>
            <p:spPr bwMode="auto">
              <a:xfrm>
                <a:off x="7651257" y="2424793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202" name="Picture 2" descr="C:\Documents and Settings\nana\桌面\未标题-1.png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942" y="3962455"/>
              <a:ext cx="511423" cy="472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2" dur="150" fill="hold"/>
                                        <p:tgtEl>
                                          <p:spTgt spid="8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autoRev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0" dur="150" fill="hold"/>
                                        <p:tgtEl>
                                          <p:spTgt spid="8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8" dur="150" fill="hold"/>
                                        <p:tgtEl>
                                          <p:spTgt spid="9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" presetClass="emph" presetSubtype="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6" dur="150" fill="hold"/>
                                        <p:tgtEl>
                                          <p:spTgt spid="10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44" dur="150" fill="hold"/>
                                        <p:tgtEl>
                                          <p:spTgt spid="6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52" dur="150" fill="hold"/>
                                        <p:tgtEl>
                                          <p:spTgt spid="10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1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6" presetClass="emph" presetSubtype="0" autoRev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68" dur="150" fill="hold"/>
                                        <p:tgtEl>
                                          <p:spTgt spid="7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76" dur="150" fill="hold"/>
                                        <p:tgtEl>
                                          <p:spTgt spid="7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6" presetClass="emph" presetSubtype="0" autoRev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84" dur="150" fill="hold"/>
                                        <p:tgtEl>
                                          <p:spTgt spid="1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3" presetClass="entr" presetSubtype="52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6" presetClass="emph" presetSubtype="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92" dur="150" fill="hold"/>
                                        <p:tgtEl>
                                          <p:spTgt spid="1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3" presetClass="entr" presetSubtype="52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0" dur="150" fill="hold"/>
                                        <p:tgtEl>
                                          <p:spTgt spid="1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6" presetClass="emph" presetSubtype="0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108" dur="150" fill="hold"/>
                                        <p:tgtEl>
                                          <p:spTgt spid="1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3" presetClass="entr" presetSubtype="52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15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3" presetClass="entr" presetSubtype="52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24" dur="150" fill="hold"/>
                                        <p:tgtEl>
                                          <p:spTgt spid="17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3" presetClass="entr" presetSubtype="52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6" presetClass="emph" presetSubtype="0" autoRev="1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132" dur="150" fill="hold"/>
                                        <p:tgtEl>
                                          <p:spTgt spid="16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3" presetClass="entr" presetSubtype="52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6" presetClass="emph" presetSubtype="0" autoRev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140" dur="150" fill="hold"/>
                                        <p:tgtEl>
                                          <p:spTgt spid="18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3" presetClass="entr" presetSubtype="52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6" presetClass="emph" presetSubtype="0" autoRev="1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148" dur="150" fill="hold"/>
                                        <p:tgtEl>
                                          <p:spTgt spid="17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3" presetClass="entr" presetSubtype="52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6" presetClass="emph" presetSubtype="0" autoRev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156" dur="150" fill="hold"/>
                                        <p:tgtEl>
                                          <p:spTgt spid="19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3" presetClass="entr" presetSubtype="52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6" presetClass="emph" presetSubtype="0" autoRev="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164" dur="150" fill="hold"/>
                                        <p:tgtEl>
                                          <p:spTgt spid="6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3" presetClass="entr" presetSubtype="52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16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3" presetClass="entr" presetSubtype="52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6" presetClass="emph" presetSubtype="0" autoRev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80" dur="150" fill="hold"/>
                                        <p:tgtEl>
                                          <p:spTgt spid="18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3" presetClass="entr" presetSubtype="52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6" presetClass="emph" presetSubtype="0" autoRev="1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188" dur="150" fill="hold"/>
                                        <p:tgtEl>
                                          <p:spTgt spid="20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6" presetClass="emph" presetSubtype="0" autoRev="1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196" dur="150" fill="hold"/>
                                        <p:tgtEl>
                                          <p:spTgt spid="19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JGQ\PPT 制作素材\shutterstock\shutterstock_103970726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8" r="6656"/>
          <a:stretch>
            <a:fillRect/>
          </a:stretch>
        </p:blipFill>
        <p:spPr bwMode="auto">
          <a:xfrm>
            <a:off x="6122478" y="930865"/>
            <a:ext cx="2104917" cy="1741710"/>
          </a:xfrm>
          <a:prstGeom prst="hexagon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E:\JGQ\PPT 制作素材\shutterstock\shutterstock_7830793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33" y="930865"/>
            <a:ext cx="2104917" cy="1741710"/>
          </a:xfrm>
          <a:prstGeom prst="hexagon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E:\JGQ\PPT 制作素材\shutterstock\shutterstock_12586045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21" t="156966" r="-254186" b="-150598"/>
          <a:stretch>
            <a:fillRect/>
          </a:stretch>
        </p:blipFill>
        <p:spPr bwMode="auto">
          <a:xfrm>
            <a:off x="3603306" y="930863"/>
            <a:ext cx="2174414" cy="1741710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317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31106" y="3122647"/>
            <a:ext cx="669463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>
              <a:lnSpc>
                <a:spcPts val="1500"/>
              </a:lnSpc>
              <a:spcBef>
                <a:spcPct val="0"/>
              </a:spcBef>
              <a:buFontTx/>
              <a:buNone/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上海锐普广告有限公司是中国第一家精品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设计机构。拥有国内顶尖的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制作技术、顶级的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设计团队，坚持精益求精、拒绝平庸的做事精神，帮助您实现美观、精致、严谨、动感的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展示效果，让您的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创造卓越价值</a:t>
            </a: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。</a:t>
            </a:r>
            <a:endParaRPr lang="en-US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  <a:p>
            <a:pPr algn="just" defTabSz="685800">
              <a:lnSpc>
                <a:spcPts val="1500"/>
              </a:lnSpc>
              <a:spcBef>
                <a:spcPct val="0"/>
              </a:spcBef>
              <a:buFontTx/>
              <a:buNone/>
            </a:pPr>
            <a:endParaRPr lang="en-US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61"/>
          <p:cNvGrpSpPr/>
          <p:nvPr/>
        </p:nvGrpSpPr>
        <p:grpSpPr bwMode="auto">
          <a:xfrm>
            <a:off x="1131107" y="2823803"/>
            <a:ext cx="3802776" cy="319596"/>
            <a:chOff x="3681041" y="1457232"/>
            <a:chExt cx="5070222" cy="425402"/>
          </a:xfrm>
        </p:grpSpPr>
        <p:sp>
          <p:nvSpPr>
            <p:cNvPr id="7" name="矩形 65"/>
            <p:cNvSpPr>
              <a:spLocks noChangeArrowheads="1"/>
            </p:cNvSpPr>
            <p:nvPr/>
          </p:nvSpPr>
          <p:spPr bwMode="auto">
            <a:xfrm>
              <a:off x="3681041" y="1472963"/>
              <a:ext cx="2639964" cy="409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上海锐普广告有限公司</a:t>
              </a:r>
              <a:endParaRPr lang="zh-CN" altLang="en-US" sz="14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8" name="矩形 66"/>
            <p:cNvSpPr>
              <a:spLocks noChangeArrowheads="1"/>
            </p:cNvSpPr>
            <p:nvPr/>
          </p:nvSpPr>
          <p:spPr bwMode="auto">
            <a:xfrm>
              <a:off x="8504962" y="1457232"/>
              <a:ext cx="246301" cy="368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685800">
                <a:spcBef>
                  <a:spcPct val="0"/>
                </a:spcBef>
                <a:buFontTx/>
                <a:buNone/>
              </a:pPr>
              <a:endParaRPr lang="zh-CN" altLang="en-US" sz="1200">
                <a:solidFill>
                  <a:srgbClr val="0825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3118506" y="918181"/>
            <a:ext cx="3160715" cy="744229"/>
            <a:chOff x="3003322" y="1353451"/>
            <a:chExt cx="2586592" cy="608840"/>
          </a:xfrm>
          <a:solidFill>
            <a:schemeClr val="bg1"/>
          </a:solidFill>
        </p:grpSpPr>
        <p:sp>
          <p:nvSpPr>
            <p:cNvPr id="10" name="等腰三角形 41"/>
            <p:cNvSpPr/>
            <p:nvPr/>
          </p:nvSpPr>
          <p:spPr>
            <a:xfrm rot="10800000">
              <a:off x="5048555" y="1363824"/>
              <a:ext cx="541359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solidFill>
              <a:srgbClr val="16A086"/>
            </a:solidFill>
            <a:ln>
              <a:noFill/>
            </a:ln>
            <a:effectLst>
              <a:outerShdw blurRad="101600" dist="76200" dir="9660000" algn="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41"/>
            <p:cNvSpPr/>
            <p:nvPr/>
          </p:nvSpPr>
          <p:spPr>
            <a:xfrm rot="10800000">
              <a:off x="3003322" y="1353451"/>
              <a:ext cx="557370" cy="60884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noFill/>
            <a:ln w="6350" cap="sq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05662" rIns="0" bIns="35660"/>
            <a:lstStyle/>
            <a:p>
              <a:pPr algn="ctr" defTabSz="712470">
                <a:defRPr/>
              </a:pPr>
              <a:endParaRPr lang="zh-CN" alt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3113101" y="1942905"/>
            <a:ext cx="3166348" cy="729668"/>
            <a:chOff x="3097184" y="2444857"/>
            <a:chExt cx="2696625" cy="622868"/>
          </a:xfrm>
        </p:grpSpPr>
        <p:sp>
          <p:nvSpPr>
            <p:cNvPr id="14" name="等腰三角形 41"/>
            <p:cNvSpPr/>
            <p:nvPr/>
          </p:nvSpPr>
          <p:spPr>
            <a:xfrm>
              <a:off x="5230230" y="2444857"/>
              <a:ext cx="563579" cy="622868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noFill/>
            <a:ln w="3175" cap="sq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05662" rIns="0" bIns="35660"/>
            <a:lstStyle/>
            <a:p>
              <a:pPr algn="ctr" defTabSz="712470">
                <a:defRPr/>
              </a:pPr>
              <a:endParaRPr lang="zh-CN" alt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等腰三角形 41"/>
            <p:cNvSpPr/>
            <p:nvPr/>
          </p:nvSpPr>
          <p:spPr>
            <a:xfrm>
              <a:off x="3097184" y="2469414"/>
              <a:ext cx="541358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solidFill>
              <a:srgbClr val="16A086"/>
            </a:solidFill>
            <a:ln>
              <a:noFill/>
            </a:ln>
            <a:effectLst>
              <a:outerShdw blurRad="101600" dist="76200" dir="11640000" algn="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93"/>
          <p:cNvSpPr txBox="1"/>
          <p:nvPr/>
        </p:nvSpPr>
        <p:spPr bwMode="auto">
          <a:xfrm>
            <a:off x="1394836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5" name="任意多边形 34"/>
          <p:cNvSpPr/>
          <p:nvPr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6" name="TextBox 93"/>
          <p:cNvSpPr txBox="1"/>
          <p:nvPr/>
        </p:nvSpPr>
        <p:spPr bwMode="auto">
          <a:xfrm>
            <a:off x="1394836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2" name="Freeform 25"/>
          <p:cNvSpPr>
            <a:spLocks noEditPoints="1"/>
          </p:cNvSpPr>
          <p:nvPr/>
        </p:nvSpPr>
        <p:spPr bwMode="auto">
          <a:xfrm>
            <a:off x="1394836" y="4400895"/>
            <a:ext cx="312534" cy="328861"/>
          </a:xfrm>
          <a:custGeom>
            <a:avLst/>
            <a:gdLst>
              <a:gd name="T0" fmla="*/ 36 w 110"/>
              <a:gd name="T1" fmla="*/ 12 h 116"/>
              <a:gd name="T2" fmla="*/ 55 w 110"/>
              <a:gd name="T3" fmla="*/ 51 h 116"/>
              <a:gd name="T4" fmla="*/ 71 w 110"/>
              <a:gd name="T5" fmla="*/ 36 h 116"/>
              <a:gd name="T6" fmla="*/ 55 w 110"/>
              <a:gd name="T7" fmla="*/ 12 h 116"/>
              <a:gd name="T8" fmla="*/ 89 w 110"/>
              <a:gd name="T9" fmla="*/ 12 h 116"/>
              <a:gd name="T10" fmla="*/ 93 w 110"/>
              <a:gd name="T11" fmla="*/ 33 h 116"/>
              <a:gd name="T12" fmla="*/ 79 w 110"/>
              <a:gd name="T13" fmla="*/ 38 h 116"/>
              <a:gd name="T14" fmla="*/ 85 w 110"/>
              <a:gd name="T15" fmla="*/ 17 h 116"/>
              <a:gd name="T16" fmla="*/ 65 w 110"/>
              <a:gd name="T17" fmla="*/ 58 h 116"/>
              <a:gd name="T18" fmla="*/ 63 w 110"/>
              <a:gd name="T19" fmla="*/ 64 h 116"/>
              <a:gd name="T20" fmla="*/ 81 w 110"/>
              <a:gd name="T21" fmla="*/ 79 h 116"/>
              <a:gd name="T22" fmla="*/ 85 w 110"/>
              <a:gd name="T23" fmla="*/ 86 h 116"/>
              <a:gd name="T24" fmla="*/ 26 w 110"/>
              <a:gd name="T25" fmla="*/ 116 h 116"/>
              <a:gd name="T26" fmla="*/ 30 w 110"/>
              <a:gd name="T27" fmla="*/ 86 h 116"/>
              <a:gd name="T28" fmla="*/ 43 w 110"/>
              <a:gd name="T29" fmla="*/ 79 h 116"/>
              <a:gd name="T30" fmla="*/ 45 w 110"/>
              <a:gd name="T31" fmla="*/ 64 h 116"/>
              <a:gd name="T32" fmla="*/ 38 w 110"/>
              <a:gd name="T33" fmla="*/ 52 h 116"/>
              <a:gd name="T34" fmla="*/ 31 w 110"/>
              <a:gd name="T35" fmla="*/ 55 h 116"/>
              <a:gd name="T36" fmla="*/ 12 w 110"/>
              <a:gd name="T37" fmla="*/ 38 h 116"/>
              <a:gd name="T38" fmla="*/ 3 w 110"/>
              <a:gd name="T39" fmla="*/ 5 h 116"/>
              <a:gd name="T40" fmla="*/ 23 w 110"/>
              <a:gd name="T41" fmla="*/ 5 h 116"/>
              <a:gd name="T42" fmla="*/ 88 w 110"/>
              <a:gd name="T43" fmla="*/ 0 h 116"/>
              <a:gd name="T44" fmla="*/ 107 w 110"/>
              <a:gd name="T45" fmla="*/ 5 h 116"/>
              <a:gd name="T46" fmla="*/ 98 w 110"/>
              <a:gd name="T47" fmla="*/ 38 h 116"/>
              <a:gd name="T48" fmla="*/ 79 w 110"/>
              <a:gd name="T49" fmla="*/ 55 h 116"/>
              <a:gd name="T50" fmla="*/ 72 w 110"/>
              <a:gd name="T51" fmla="*/ 52 h 116"/>
              <a:gd name="T52" fmla="*/ 21 w 110"/>
              <a:gd name="T53" fmla="*/ 12 h 116"/>
              <a:gd name="T54" fmla="*/ 17 w 110"/>
              <a:gd name="T55" fmla="*/ 33 h 116"/>
              <a:gd name="T56" fmla="*/ 31 w 110"/>
              <a:gd name="T57" fmla="*/ 38 h 116"/>
              <a:gd name="T58" fmla="*/ 25 w 110"/>
              <a:gd name="T59" fmla="*/ 17 h 116"/>
              <a:gd name="T60" fmla="*/ 36 w 110"/>
              <a:gd name="T61" fmla="*/ 109 h 116"/>
              <a:gd name="T62" fmla="*/ 76 w 110"/>
              <a:gd name="T63" fmla="*/ 9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0" h="116">
                <a:moveTo>
                  <a:pt x="55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9"/>
                  <a:pt x="37" y="28"/>
                  <a:pt x="40" y="36"/>
                </a:cubicBezTo>
                <a:cubicBezTo>
                  <a:pt x="43" y="44"/>
                  <a:pt x="47" y="51"/>
                  <a:pt x="55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63" y="51"/>
                  <a:pt x="68" y="44"/>
                  <a:pt x="71" y="36"/>
                </a:cubicBezTo>
                <a:cubicBezTo>
                  <a:pt x="73" y="28"/>
                  <a:pt x="74" y="19"/>
                  <a:pt x="75" y="12"/>
                </a:cubicBezTo>
                <a:cubicBezTo>
                  <a:pt x="55" y="12"/>
                  <a:pt x="55" y="12"/>
                  <a:pt x="55" y="12"/>
                </a:cubicBezTo>
                <a:close/>
                <a:moveTo>
                  <a:pt x="85" y="17"/>
                </a:moveTo>
                <a:cubicBezTo>
                  <a:pt x="89" y="12"/>
                  <a:pt x="89" y="12"/>
                  <a:pt x="89" y="12"/>
                </a:cubicBezTo>
                <a:cubicBezTo>
                  <a:pt x="103" y="12"/>
                  <a:pt x="103" y="12"/>
                  <a:pt x="103" y="12"/>
                </a:cubicBezTo>
                <a:cubicBezTo>
                  <a:pt x="101" y="22"/>
                  <a:pt x="98" y="28"/>
                  <a:pt x="93" y="33"/>
                </a:cubicBezTo>
                <a:cubicBezTo>
                  <a:pt x="89" y="38"/>
                  <a:pt x="83" y="41"/>
                  <a:pt x="77" y="43"/>
                </a:cubicBezTo>
                <a:cubicBezTo>
                  <a:pt x="78" y="41"/>
                  <a:pt x="78" y="40"/>
                  <a:pt x="79" y="38"/>
                </a:cubicBezTo>
                <a:cubicBezTo>
                  <a:pt x="81" y="31"/>
                  <a:pt x="83" y="23"/>
                  <a:pt x="83" y="16"/>
                </a:cubicBezTo>
                <a:cubicBezTo>
                  <a:pt x="85" y="17"/>
                  <a:pt x="85" y="17"/>
                  <a:pt x="85" y="17"/>
                </a:cubicBezTo>
                <a:close/>
                <a:moveTo>
                  <a:pt x="72" y="52"/>
                </a:moveTo>
                <a:cubicBezTo>
                  <a:pt x="70" y="54"/>
                  <a:pt x="68" y="56"/>
                  <a:pt x="65" y="58"/>
                </a:cubicBezTo>
                <a:cubicBezTo>
                  <a:pt x="65" y="64"/>
                  <a:pt x="65" y="64"/>
                  <a:pt x="65" y="64"/>
                </a:cubicBezTo>
                <a:cubicBezTo>
                  <a:pt x="63" y="64"/>
                  <a:pt x="63" y="64"/>
                  <a:pt x="63" y="64"/>
                </a:cubicBezTo>
                <a:cubicBezTo>
                  <a:pt x="64" y="70"/>
                  <a:pt x="66" y="75"/>
                  <a:pt x="68" y="79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6"/>
                  <a:pt x="81" y="86"/>
                  <a:pt x="81" y="86"/>
                </a:cubicBezTo>
                <a:cubicBezTo>
                  <a:pt x="85" y="86"/>
                  <a:pt x="85" y="86"/>
                  <a:pt x="85" y="86"/>
                </a:cubicBezTo>
                <a:cubicBezTo>
                  <a:pt x="85" y="116"/>
                  <a:pt x="85" y="116"/>
                  <a:pt x="85" y="116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26" y="86"/>
                  <a:pt x="26" y="86"/>
                  <a:pt x="26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79"/>
                  <a:pt x="30" y="79"/>
                  <a:pt x="30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45" y="75"/>
                  <a:pt x="47" y="70"/>
                  <a:pt x="47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58"/>
                  <a:pt x="45" y="58"/>
                  <a:pt x="45" y="58"/>
                </a:cubicBezTo>
                <a:cubicBezTo>
                  <a:pt x="43" y="56"/>
                  <a:pt x="40" y="54"/>
                  <a:pt x="38" y="52"/>
                </a:cubicBezTo>
                <a:cubicBezTo>
                  <a:pt x="37" y="57"/>
                  <a:pt x="37" y="57"/>
                  <a:pt x="37" y="57"/>
                </a:cubicBezTo>
                <a:cubicBezTo>
                  <a:pt x="31" y="55"/>
                  <a:pt x="31" y="55"/>
                  <a:pt x="31" y="55"/>
                </a:cubicBezTo>
                <a:cubicBezTo>
                  <a:pt x="32" y="50"/>
                  <a:pt x="32" y="50"/>
                  <a:pt x="32" y="50"/>
                </a:cubicBezTo>
                <a:cubicBezTo>
                  <a:pt x="25" y="47"/>
                  <a:pt x="18" y="44"/>
                  <a:pt x="12" y="38"/>
                </a:cubicBezTo>
                <a:cubicBezTo>
                  <a:pt x="6" y="32"/>
                  <a:pt x="2" y="22"/>
                  <a:pt x="0" y="9"/>
                </a:cubicBezTo>
                <a:cubicBezTo>
                  <a:pt x="3" y="5"/>
                  <a:pt x="3" y="5"/>
                  <a:pt x="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5"/>
                  <a:pt x="88" y="5"/>
                  <a:pt x="88" y="5"/>
                </a:cubicBezTo>
                <a:cubicBezTo>
                  <a:pt x="107" y="5"/>
                  <a:pt x="107" y="5"/>
                  <a:pt x="107" y="5"/>
                </a:cubicBezTo>
                <a:cubicBezTo>
                  <a:pt x="110" y="9"/>
                  <a:pt x="110" y="9"/>
                  <a:pt x="110" y="9"/>
                </a:cubicBezTo>
                <a:cubicBezTo>
                  <a:pt x="109" y="22"/>
                  <a:pt x="104" y="32"/>
                  <a:pt x="98" y="38"/>
                </a:cubicBezTo>
                <a:cubicBezTo>
                  <a:pt x="92" y="44"/>
                  <a:pt x="85" y="47"/>
                  <a:pt x="78" y="50"/>
                </a:cubicBezTo>
                <a:cubicBezTo>
                  <a:pt x="79" y="55"/>
                  <a:pt x="79" y="55"/>
                  <a:pt x="79" y="55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2"/>
                  <a:pt x="72" y="52"/>
                  <a:pt x="72" y="52"/>
                </a:cubicBezTo>
                <a:close/>
                <a:moveTo>
                  <a:pt x="25" y="17"/>
                </a:moveTo>
                <a:cubicBezTo>
                  <a:pt x="21" y="12"/>
                  <a:pt x="21" y="12"/>
                  <a:pt x="21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9" y="22"/>
                  <a:pt x="12" y="28"/>
                  <a:pt x="17" y="33"/>
                </a:cubicBezTo>
                <a:cubicBezTo>
                  <a:pt x="22" y="38"/>
                  <a:pt x="27" y="41"/>
                  <a:pt x="33" y="43"/>
                </a:cubicBezTo>
                <a:cubicBezTo>
                  <a:pt x="32" y="41"/>
                  <a:pt x="32" y="40"/>
                  <a:pt x="31" y="38"/>
                </a:cubicBezTo>
                <a:cubicBezTo>
                  <a:pt x="29" y="31"/>
                  <a:pt x="28" y="23"/>
                  <a:pt x="27" y="16"/>
                </a:cubicBezTo>
                <a:cubicBezTo>
                  <a:pt x="25" y="17"/>
                  <a:pt x="25" y="17"/>
                  <a:pt x="25" y="17"/>
                </a:cubicBezTo>
                <a:close/>
                <a:moveTo>
                  <a:pt x="36" y="91"/>
                </a:moveTo>
                <a:cubicBezTo>
                  <a:pt x="36" y="109"/>
                  <a:pt x="36" y="109"/>
                  <a:pt x="36" y="109"/>
                </a:cubicBezTo>
                <a:cubicBezTo>
                  <a:pt x="76" y="109"/>
                  <a:pt x="76" y="109"/>
                  <a:pt x="76" y="109"/>
                </a:cubicBezTo>
                <a:cubicBezTo>
                  <a:pt x="76" y="91"/>
                  <a:pt x="76" y="91"/>
                  <a:pt x="76" y="91"/>
                </a:cubicBezTo>
                <a:lnTo>
                  <a:pt x="36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16891" y="1243520"/>
            <a:ext cx="2106760" cy="1992549"/>
            <a:chOff x="1731190" y="1224486"/>
            <a:chExt cx="2650575" cy="2506883"/>
          </a:xfrm>
        </p:grpSpPr>
        <p:sp>
          <p:nvSpPr>
            <p:cNvPr id="3" name="Freeform 7"/>
            <p:cNvSpPr/>
            <p:nvPr/>
          </p:nvSpPr>
          <p:spPr bwMode="auto">
            <a:xfrm>
              <a:off x="1731190" y="1224486"/>
              <a:ext cx="2507484" cy="2506883"/>
            </a:xfrm>
            <a:custGeom>
              <a:avLst/>
              <a:gdLst>
                <a:gd name="T0" fmla="*/ 1541356 w 274"/>
                <a:gd name="T1" fmla="*/ 2789813 h 274"/>
                <a:gd name="T2" fmla="*/ 2791104 w 274"/>
                <a:gd name="T3" fmla="*/ 1311629 h 274"/>
                <a:gd name="T4" fmla="*/ 1312235 w 274"/>
                <a:gd name="T5" fmla="*/ 62459 h 274"/>
                <a:gd name="T6" fmla="*/ 62487 w 274"/>
                <a:gd name="T7" fmla="*/ 1540643 h 274"/>
                <a:gd name="T8" fmla="*/ 1541356 w 274"/>
                <a:gd name="T9" fmla="*/ 2789813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4" h="274">
                  <a:moveTo>
                    <a:pt x="148" y="268"/>
                  </a:moveTo>
                  <a:cubicBezTo>
                    <a:pt x="220" y="261"/>
                    <a:pt x="274" y="198"/>
                    <a:pt x="268" y="126"/>
                  </a:cubicBezTo>
                  <a:cubicBezTo>
                    <a:pt x="262" y="53"/>
                    <a:pt x="198" y="0"/>
                    <a:pt x="126" y="6"/>
                  </a:cubicBezTo>
                  <a:cubicBezTo>
                    <a:pt x="53" y="12"/>
                    <a:pt x="0" y="76"/>
                    <a:pt x="6" y="148"/>
                  </a:cubicBezTo>
                  <a:cubicBezTo>
                    <a:pt x="12" y="220"/>
                    <a:pt x="76" y="274"/>
                    <a:pt x="148" y="268"/>
                  </a:cubicBezTo>
                  <a:close/>
                </a:path>
              </a:pathLst>
            </a:custGeom>
            <a:solidFill>
              <a:srgbClr val="16A086"/>
            </a:solidFill>
            <a:ln>
              <a:noFill/>
            </a:ln>
            <a:effectLst>
              <a:outerShdw blurRad="101600" dist="76200" dir="96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" name="TextBox 20"/>
            <p:cNvSpPr txBox="1">
              <a:spLocks noChangeArrowheads="1"/>
            </p:cNvSpPr>
            <p:nvPr/>
          </p:nvSpPr>
          <p:spPr bwMode="auto">
            <a:xfrm>
              <a:off x="1774985" y="2112468"/>
              <a:ext cx="2606780" cy="81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3600" dirty="0">
                  <a:solidFill>
                    <a:srgbClr val="FFFFFF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65%</a:t>
              </a:r>
              <a:endParaRPr lang="en-US" altLang="zh-CN" sz="3600" dirty="0">
                <a:solidFill>
                  <a:srgbClr val="FFFFFF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52168" y="2186423"/>
            <a:ext cx="1757526" cy="1748598"/>
            <a:chOff x="466936" y="2617662"/>
            <a:chExt cx="2060054" cy="2049589"/>
          </a:xfrm>
        </p:grpSpPr>
        <p:sp>
          <p:nvSpPr>
            <p:cNvPr id="6" name="Freeform 6"/>
            <p:cNvSpPr/>
            <p:nvPr/>
          </p:nvSpPr>
          <p:spPr bwMode="auto">
            <a:xfrm>
              <a:off x="466936" y="2617662"/>
              <a:ext cx="2060054" cy="2049589"/>
            </a:xfrm>
            <a:custGeom>
              <a:avLst/>
              <a:gdLst>
                <a:gd name="T0" fmla="*/ 120 w 221"/>
                <a:gd name="T1" fmla="*/ 215 h 220"/>
                <a:gd name="T2" fmla="*/ 216 w 221"/>
                <a:gd name="T3" fmla="*/ 101 h 220"/>
                <a:gd name="T4" fmla="*/ 101 w 221"/>
                <a:gd name="T5" fmla="*/ 5 h 220"/>
                <a:gd name="T6" fmla="*/ 5 w 221"/>
                <a:gd name="T7" fmla="*/ 119 h 220"/>
                <a:gd name="T8" fmla="*/ 120 w 221"/>
                <a:gd name="T9" fmla="*/ 21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0">
                  <a:moveTo>
                    <a:pt x="120" y="215"/>
                  </a:moveTo>
                  <a:cubicBezTo>
                    <a:pt x="178" y="210"/>
                    <a:pt x="221" y="159"/>
                    <a:pt x="216" y="101"/>
                  </a:cubicBezTo>
                  <a:cubicBezTo>
                    <a:pt x="211" y="43"/>
                    <a:pt x="159" y="0"/>
                    <a:pt x="101" y="5"/>
                  </a:cubicBezTo>
                  <a:cubicBezTo>
                    <a:pt x="43" y="10"/>
                    <a:pt x="0" y="61"/>
                    <a:pt x="5" y="119"/>
                  </a:cubicBezTo>
                  <a:cubicBezTo>
                    <a:pt x="10" y="177"/>
                    <a:pt x="62" y="220"/>
                    <a:pt x="120" y="215"/>
                  </a:cubicBez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>
              <a:outerShdw blurRad="254000" dist="127000" dir="8100000" algn="tr" rotWithShape="0">
                <a:prstClr val="black">
                  <a:alpha val="35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TextBox 16"/>
            <p:cNvSpPr txBox="1">
              <a:spLocks noChangeArrowheads="1"/>
            </p:cNvSpPr>
            <p:nvPr/>
          </p:nvSpPr>
          <p:spPr bwMode="auto">
            <a:xfrm>
              <a:off x="587291" y="3368020"/>
              <a:ext cx="1812282" cy="685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3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43%</a:t>
              </a:r>
              <a:endParaRPr lang="en-US" altLang="zh-CN" sz="3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5001260" y="1664362"/>
            <a:ext cx="4071938" cy="1556837"/>
            <a:chOff x="5032315" y="2461011"/>
            <a:chExt cx="4071625" cy="1557352"/>
          </a:xfrm>
        </p:grpSpPr>
        <p:sp>
          <p:nvSpPr>
            <p:cNvPr id="10" name="TextBox 21"/>
            <p:cNvSpPr txBox="1">
              <a:spLocks noChangeArrowheads="1"/>
            </p:cNvSpPr>
            <p:nvPr/>
          </p:nvSpPr>
          <p:spPr bwMode="auto">
            <a:xfrm>
              <a:off x="5181972" y="2461011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清晰的演示向导</a:t>
              </a:r>
              <a:endParaRPr lang="en-US" altLang="zh-CN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5181972" y="3075142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美观的定制设计</a:t>
              </a:r>
              <a:endParaRPr lang="en-US" altLang="zh-CN" sz="120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2" name="TextBox 23"/>
            <p:cNvSpPr txBox="1">
              <a:spLocks noChangeArrowheads="1"/>
            </p:cNvSpPr>
            <p:nvPr/>
          </p:nvSpPr>
          <p:spPr bwMode="auto">
            <a:xfrm>
              <a:off x="5181972" y="3689275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创意的动画效果</a:t>
              </a:r>
              <a:endParaRPr lang="en-US" altLang="zh-CN" sz="120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3" name="TextBox 24"/>
            <p:cNvSpPr txBox="1">
              <a:spLocks noChangeArrowheads="1"/>
            </p:cNvSpPr>
            <p:nvPr/>
          </p:nvSpPr>
          <p:spPr bwMode="auto">
            <a:xfrm>
              <a:off x="7110648" y="3710484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有效的内容展现</a:t>
              </a:r>
              <a:endParaRPr lang="en-US" altLang="zh-CN" sz="120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4" name="TextBox 25"/>
            <p:cNvSpPr txBox="1">
              <a:spLocks noChangeArrowheads="1"/>
            </p:cNvSpPr>
            <p:nvPr/>
          </p:nvSpPr>
          <p:spPr bwMode="auto">
            <a:xfrm>
              <a:off x="7110648" y="3096347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超值的服务报价</a:t>
              </a:r>
              <a:endParaRPr lang="en-US" altLang="zh-CN" sz="120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5" name="TextBox 26"/>
            <p:cNvSpPr txBox="1">
              <a:spLocks noChangeArrowheads="1"/>
            </p:cNvSpPr>
            <p:nvPr/>
          </p:nvSpPr>
          <p:spPr bwMode="auto">
            <a:xfrm>
              <a:off x="7110648" y="2482221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持续的技术支持</a:t>
              </a:r>
              <a:endParaRPr lang="en-US" altLang="zh-CN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032315" y="2531836"/>
              <a:ext cx="149214" cy="150862"/>
            </a:xfrm>
            <a:prstGeom prst="ellipse">
              <a:avLst/>
            </a:prstGeom>
            <a:solidFill>
              <a:srgbClr val="16A086"/>
            </a:solidFill>
            <a:ln>
              <a:noFill/>
            </a:ln>
            <a:effectLst>
              <a:outerShdw blurRad="101600" dist="76200" dir="102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032315" y="3146401"/>
              <a:ext cx="149214" cy="149274"/>
            </a:xfrm>
            <a:prstGeom prst="ellipse">
              <a:avLst/>
            </a:prstGeom>
            <a:solidFill>
              <a:srgbClr val="16A086"/>
            </a:solidFill>
            <a:ln>
              <a:noFill/>
            </a:ln>
            <a:effectLst>
              <a:outerShdw blurRad="101600" dist="76200" dir="102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32315" y="3775259"/>
              <a:ext cx="149214" cy="149274"/>
            </a:xfrm>
            <a:prstGeom prst="ellipse">
              <a:avLst/>
            </a:prstGeom>
            <a:solidFill>
              <a:srgbClr val="16A086"/>
            </a:solidFill>
            <a:ln>
              <a:noFill/>
            </a:ln>
            <a:effectLst>
              <a:outerShdw blurRad="101600" dist="76200" dir="102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960980" y="2554068"/>
              <a:ext cx="149214" cy="149274"/>
            </a:xfrm>
            <a:prstGeom prst="ellipse">
              <a:avLst/>
            </a:prstGeom>
            <a:solidFill>
              <a:srgbClr val="16A086"/>
            </a:solidFill>
            <a:ln>
              <a:noFill/>
            </a:ln>
            <a:effectLst>
              <a:outerShdw blurRad="101600" dist="76200" dir="102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960980" y="3168634"/>
              <a:ext cx="149214" cy="149274"/>
            </a:xfrm>
            <a:prstGeom prst="ellipse">
              <a:avLst/>
            </a:prstGeom>
            <a:solidFill>
              <a:srgbClr val="16A086"/>
            </a:solidFill>
            <a:ln>
              <a:noFill/>
            </a:ln>
            <a:effectLst>
              <a:outerShdw blurRad="101600" dist="76200" dir="102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960980" y="3781611"/>
              <a:ext cx="149214" cy="150863"/>
            </a:xfrm>
            <a:prstGeom prst="ellipse">
              <a:avLst/>
            </a:prstGeom>
            <a:solidFill>
              <a:srgbClr val="16A086"/>
            </a:solidFill>
            <a:ln>
              <a:noFill/>
            </a:ln>
            <a:effectLst>
              <a:outerShdw blurRad="101600" dist="76200" dir="102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39850" y="792398"/>
            <a:ext cx="941003" cy="943423"/>
            <a:chOff x="3367451" y="818115"/>
            <a:chExt cx="1148771" cy="1151725"/>
          </a:xfrm>
        </p:grpSpPr>
        <p:sp>
          <p:nvSpPr>
            <p:cNvPr id="23" name="Freeform 10"/>
            <p:cNvSpPr/>
            <p:nvPr/>
          </p:nvSpPr>
          <p:spPr bwMode="auto">
            <a:xfrm>
              <a:off x="3367451" y="818115"/>
              <a:ext cx="1148771" cy="1151725"/>
            </a:xfrm>
            <a:custGeom>
              <a:avLst/>
              <a:gdLst>
                <a:gd name="T0" fmla="*/ 68 w 125"/>
                <a:gd name="T1" fmla="*/ 122 h 125"/>
                <a:gd name="T2" fmla="*/ 122 w 125"/>
                <a:gd name="T3" fmla="*/ 57 h 125"/>
                <a:gd name="T4" fmla="*/ 57 w 125"/>
                <a:gd name="T5" fmla="*/ 3 h 125"/>
                <a:gd name="T6" fmla="*/ 3 w 125"/>
                <a:gd name="T7" fmla="*/ 67 h 125"/>
                <a:gd name="T8" fmla="*/ 68 w 125"/>
                <a:gd name="T9" fmla="*/ 1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5">
                  <a:moveTo>
                    <a:pt x="68" y="122"/>
                  </a:moveTo>
                  <a:cubicBezTo>
                    <a:pt x="100" y="119"/>
                    <a:pt x="125" y="90"/>
                    <a:pt x="122" y="57"/>
                  </a:cubicBezTo>
                  <a:cubicBezTo>
                    <a:pt x="119" y="24"/>
                    <a:pt x="90" y="0"/>
                    <a:pt x="57" y="3"/>
                  </a:cubicBezTo>
                  <a:cubicBezTo>
                    <a:pt x="25" y="6"/>
                    <a:pt x="0" y="35"/>
                    <a:pt x="3" y="67"/>
                  </a:cubicBezTo>
                  <a:cubicBezTo>
                    <a:pt x="6" y="100"/>
                    <a:pt x="35" y="125"/>
                    <a:pt x="68" y="122"/>
                  </a:cubicBez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TextBox 17"/>
            <p:cNvSpPr txBox="1">
              <a:spLocks noChangeArrowheads="1"/>
            </p:cNvSpPr>
            <p:nvPr/>
          </p:nvSpPr>
          <p:spPr bwMode="auto">
            <a:xfrm>
              <a:off x="3463432" y="1152551"/>
              <a:ext cx="980150" cy="48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0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16%</a:t>
              </a:r>
              <a:endParaRPr lang="en-US" altLang="zh-CN" sz="20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87429" y="2256736"/>
            <a:ext cx="1543155" cy="1550398"/>
            <a:chOff x="3101729" y="2752037"/>
            <a:chExt cx="1877078" cy="1885889"/>
          </a:xfrm>
        </p:grpSpPr>
        <p:sp>
          <p:nvSpPr>
            <p:cNvPr id="27" name="Freeform 8"/>
            <p:cNvSpPr/>
            <p:nvPr/>
          </p:nvSpPr>
          <p:spPr bwMode="auto">
            <a:xfrm>
              <a:off x="3101729" y="2752037"/>
              <a:ext cx="1877078" cy="1885889"/>
            </a:xfrm>
            <a:custGeom>
              <a:avLst/>
              <a:gdLst>
                <a:gd name="T0" fmla="*/ 111 w 205"/>
                <a:gd name="T1" fmla="*/ 201 h 206"/>
                <a:gd name="T2" fmla="*/ 201 w 205"/>
                <a:gd name="T3" fmla="*/ 95 h 206"/>
                <a:gd name="T4" fmla="*/ 94 w 205"/>
                <a:gd name="T5" fmla="*/ 5 h 206"/>
                <a:gd name="T6" fmla="*/ 4 w 205"/>
                <a:gd name="T7" fmla="*/ 112 h 206"/>
                <a:gd name="T8" fmla="*/ 111 w 205"/>
                <a:gd name="T9" fmla="*/ 2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6">
                  <a:moveTo>
                    <a:pt x="111" y="201"/>
                  </a:moveTo>
                  <a:cubicBezTo>
                    <a:pt x="165" y="197"/>
                    <a:pt x="205" y="149"/>
                    <a:pt x="201" y="95"/>
                  </a:cubicBezTo>
                  <a:cubicBezTo>
                    <a:pt x="196" y="40"/>
                    <a:pt x="148" y="0"/>
                    <a:pt x="94" y="5"/>
                  </a:cubicBezTo>
                  <a:cubicBezTo>
                    <a:pt x="40" y="10"/>
                    <a:pt x="0" y="57"/>
                    <a:pt x="4" y="112"/>
                  </a:cubicBezTo>
                  <a:cubicBezTo>
                    <a:pt x="9" y="166"/>
                    <a:pt x="57" y="206"/>
                    <a:pt x="111" y="201"/>
                  </a:cubicBez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TextBox 18"/>
            <p:cNvSpPr txBox="1">
              <a:spLocks noChangeArrowheads="1"/>
            </p:cNvSpPr>
            <p:nvPr/>
          </p:nvSpPr>
          <p:spPr bwMode="auto">
            <a:xfrm>
              <a:off x="3440228" y="3386369"/>
              <a:ext cx="1243336" cy="636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8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39%</a:t>
              </a:r>
              <a:endParaRPr lang="en-US" altLang="zh-CN" sz="2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67899" y="524672"/>
            <a:ext cx="1535249" cy="1535248"/>
            <a:chOff x="682199" y="843345"/>
            <a:chExt cx="1711107" cy="1711106"/>
          </a:xfrm>
        </p:grpSpPr>
        <p:sp>
          <p:nvSpPr>
            <p:cNvPr id="31" name="Freeform 12"/>
            <p:cNvSpPr/>
            <p:nvPr/>
          </p:nvSpPr>
          <p:spPr bwMode="auto">
            <a:xfrm>
              <a:off x="682199" y="843345"/>
              <a:ext cx="1711107" cy="1711106"/>
            </a:xfrm>
            <a:custGeom>
              <a:avLst/>
              <a:gdLst>
                <a:gd name="T0" fmla="*/ 101 w 187"/>
                <a:gd name="T1" fmla="*/ 182 h 187"/>
                <a:gd name="T2" fmla="*/ 183 w 187"/>
                <a:gd name="T3" fmla="*/ 85 h 187"/>
                <a:gd name="T4" fmla="*/ 86 w 187"/>
                <a:gd name="T5" fmla="*/ 4 h 187"/>
                <a:gd name="T6" fmla="*/ 5 w 187"/>
                <a:gd name="T7" fmla="*/ 101 h 187"/>
                <a:gd name="T8" fmla="*/ 101 w 187"/>
                <a:gd name="T9" fmla="*/ 18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7">
                  <a:moveTo>
                    <a:pt x="101" y="182"/>
                  </a:moveTo>
                  <a:cubicBezTo>
                    <a:pt x="151" y="178"/>
                    <a:pt x="187" y="135"/>
                    <a:pt x="183" y="85"/>
                  </a:cubicBezTo>
                  <a:cubicBezTo>
                    <a:pt x="179" y="36"/>
                    <a:pt x="135" y="0"/>
                    <a:pt x="86" y="4"/>
                  </a:cubicBezTo>
                  <a:cubicBezTo>
                    <a:pt x="37" y="8"/>
                    <a:pt x="0" y="51"/>
                    <a:pt x="5" y="101"/>
                  </a:cubicBezTo>
                  <a:cubicBezTo>
                    <a:pt x="9" y="150"/>
                    <a:pt x="52" y="187"/>
                    <a:pt x="101" y="182"/>
                  </a:cubicBez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TextBox 19"/>
            <p:cNvSpPr txBox="1">
              <a:spLocks noChangeArrowheads="1"/>
            </p:cNvSpPr>
            <p:nvPr/>
          </p:nvSpPr>
          <p:spPr bwMode="auto">
            <a:xfrm>
              <a:off x="1034160" y="1367430"/>
              <a:ext cx="1116746" cy="583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8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25%</a:t>
              </a:r>
              <a:endParaRPr lang="en-US" altLang="zh-CN" sz="2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151471" y="2391777"/>
            <a:ext cx="469900" cy="468313"/>
            <a:chOff x="1261058" y="2859088"/>
            <a:chExt cx="469471" cy="469471"/>
          </a:xfrm>
        </p:grpSpPr>
        <p:sp>
          <p:nvSpPr>
            <p:cNvPr id="3" name="椭圆 2"/>
            <p:cNvSpPr/>
            <p:nvPr/>
          </p:nvSpPr>
          <p:spPr>
            <a:xfrm>
              <a:off x="1261058" y="2859088"/>
              <a:ext cx="469471" cy="469471"/>
            </a:xfrm>
            <a:prstGeom prst="ellipse">
              <a:avLst/>
            </a:prstGeom>
            <a:solidFill>
              <a:srgbClr val="16A086"/>
            </a:solidFill>
            <a:ln>
              <a:noFill/>
            </a:ln>
            <a:effectLst>
              <a:outerShdw blurRad="101600" dist="76200" dir="1044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" name="组合 1"/>
            <p:cNvGrpSpPr/>
            <p:nvPr/>
          </p:nvGrpSpPr>
          <p:grpSpPr bwMode="auto">
            <a:xfrm>
              <a:off x="1398172" y="2951005"/>
              <a:ext cx="195241" cy="248168"/>
              <a:chOff x="7301951" y="3221556"/>
              <a:chExt cx="127742" cy="162371"/>
            </a:xfrm>
          </p:grpSpPr>
          <p:sp>
            <p:nvSpPr>
              <p:cNvPr id="5" name="Freeform 9"/>
              <p:cNvSpPr/>
              <p:nvPr/>
            </p:nvSpPr>
            <p:spPr bwMode="auto">
              <a:xfrm>
                <a:off x="7325607" y="3221556"/>
                <a:ext cx="84026" cy="32551"/>
              </a:xfrm>
              <a:custGeom>
                <a:avLst/>
                <a:gdLst>
                  <a:gd name="T0" fmla="*/ 8589871 w 188"/>
                  <a:gd name="T1" fmla="*/ 14514625 h 73"/>
                  <a:gd name="T2" fmla="*/ 17978435 w 188"/>
                  <a:gd name="T3" fmla="*/ 14514625 h 73"/>
                  <a:gd name="T4" fmla="*/ 18178221 w 188"/>
                  <a:gd name="T5" fmla="*/ 14514625 h 73"/>
                  <a:gd name="T6" fmla="*/ 27567232 w 188"/>
                  <a:gd name="T7" fmla="*/ 14514625 h 73"/>
                  <a:gd name="T8" fmla="*/ 32161398 w 188"/>
                  <a:gd name="T9" fmla="*/ 3578826 h 73"/>
                  <a:gd name="T10" fmla="*/ 26568306 w 188"/>
                  <a:gd name="T11" fmla="*/ 2584906 h 73"/>
                  <a:gd name="T12" fmla="*/ 21574122 w 188"/>
                  <a:gd name="T13" fmla="*/ 8947512 h 73"/>
                  <a:gd name="T14" fmla="*/ 23571975 w 188"/>
                  <a:gd name="T15" fmla="*/ 994366 h 73"/>
                  <a:gd name="T16" fmla="*/ 18178221 w 188"/>
                  <a:gd name="T17" fmla="*/ 0 h 73"/>
                  <a:gd name="T18" fmla="*/ 12585128 w 188"/>
                  <a:gd name="T19" fmla="*/ 994366 h 73"/>
                  <a:gd name="T20" fmla="*/ 14582534 w 188"/>
                  <a:gd name="T21" fmla="*/ 8947512 h 73"/>
                  <a:gd name="T22" fmla="*/ 9588350 w 188"/>
                  <a:gd name="T23" fmla="*/ 2584906 h 73"/>
                  <a:gd name="T24" fmla="*/ 3995258 w 188"/>
                  <a:gd name="T25" fmla="*/ 3578826 h 73"/>
                  <a:gd name="T26" fmla="*/ 8589871 w 188"/>
                  <a:gd name="T27" fmla="*/ 14514625 h 7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88" h="73">
                    <a:moveTo>
                      <a:pt x="43" y="73"/>
                    </a:move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138" y="73"/>
                      <a:pt x="138" y="73"/>
                      <a:pt x="138" y="73"/>
                    </a:cubicBezTo>
                    <a:cubicBezTo>
                      <a:pt x="152" y="25"/>
                      <a:pt x="188" y="31"/>
                      <a:pt x="161" y="18"/>
                    </a:cubicBezTo>
                    <a:cubicBezTo>
                      <a:pt x="155" y="14"/>
                      <a:pt x="138" y="7"/>
                      <a:pt x="133" y="13"/>
                    </a:cubicBezTo>
                    <a:cubicBezTo>
                      <a:pt x="128" y="18"/>
                      <a:pt x="122" y="44"/>
                      <a:pt x="108" y="45"/>
                    </a:cubicBezTo>
                    <a:cubicBezTo>
                      <a:pt x="109" y="37"/>
                      <a:pt x="124" y="14"/>
                      <a:pt x="118" y="5"/>
                    </a:cubicBezTo>
                    <a:cubicBezTo>
                      <a:pt x="115" y="0"/>
                      <a:pt x="96" y="0"/>
                      <a:pt x="91" y="0"/>
                    </a:cubicBezTo>
                    <a:cubicBezTo>
                      <a:pt x="85" y="0"/>
                      <a:pt x="66" y="0"/>
                      <a:pt x="63" y="5"/>
                    </a:cubicBezTo>
                    <a:cubicBezTo>
                      <a:pt x="57" y="14"/>
                      <a:pt x="72" y="37"/>
                      <a:pt x="73" y="45"/>
                    </a:cubicBezTo>
                    <a:cubicBezTo>
                      <a:pt x="59" y="44"/>
                      <a:pt x="53" y="18"/>
                      <a:pt x="48" y="13"/>
                    </a:cubicBezTo>
                    <a:cubicBezTo>
                      <a:pt x="43" y="7"/>
                      <a:pt x="26" y="11"/>
                      <a:pt x="20" y="18"/>
                    </a:cubicBezTo>
                    <a:cubicBezTo>
                      <a:pt x="0" y="40"/>
                      <a:pt x="29" y="25"/>
                      <a:pt x="43" y="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Freeform 11"/>
              <p:cNvSpPr>
                <a:spLocks noEditPoints="1"/>
              </p:cNvSpPr>
              <p:nvPr/>
            </p:nvSpPr>
            <p:spPr bwMode="auto">
              <a:xfrm>
                <a:off x="7301951" y="3271514"/>
                <a:ext cx="127742" cy="112413"/>
              </a:xfrm>
              <a:custGeom>
                <a:avLst/>
                <a:gdLst>
                  <a:gd name="T0" fmla="*/ 38303394 w 286"/>
                  <a:gd name="T1" fmla="*/ 0 h 251"/>
                  <a:gd name="T2" fmla="*/ 29126516 w 286"/>
                  <a:gd name="T3" fmla="*/ 0 h 251"/>
                  <a:gd name="T4" fmla="*/ 27929493 w 286"/>
                  <a:gd name="T5" fmla="*/ 0 h 251"/>
                  <a:gd name="T6" fmla="*/ 18752615 w 286"/>
                  <a:gd name="T7" fmla="*/ 0 h 251"/>
                  <a:gd name="T8" fmla="*/ 199653 w 286"/>
                  <a:gd name="T9" fmla="*/ 32493627 h 251"/>
                  <a:gd name="T10" fmla="*/ 28528004 w 286"/>
                  <a:gd name="T11" fmla="*/ 50345349 h 251"/>
                  <a:gd name="T12" fmla="*/ 28528004 w 286"/>
                  <a:gd name="T13" fmla="*/ 50345349 h 251"/>
                  <a:gd name="T14" fmla="*/ 28528004 w 286"/>
                  <a:gd name="T15" fmla="*/ 50345349 h 251"/>
                  <a:gd name="T16" fmla="*/ 56856356 w 286"/>
                  <a:gd name="T17" fmla="*/ 32493627 h 251"/>
                  <a:gd name="T18" fmla="*/ 38303394 w 286"/>
                  <a:gd name="T19" fmla="*/ 0 h 251"/>
                  <a:gd name="T20" fmla="*/ 36906718 w 286"/>
                  <a:gd name="T21" fmla="*/ 37909605 h 251"/>
                  <a:gd name="T22" fmla="*/ 30922050 w 286"/>
                  <a:gd name="T23" fmla="*/ 40115766 h 251"/>
                  <a:gd name="T24" fmla="*/ 30123886 w 286"/>
                  <a:gd name="T25" fmla="*/ 40918332 h 251"/>
                  <a:gd name="T26" fmla="*/ 30123886 w 286"/>
                  <a:gd name="T27" fmla="*/ 42322375 h 251"/>
                  <a:gd name="T28" fmla="*/ 29326169 w 286"/>
                  <a:gd name="T29" fmla="*/ 43124493 h 251"/>
                  <a:gd name="T30" fmla="*/ 26732470 w 286"/>
                  <a:gd name="T31" fmla="*/ 43124493 h 251"/>
                  <a:gd name="T32" fmla="*/ 26133959 w 286"/>
                  <a:gd name="T33" fmla="*/ 42322375 h 251"/>
                  <a:gd name="T34" fmla="*/ 26133959 w 286"/>
                  <a:gd name="T35" fmla="*/ 40717690 h 251"/>
                  <a:gd name="T36" fmla="*/ 25336241 w 286"/>
                  <a:gd name="T37" fmla="*/ 39714483 h 251"/>
                  <a:gd name="T38" fmla="*/ 17755245 w 286"/>
                  <a:gd name="T39" fmla="*/ 35702996 h 251"/>
                  <a:gd name="T40" fmla="*/ 20947008 w 286"/>
                  <a:gd name="T41" fmla="*/ 33095552 h 251"/>
                  <a:gd name="T42" fmla="*/ 21146661 w 286"/>
                  <a:gd name="T43" fmla="*/ 33496835 h 251"/>
                  <a:gd name="T44" fmla="*/ 21346314 w 286"/>
                  <a:gd name="T45" fmla="*/ 33496835 h 251"/>
                  <a:gd name="T46" fmla="*/ 21545520 w 286"/>
                  <a:gd name="T47" fmla="*/ 33897670 h 251"/>
                  <a:gd name="T48" fmla="*/ 24737730 w 286"/>
                  <a:gd name="T49" fmla="*/ 35702996 h 251"/>
                  <a:gd name="T50" fmla="*/ 25336241 w 286"/>
                  <a:gd name="T51" fmla="*/ 35903637 h 251"/>
                  <a:gd name="T52" fmla="*/ 26133959 w 286"/>
                  <a:gd name="T53" fmla="*/ 35301713 h 251"/>
                  <a:gd name="T54" fmla="*/ 26133959 w 286"/>
                  <a:gd name="T55" fmla="*/ 26476620 h 251"/>
                  <a:gd name="T56" fmla="*/ 25336241 w 286"/>
                  <a:gd name="T57" fmla="*/ 25473413 h 251"/>
                  <a:gd name="T58" fmla="*/ 21346314 w 286"/>
                  <a:gd name="T59" fmla="*/ 23668535 h 251"/>
                  <a:gd name="T60" fmla="*/ 18552962 w 286"/>
                  <a:gd name="T61" fmla="*/ 20459166 h 251"/>
                  <a:gd name="T62" fmla="*/ 20149291 w 286"/>
                  <a:gd name="T63" fmla="*/ 11834267 h 251"/>
                  <a:gd name="T64" fmla="*/ 25336241 w 286"/>
                  <a:gd name="T65" fmla="*/ 9226823 h 251"/>
                  <a:gd name="T66" fmla="*/ 26133959 w 286"/>
                  <a:gd name="T67" fmla="*/ 8424257 h 251"/>
                  <a:gd name="T68" fmla="*/ 26133959 w 286"/>
                  <a:gd name="T69" fmla="*/ 6819573 h 251"/>
                  <a:gd name="T70" fmla="*/ 26732470 w 286"/>
                  <a:gd name="T71" fmla="*/ 6017454 h 251"/>
                  <a:gd name="T72" fmla="*/ 29326169 w 286"/>
                  <a:gd name="T73" fmla="*/ 6017454 h 251"/>
                  <a:gd name="T74" fmla="*/ 30123886 w 286"/>
                  <a:gd name="T75" fmla="*/ 6819573 h 251"/>
                  <a:gd name="T76" fmla="*/ 30123886 w 286"/>
                  <a:gd name="T77" fmla="*/ 8223616 h 251"/>
                  <a:gd name="T78" fmla="*/ 30922050 w 286"/>
                  <a:gd name="T79" fmla="*/ 9026182 h 251"/>
                  <a:gd name="T80" fmla="*/ 32318279 w 286"/>
                  <a:gd name="T81" fmla="*/ 9427017 h 251"/>
                  <a:gd name="T82" fmla="*/ 38103741 w 286"/>
                  <a:gd name="T83" fmla="*/ 13438952 h 251"/>
                  <a:gd name="T84" fmla="*/ 34911978 w 286"/>
                  <a:gd name="T85" fmla="*/ 15845754 h 251"/>
                  <a:gd name="T86" fmla="*/ 34712325 w 286"/>
                  <a:gd name="T87" fmla="*/ 15645113 h 251"/>
                  <a:gd name="T88" fmla="*/ 34513119 w 286"/>
                  <a:gd name="T89" fmla="*/ 15444471 h 251"/>
                  <a:gd name="T90" fmla="*/ 34313466 w 286"/>
                  <a:gd name="T91" fmla="*/ 15043636 h 251"/>
                  <a:gd name="T92" fmla="*/ 31121256 w 286"/>
                  <a:gd name="T93" fmla="*/ 13238310 h 251"/>
                  <a:gd name="T94" fmla="*/ 30922050 w 286"/>
                  <a:gd name="T95" fmla="*/ 13037669 h 251"/>
                  <a:gd name="T96" fmla="*/ 30123886 w 286"/>
                  <a:gd name="T97" fmla="*/ 13639593 h 251"/>
                  <a:gd name="T98" fmla="*/ 30123886 w 286"/>
                  <a:gd name="T99" fmla="*/ 22464686 h 251"/>
                  <a:gd name="T100" fmla="*/ 30722398 w 286"/>
                  <a:gd name="T101" fmla="*/ 23467893 h 251"/>
                  <a:gd name="T102" fmla="*/ 39101112 w 286"/>
                  <a:gd name="T103" fmla="*/ 29485348 h 251"/>
                  <a:gd name="T104" fmla="*/ 36906718 w 286"/>
                  <a:gd name="T105" fmla="*/ 37909605 h 25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86" h="251">
                    <a:moveTo>
                      <a:pt x="192" y="0"/>
                    </a:moveTo>
                    <a:cubicBezTo>
                      <a:pt x="146" y="0"/>
                      <a:pt x="146" y="0"/>
                      <a:pt x="14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79" y="32"/>
                      <a:pt x="0" y="71"/>
                      <a:pt x="1" y="162"/>
                    </a:cubicBezTo>
                    <a:cubicBezTo>
                      <a:pt x="1" y="239"/>
                      <a:pt x="58" y="251"/>
                      <a:pt x="143" y="251"/>
                    </a:cubicBezTo>
                    <a:cubicBezTo>
                      <a:pt x="143" y="251"/>
                      <a:pt x="143" y="251"/>
                      <a:pt x="143" y="251"/>
                    </a:cubicBezTo>
                    <a:cubicBezTo>
                      <a:pt x="143" y="251"/>
                      <a:pt x="143" y="251"/>
                      <a:pt x="143" y="251"/>
                    </a:cubicBezTo>
                    <a:cubicBezTo>
                      <a:pt x="228" y="251"/>
                      <a:pt x="285" y="239"/>
                      <a:pt x="285" y="162"/>
                    </a:cubicBezTo>
                    <a:cubicBezTo>
                      <a:pt x="286" y="71"/>
                      <a:pt x="206" y="32"/>
                      <a:pt x="192" y="0"/>
                    </a:cubicBezTo>
                    <a:close/>
                    <a:moveTo>
                      <a:pt x="185" y="189"/>
                    </a:moveTo>
                    <a:cubicBezTo>
                      <a:pt x="177" y="196"/>
                      <a:pt x="155" y="200"/>
                      <a:pt x="155" y="200"/>
                    </a:cubicBezTo>
                    <a:cubicBezTo>
                      <a:pt x="153" y="200"/>
                      <a:pt x="151" y="202"/>
                      <a:pt x="151" y="204"/>
                    </a:cubicBezTo>
                    <a:cubicBezTo>
                      <a:pt x="151" y="211"/>
                      <a:pt x="151" y="211"/>
                      <a:pt x="151" y="211"/>
                    </a:cubicBezTo>
                    <a:cubicBezTo>
                      <a:pt x="151" y="213"/>
                      <a:pt x="149" y="215"/>
                      <a:pt x="147" y="215"/>
                    </a:cubicBezTo>
                    <a:cubicBezTo>
                      <a:pt x="134" y="215"/>
                      <a:pt x="134" y="215"/>
                      <a:pt x="134" y="215"/>
                    </a:cubicBezTo>
                    <a:cubicBezTo>
                      <a:pt x="132" y="215"/>
                      <a:pt x="131" y="213"/>
                      <a:pt x="131" y="211"/>
                    </a:cubicBezTo>
                    <a:cubicBezTo>
                      <a:pt x="131" y="203"/>
                      <a:pt x="131" y="203"/>
                      <a:pt x="131" y="203"/>
                    </a:cubicBezTo>
                    <a:cubicBezTo>
                      <a:pt x="131" y="201"/>
                      <a:pt x="129" y="199"/>
                      <a:pt x="127" y="198"/>
                    </a:cubicBezTo>
                    <a:cubicBezTo>
                      <a:pt x="127" y="198"/>
                      <a:pt x="96" y="189"/>
                      <a:pt x="89" y="178"/>
                    </a:cubicBezTo>
                    <a:cubicBezTo>
                      <a:pt x="84" y="170"/>
                      <a:pt x="99" y="156"/>
                      <a:pt x="105" y="165"/>
                    </a:cubicBezTo>
                    <a:cubicBezTo>
                      <a:pt x="105" y="166"/>
                      <a:pt x="106" y="166"/>
                      <a:pt x="106" y="167"/>
                    </a:cubicBezTo>
                    <a:cubicBezTo>
                      <a:pt x="106" y="167"/>
                      <a:pt x="105" y="166"/>
                      <a:pt x="107" y="167"/>
                    </a:cubicBezTo>
                    <a:cubicBezTo>
                      <a:pt x="107" y="168"/>
                      <a:pt x="108" y="169"/>
                      <a:pt x="108" y="169"/>
                    </a:cubicBezTo>
                    <a:cubicBezTo>
                      <a:pt x="112" y="172"/>
                      <a:pt x="119" y="176"/>
                      <a:pt x="124" y="178"/>
                    </a:cubicBezTo>
                    <a:cubicBezTo>
                      <a:pt x="126" y="179"/>
                      <a:pt x="127" y="179"/>
                      <a:pt x="127" y="179"/>
                    </a:cubicBezTo>
                    <a:cubicBezTo>
                      <a:pt x="129" y="180"/>
                      <a:pt x="131" y="178"/>
                      <a:pt x="131" y="176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0"/>
                      <a:pt x="129" y="128"/>
                      <a:pt x="127" y="127"/>
                    </a:cubicBezTo>
                    <a:cubicBezTo>
                      <a:pt x="127" y="127"/>
                      <a:pt x="110" y="119"/>
                      <a:pt x="107" y="118"/>
                    </a:cubicBezTo>
                    <a:cubicBezTo>
                      <a:pt x="101" y="114"/>
                      <a:pt x="96" y="108"/>
                      <a:pt x="93" y="102"/>
                    </a:cubicBezTo>
                    <a:cubicBezTo>
                      <a:pt x="86" y="88"/>
                      <a:pt x="89" y="71"/>
                      <a:pt x="101" y="59"/>
                    </a:cubicBezTo>
                    <a:cubicBezTo>
                      <a:pt x="109" y="52"/>
                      <a:pt x="127" y="46"/>
                      <a:pt x="127" y="46"/>
                    </a:cubicBezTo>
                    <a:cubicBezTo>
                      <a:pt x="129" y="46"/>
                      <a:pt x="131" y="44"/>
                      <a:pt x="131" y="42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2"/>
                      <a:pt x="132" y="30"/>
                      <a:pt x="134" y="30"/>
                    </a:cubicBezTo>
                    <a:cubicBezTo>
                      <a:pt x="147" y="30"/>
                      <a:pt x="147" y="30"/>
                      <a:pt x="147" y="30"/>
                    </a:cubicBezTo>
                    <a:cubicBezTo>
                      <a:pt x="149" y="30"/>
                      <a:pt x="151" y="32"/>
                      <a:pt x="151" y="34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51" y="43"/>
                      <a:pt x="153" y="45"/>
                      <a:pt x="155" y="45"/>
                    </a:cubicBezTo>
                    <a:cubicBezTo>
                      <a:pt x="155" y="45"/>
                      <a:pt x="158" y="46"/>
                      <a:pt x="162" y="47"/>
                    </a:cubicBezTo>
                    <a:cubicBezTo>
                      <a:pt x="172" y="50"/>
                      <a:pt x="186" y="58"/>
                      <a:pt x="191" y="67"/>
                    </a:cubicBezTo>
                    <a:cubicBezTo>
                      <a:pt x="196" y="75"/>
                      <a:pt x="181" y="88"/>
                      <a:pt x="175" y="79"/>
                    </a:cubicBezTo>
                    <a:cubicBezTo>
                      <a:pt x="175" y="79"/>
                      <a:pt x="174" y="78"/>
                      <a:pt x="174" y="78"/>
                    </a:cubicBezTo>
                    <a:cubicBezTo>
                      <a:pt x="174" y="77"/>
                      <a:pt x="175" y="79"/>
                      <a:pt x="173" y="77"/>
                    </a:cubicBezTo>
                    <a:cubicBezTo>
                      <a:pt x="173" y="76"/>
                      <a:pt x="172" y="76"/>
                      <a:pt x="172" y="75"/>
                    </a:cubicBezTo>
                    <a:cubicBezTo>
                      <a:pt x="168" y="72"/>
                      <a:pt x="161" y="67"/>
                      <a:pt x="156" y="66"/>
                    </a:cubicBezTo>
                    <a:cubicBezTo>
                      <a:pt x="155" y="65"/>
                      <a:pt x="155" y="65"/>
                      <a:pt x="155" y="65"/>
                    </a:cubicBezTo>
                    <a:cubicBezTo>
                      <a:pt x="153" y="64"/>
                      <a:pt x="151" y="66"/>
                      <a:pt x="151" y="68"/>
                    </a:cubicBezTo>
                    <a:cubicBezTo>
                      <a:pt x="151" y="112"/>
                      <a:pt x="151" y="112"/>
                      <a:pt x="151" y="112"/>
                    </a:cubicBezTo>
                    <a:cubicBezTo>
                      <a:pt x="151" y="114"/>
                      <a:pt x="153" y="116"/>
                      <a:pt x="154" y="117"/>
                    </a:cubicBezTo>
                    <a:cubicBezTo>
                      <a:pt x="154" y="117"/>
                      <a:pt x="191" y="132"/>
                      <a:pt x="196" y="147"/>
                    </a:cubicBezTo>
                    <a:cubicBezTo>
                      <a:pt x="201" y="162"/>
                      <a:pt x="196" y="179"/>
                      <a:pt x="185" y="1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1597559" y="2391777"/>
            <a:ext cx="2947987" cy="47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杜绝平庸、专做精品 ！</a:t>
            </a:r>
            <a:endParaRPr lang="en-US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  <a:p>
            <a:pPr defTabSz="685800"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专业；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尽心；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创意</a:t>
            </a:r>
            <a:endParaRPr lang="zh-CN" altLang="en-US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151471" y="3147147"/>
            <a:ext cx="469900" cy="469900"/>
            <a:chOff x="1261058" y="3507854"/>
            <a:chExt cx="469471" cy="469471"/>
          </a:xfrm>
        </p:grpSpPr>
        <p:sp>
          <p:nvSpPr>
            <p:cNvPr id="9" name="椭圆 8"/>
            <p:cNvSpPr/>
            <p:nvPr/>
          </p:nvSpPr>
          <p:spPr>
            <a:xfrm>
              <a:off x="1261058" y="3507854"/>
              <a:ext cx="469471" cy="469471"/>
            </a:xfrm>
            <a:prstGeom prst="ellipse">
              <a:avLst/>
            </a:prstGeom>
            <a:solidFill>
              <a:srgbClr val="16A086"/>
            </a:solidFill>
            <a:ln>
              <a:noFill/>
            </a:ln>
            <a:effectLst>
              <a:outerShdw blurRad="101600" dist="76200" dir="105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Freeform 623"/>
            <p:cNvSpPr>
              <a:spLocks noEditPoints="1"/>
            </p:cNvSpPr>
            <p:nvPr/>
          </p:nvSpPr>
          <p:spPr bwMode="auto">
            <a:xfrm>
              <a:off x="1398347" y="3641522"/>
              <a:ext cx="189351" cy="189864"/>
            </a:xfrm>
            <a:custGeom>
              <a:avLst/>
              <a:gdLst>
                <a:gd name="T0" fmla="*/ 212153230 w 26"/>
                <a:gd name="T1" fmla="*/ 959864754 h 26"/>
                <a:gd name="T2" fmla="*/ 424306460 w 26"/>
                <a:gd name="T3" fmla="*/ 1173169656 h 26"/>
                <a:gd name="T4" fmla="*/ 530379434 w 26"/>
                <a:gd name="T5" fmla="*/ 1066517205 h 26"/>
                <a:gd name="T6" fmla="*/ 636459690 w 26"/>
                <a:gd name="T7" fmla="*/ 959864754 h 26"/>
                <a:gd name="T8" fmla="*/ 742532664 w 26"/>
                <a:gd name="T9" fmla="*/ 1226499533 h 26"/>
                <a:gd name="T10" fmla="*/ 954685894 w 26"/>
                <a:gd name="T11" fmla="*/ 959864754 h 26"/>
                <a:gd name="T12" fmla="*/ 742532664 w 26"/>
                <a:gd name="T13" fmla="*/ 1226499533 h 26"/>
                <a:gd name="T14" fmla="*/ 1060766150 w 26"/>
                <a:gd name="T15" fmla="*/ 959864754 h 26"/>
                <a:gd name="T16" fmla="*/ 1007726022 w 26"/>
                <a:gd name="T17" fmla="*/ 1173169656 h 26"/>
                <a:gd name="T18" fmla="*/ 159113102 w 26"/>
                <a:gd name="T19" fmla="*/ 693237279 h 26"/>
                <a:gd name="T20" fmla="*/ 318226204 w 26"/>
                <a:gd name="T21" fmla="*/ 533262254 h 26"/>
                <a:gd name="T22" fmla="*/ 318226204 w 26"/>
                <a:gd name="T23" fmla="*/ 799889730 h 26"/>
                <a:gd name="T24" fmla="*/ 424306460 w 26"/>
                <a:gd name="T25" fmla="*/ 799889730 h 26"/>
                <a:gd name="T26" fmla="*/ 424306460 w 26"/>
                <a:gd name="T27" fmla="*/ 533262254 h 26"/>
                <a:gd name="T28" fmla="*/ 636459690 w 26"/>
                <a:gd name="T29" fmla="*/ 799889730 h 26"/>
                <a:gd name="T30" fmla="*/ 742532664 w 26"/>
                <a:gd name="T31" fmla="*/ 799889730 h 26"/>
                <a:gd name="T32" fmla="*/ 954685894 w 26"/>
                <a:gd name="T33" fmla="*/ 533262254 h 26"/>
                <a:gd name="T34" fmla="*/ 954685894 w 26"/>
                <a:gd name="T35" fmla="*/ 799889730 h 26"/>
                <a:gd name="T36" fmla="*/ 1113798996 w 26"/>
                <a:gd name="T37" fmla="*/ 799889730 h 26"/>
                <a:gd name="T38" fmla="*/ 1113798996 w 26"/>
                <a:gd name="T39" fmla="*/ 533262254 h 26"/>
                <a:gd name="T40" fmla="*/ 1219879252 w 26"/>
                <a:gd name="T41" fmla="*/ 693237279 h 26"/>
                <a:gd name="T42" fmla="*/ 1113798996 w 26"/>
                <a:gd name="T43" fmla="*/ 799889730 h 26"/>
                <a:gd name="T44" fmla="*/ 424306460 w 26"/>
                <a:gd name="T45" fmla="*/ 213304902 h 26"/>
                <a:gd name="T46" fmla="*/ 212153230 w 26"/>
                <a:gd name="T47" fmla="*/ 426609803 h 26"/>
                <a:gd name="T48" fmla="*/ 1007726022 w 26"/>
                <a:gd name="T49" fmla="*/ 213304902 h 26"/>
                <a:gd name="T50" fmla="*/ 1060766150 w 26"/>
                <a:gd name="T51" fmla="*/ 426609803 h 26"/>
                <a:gd name="T52" fmla="*/ 530379434 w 26"/>
                <a:gd name="T53" fmla="*/ 266627476 h 26"/>
                <a:gd name="T54" fmla="*/ 636459690 w 26"/>
                <a:gd name="T55" fmla="*/ 426609803 h 26"/>
                <a:gd name="T56" fmla="*/ 742532664 w 26"/>
                <a:gd name="T57" fmla="*/ 426609803 h 26"/>
                <a:gd name="T58" fmla="*/ 901645766 w 26"/>
                <a:gd name="T59" fmla="*/ 266627476 h 26"/>
                <a:gd name="T60" fmla="*/ 742532664 w 26"/>
                <a:gd name="T61" fmla="*/ 426609803 h 26"/>
                <a:gd name="T62" fmla="*/ 0 w 26"/>
                <a:gd name="T63" fmla="*/ 693237279 h 26"/>
                <a:gd name="T64" fmla="*/ 1378992354 w 26"/>
                <a:gd name="T65" fmla="*/ 693237279 h 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6" h="26">
                  <a:moveTo>
                    <a:pt x="8" y="22"/>
                  </a:moveTo>
                  <a:cubicBezTo>
                    <a:pt x="6" y="21"/>
                    <a:pt x="5" y="19"/>
                    <a:pt x="4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7" y="20"/>
                    <a:pt x="8" y="22"/>
                  </a:cubicBezTo>
                  <a:moveTo>
                    <a:pt x="12" y="23"/>
                  </a:moveTo>
                  <a:cubicBezTo>
                    <a:pt x="11" y="22"/>
                    <a:pt x="10" y="22"/>
                    <a:pt x="10" y="20"/>
                  </a:cubicBezTo>
                  <a:cubicBezTo>
                    <a:pt x="9" y="20"/>
                    <a:pt x="9" y="19"/>
                    <a:pt x="9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3"/>
                    <a:pt x="12" y="23"/>
                    <a:pt x="12" y="23"/>
                  </a:cubicBezTo>
                  <a:moveTo>
                    <a:pt x="14" y="23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9"/>
                    <a:pt x="17" y="20"/>
                    <a:pt x="17" y="20"/>
                  </a:cubicBezTo>
                  <a:cubicBezTo>
                    <a:pt x="16" y="22"/>
                    <a:pt x="15" y="22"/>
                    <a:pt x="14" y="23"/>
                  </a:cubicBezTo>
                  <a:moveTo>
                    <a:pt x="19" y="22"/>
                  </a:moveTo>
                  <a:cubicBezTo>
                    <a:pt x="19" y="20"/>
                    <a:pt x="20" y="19"/>
                    <a:pt x="20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9"/>
                    <a:pt x="20" y="21"/>
                    <a:pt x="19" y="22"/>
                  </a:cubicBezTo>
                  <a:moveTo>
                    <a:pt x="3" y="15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2"/>
                    <a:pt x="3" y="11"/>
                    <a:pt x="3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cubicBezTo>
                    <a:pt x="6" y="14"/>
                    <a:pt x="6" y="14"/>
                    <a:pt x="6" y="15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8" y="15"/>
                  </a:moveTo>
                  <a:cubicBezTo>
                    <a:pt x="8" y="14"/>
                    <a:pt x="8" y="14"/>
                    <a:pt x="8" y="13"/>
                  </a:cubicBezTo>
                  <a:cubicBezTo>
                    <a:pt x="8" y="12"/>
                    <a:pt x="8" y="11"/>
                    <a:pt x="8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8" y="15"/>
                    <a:pt x="8" y="15"/>
                    <a:pt x="8" y="15"/>
                  </a:cubicBezTo>
                  <a:moveTo>
                    <a:pt x="14" y="15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2"/>
                    <a:pt x="18" y="13"/>
                  </a:cubicBezTo>
                  <a:cubicBezTo>
                    <a:pt x="18" y="14"/>
                    <a:pt x="18" y="14"/>
                    <a:pt x="18" y="15"/>
                  </a:cubicBezTo>
                  <a:cubicBezTo>
                    <a:pt x="14" y="15"/>
                    <a:pt x="14" y="15"/>
                    <a:pt x="14" y="15"/>
                  </a:cubicBezTo>
                  <a:moveTo>
                    <a:pt x="21" y="15"/>
                  </a:moveTo>
                  <a:cubicBezTo>
                    <a:pt x="21" y="14"/>
                    <a:pt x="21" y="14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2"/>
                    <a:pt x="23" y="13"/>
                  </a:cubicBezTo>
                  <a:cubicBezTo>
                    <a:pt x="23" y="14"/>
                    <a:pt x="23" y="14"/>
                    <a:pt x="23" y="15"/>
                  </a:cubicBezTo>
                  <a:cubicBezTo>
                    <a:pt x="21" y="15"/>
                    <a:pt x="21" y="15"/>
                    <a:pt x="21" y="15"/>
                  </a:cubicBezTo>
                  <a:moveTo>
                    <a:pt x="4" y="8"/>
                  </a:moveTo>
                  <a:cubicBezTo>
                    <a:pt x="5" y="6"/>
                    <a:pt x="6" y="5"/>
                    <a:pt x="8" y="4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4" y="8"/>
                    <a:pt x="4" y="8"/>
                    <a:pt x="4" y="8"/>
                  </a:cubicBezTo>
                  <a:moveTo>
                    <a:pt x="20" y="8"/>
                  </a:moveTo>
                  <a:cubicBezTo>
                    <a:pt x="20" y="7"/>
                    <a:pt x="19" y="5"/>
                    <a:pt x="19" y="4"/>
                  </a:cubicBezTo>
                  <a:cubicBezTo>
                    <a:pt x="20" y="5"/>
                    <a:pt x="21" y="6"/>
                    <a:pt x="22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9" y="8"/>
                  </a:moveTo>
                  <a:cubicBezTo>
                    <a:pt x="9" y="7"/>
                    <a:pt x="9" y="6"/>
                    <a:pt x="10" y="5"/>
                  </a:cubicBezTo>
                  <a:cubicBezTo>
                    <a:pt x="10" y="4"/>
                    <a:pt x="11" y="3"/>
                    <a:pt x="12" y="3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14" y="8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4" y="8"/>
                    <a:pt x="14" y="8"/>
                    <a:pt x="14" y="8"/>
                  </a:cubicBezTo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97559" y="3124922"/>
            <a:ext cx="2663825" cy="54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上海锐普广告有限公司是中国第一家精品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设计机构。</a:t>
            </a:r>
            <a:endParaRPr lang="en-US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6453791" y="589032"/>
            <a:ext cx="1693863" cy="3349625"/>
            <a:chOff x="6588224" y="951574"/>
            <a:chExt cx="1694212" cy="3348367"/>
          </a:xfrm>
          <a:effectLst>
            <a:outerShdw blurRad="101600" dist="76200" dir="9420000" algn="tr" rotWithShape="0">
              <a:prstClr val="black">
                <a:alpha val="40000"/>
              </a:prstClr>
            </a:outerShdw>
          </a:effectLst>
        </p:grpSpPr>
        <p:pic>
          <p:nvPicPr>
            <p:cNvPr id="13" name="Picture 3" descr="C:\Users\Administrator.MICROSO-BQCPAHA\Desktop\手机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7813" r="7396" b="7986"/>
            <a:stretch>
              <a:fillRect/>
            </a:stretch>
          </p:blipFill>
          <p:spPr bwMode="auto">
            <a:xfrm>
              <a:off x="6588224" y="951574"/>
              <a:ext cx="1694212" cy="3348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96" r="26344"/>
            <a:stretch>
              <a:fillRect/>
            </a:stretch>
          </p:blipFill>
          <p:spPr bwMode="auto">
            <a:xfrm>
              <a:off x="6810489" y="1552999"/>
              <a:ext cx="1310641" cy="2241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组合 14"/>
          <p:cNvGrpSpPr/>
          <p:nvPr/>
        </p:nvGrpSpPr>
        <p:grpSpPr bwMode="auto">
          <a:xfrm>
            <a:off x="4759929" y="589032"/>
            <a:ext cx="1693862" cy="3349625"/>
            <a:chOff x="4894012" y="951574"/>
            <a:chExt cx="1694212" cy="3348367"/>
          </a:xfrm>
          <a:effectLst>
            <a:outerShdw blurRad="101600" dist="76200" dir="9960000" algn="tr" rotWithShape="0">
              <a:prstClr val="black">
                <a:alpha val="40000"/>
              </a:prstClr>
            </a:outerShdw>
          </a:effectLst>
        </p:grpSpPr>
        <p:pic>
          <p:nvPicPr>
            <p:cNvPr id="16" name="Picture 3" descr="C:\Users\Administrator.MICROSO-BQCPAHA\Desktop\手机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7813" r="7396" b="7986"/>
            <a:stretch>
              <a:fillRect/>
            </a:stretch>
          </p:blipFill>
          <p:spPr bwMode="auto">
            <a:xfrm>
              <a:off x="4894012" y="951574"/>
              <a:ext cx="1694212" cy="3348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9" descr="D:\小星星星星星星星\我下载的素材\图片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98" r="13091"/>
            <a:stretch>
              <a:fillRect/>
            </a:stretch>
          </p:blipFill>
          <p:spPr bwMode="auto">
            <a:xfrm>
              <a:off x="5118323" y="1567175"/>
              <a:ext cx="1324868" cy="2241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151471" y="974650"/>
            <a:ext cx="4194175" cy="1113175"/>
            <a:chOff x="1637120" y="1159509"/>
            <a:chExt cx="4194175" cy="1113175"/>
          </a:xfrm>
        </p:grpSpPr>
        <p:grpSp>
          <p:nvGrpSpPr>
            <p:cNvPr id="19" name="组合 18"/>
            <p:cNvGrpSpPr/>
            <p:nvPr/>
          </p:nvGrpSpPr>
          <p:grpSpPr bwMode="auto">
            <a:xfrm>
              <a:off x="1637120" y="1159509"/>
              <a:ext cx="4194175" cy="1113175"/>
              <a:chOff x="882908" y="1312053"/>
              <a:chExt cx="4193148" cy="1114076"/>
            </a:xfrm>
          </p:grpSpPr>
          <p:sp>
            <p:nvSpPr>
              <p:cNvPr id="23" name="矩形 7"/>
              <p:cNvSpPr>
                <a:spLocks noChangeArrowheads="1"/>
              </p:cNvSpPr>
              <p:nvPr/>
            </p:nvSpPr>
            <p:spPr bwMode="auto">
              <a:xfrm>
                <a:off x="920377" y="1312053"/>
                <a:ext cx="2312979" cy="323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defTabSz="685800" eaLnBrk="1" hangingPunct="1">
                  <a:lnSpc>
                    <a:spcPts val="1800"/>
                  </a:lnSpc>
                  <a:spcBef>
                    <a:spcPct val="0"/>
                  </a:spcBef>
                  <a:buClr>
                    <a:srgbClr val="0070C0"/>
                  </a:buClr>
                  <a:buFontTx/>
                  <a:buNone/>
                </a:pPr>
                <a:r>
                  <a:rPr lang="zh-CN" altLang="en-US" sz="160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上海锐普广告有限公司</a:t>
                </a:r>
                <a:endParaRPr lang="zh-CN" altLang="en-US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24" name="矩形 8"/>
              <p:cNvSpPr>
                <a:spLocks noChangeArrowheads="1"/>
              </p:cNvSpPr>
              <p:nvPr/>
            </p:nvSpPr>
            <p:spPr bwMode="auto">
              <a:xfrm>
                <a:off x="882908" y="1625172"/>
                <a:ext cx="4193148" cy="3188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685800" eaLnBrk="1" hangingPunct="1">
                  <a:lnSpc>
                    <a:spcPct val="14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上海锐普广告有限公司是中国第一家精品</a:t>
                </a:r>
                <a:r>
                  <a:rPr lang="en-US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PPT</a:t>
                </a:r>
                <a:r>
                  <a:rPr lang="zh-CN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设计机构。</a:t>
                </a:r>
                <a:endPara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  <p:sp>
            <p:nvSpPr>
              <p:cNvPr id="25" name="矩形 9"/>
              <p:cNvSpPr>
                <a:spLocks noChangeArrowheads="1"/>
              </p:cNvSpPr>
              <p:nvPr/>
            </p:nvSpPr>
            <p:spPr bwMode="auto">
              <a:xfrm>
                <a:off x="882908" y="1885030"/>
                <a:ext cx="3374325" cy="541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685800" eaLnBrk="1" hangingPunct="1">
                  <a:lnSpc>
                    <a:spcPct val="14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拥有国内顶尖的</a:t>
                </a:r>
                <a:r>
                  <a:rPr lang="en-US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PPT</a:t>
                </a:r>
                <a:r>
                  <a:rPr lang="zh-CN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制作技术、顶级的</a:t>
                </a:r>
                <a:r>
                  <a:rPr lang="en-US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PPT</a:t>
                </a:r>
                <a:r>
                  <a:rPr lang="zh-CN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设计团队，坚持精益求精</a:t>
                </a:r>
                <a:r>
                  <a:rPr lang="zh-CN" altLang="en-US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的精神。</a:t>
                </a:r>
                <a:endPara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1749508" y="1491117"/>
              <a:ext cx="3262763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93"/>
          <p:cNvSpPr txBox="1"/>
          <p:nvPr/>
        </p:nvSpPr>
        <p:spPr bwMode="auto">
          <a:xfrm>
            <a:off x="1478409" y="4324214"/>
            <a:ext cx="2085522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产品说明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3"/>
          <p:cNvGrpSpPr/>
          <p:nvPr/>
        </p:nvGrpSpPr>
        <p:grpSpPr bwMode="auto">
          <a:xfrm>
            <a:off x="596106" y="2906713"/>
            <a:ext cx="1001713" cy="1003300"/>
            <a:chOff x="559093" y="3540757"/>
            <a:chExt cx="1001898" cy="1001899"/>
          </a:xfrm>
        </p:grpSpPr>
        <p:sp>
          <p:nvSpPr>
            <p:cNvPr id="19" name="Freeform 8"/>
            <p:cNvSpPr/>
            <p:nvPr/>
          </p:nvSpPr>
          <p:spPr bwMode="auto">
            <a:xfrm>
              <a:off x="559093" y="3540757"/>
              <a:ext cx="1001898" cy="1001899"/>
            </a:xfrm>
            <a:custGeom>
              <a:avLst/>
              <a:gdLst>
                <a:gd name="T0" fmla="*/ 1815189154 w 553"/>
                <a:gd name="T1" fmla="*/ 1815192778 h 553"/>
                <a:gd name="T2" fmla="*/ 0 w 553"/>
                <a:gd name="T3" fmla="*/ 1815192778 h 553"/>
                <a:gd name="T4" fmla="*/ 0 w 553"/>
                <a:gd name="T5" fmla="*/ 0 h 553"/>
                <a:gd name="T6" fmla="*/ 1815189154 w 553"/>
                <a:gd name="T7" fmla="*/ 0 h 553"/>
                <a:gd name="T8" fmla="*/ 1815189154 w 553"/>
                <a:gd name="T9" fmla="*/ 1815192778 h 553"/>
                <a:gd name="T10" fmla="*/ 1815189154 w 553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76"/>
            <p:cNvSpPr>
              <a:spLocks noEditPoints="1"/>
            </p:cNvSpPr>
            <p:nvPr/>
          </p:nvSpPr>
          <p:spPr bwMode="auto">
            <a:xfrm>
              <a:off x="840928" y="3815570"/>
              <a:ext cx="438228" cy="452272"/>
            </a:xfrm>
            <a:custGeom>
              <a:avLst/>
              <a:gdLst>
                <a:gd name="T0" fmla="*/ 2147483647 w 156"/>
                <a:gd name="T1" fmla="*/ 2147483647 h 161"/>
                <a:gd name="T2" fmla="*/ 2147483647 w 156"/>
                <a:gd name="T3" fmla="*/ 2147483647 h 161"/>
                <a:gd name="T4" fmla="*/ 2147483647 w 156"/>
                <a:gd name="T5" fmla="*/ 2147483647 h 161"/>
                <a:gd name="T6" fmla="*/ 2147483647 w 156"/>
                <a:gd name="T7" fmla="*/ 2147483647 h 161"/>
                <a:gd name="T8" fmla="*/ 0 w 156"/>
                <a:gd name="T9" fmla="*/ 2147483647 h 161"/>
                <a:gd name="T10" fmla="*/ 0 w 156"/>
                <a:gd name="T11" fmla="*/ 2147483647 h 161"/>
                <a:gd name="T12" fmla="*/ 2147483647 w 156"/>
                <a:gd name="T13" fmla="*/ 2147483647 h 161"/>
                <a:gd name="T14" fmla="*/ 2147483647 w 156"/>
                <a:gd name="T15" fmla="*/ 2147483647 h 161"/>
                <a:gd name="T16" fmla="*/ 2147483647 w 156"/>
                <a:gd name="T17" fmla="*/ 0 h 161"/>
                <a:gd name="T18" fmla="*/ 2147483647 w 156"/>
                <a:gd name="T19" fmla="*/ 2147483647 h 161"/>
                <a:gd name="T20" fmla="*/ 2147483647 w 156"/>
                <a:gd name="T21" fmla="*/ 2147483647 h 161"/>
                <a:gd name="T22" fmla="*/ 0 w 156"/>
                <a:gd name="T23" fmla="*/ 2147483647 h 161"/>
                <a:gd name="T24" fmla="*/ 2147483647 w 156"/>
                <a:gd name="T25" fmla="*/ 2147483647 h 161"/>
                <a:gd name="T26" fmla="*/ 2147483647 w 156"/>
                <a:gd name="T27" fmla="*/ 2147483647 h 161"/>
                <a:gd name="T28" fmla="*/ 2147483647 w 156"/>
                <a:gd name="T29" fmla="*/ 2147483647 h 161"/>
                <a:gd name="T30" fmla="*/ 2147483647 w 156"/>
                <a:gd name="T31" fmla="*/ 2147483647 h 161"/>
                <a:gd name="T32" fmla="*/ 2147483647 w 156"/>
                <a:gd name="T33" fmla="*/ 2147483647 h 161"/>
                <a:gd name="T34" fmla="*/ 2147483647 w 156"/>
                <a:gd name="T35" fmla="*/ 2147483647 h 161"/>
                <a:gd name="T36" fmla="*/ 2147483647 w 156"/>
                <a:gd name="T37" fmla="*/ 2147483647 h 161"/>
                <a:gd name="T38" fmla="*/ 2147483647 w 156"/>
                <a:gd name="T39" fmla="*/ 2147483647 h 161"/>
                <a:gd name="T40" fmla="*/ 2147483647 w 156"/>
                <a:gd name="T41" fmla="*/ 2147483647 h 161"/>
                <a:gd name="T42" fmla="*/ 2147483647 w 156"/>
                <a:gd name="T43" fmla="*/ 2147483647 h 161"/>
                <a:gd name="T44" fmla="*/ 2147483647 w 156"/>
                <a:gd name="T45" fmla="*/ 2147483647 h 161"/>
                <a:gd name="T46" fmla="*/ 2147483647 w 156"/>
                <a:gd name="T47" fmla="*/ 2147483647 h 161"/>
                <a:gd name="T48" fmla="*/ 2147483647 w 156"/>
                <a:gd name="T49" fmla="*/ 2147483647 h 161"/>
                <a:gd name="T50" fmla="*/ 2147483647 w 156"/>
                <a:gd name="T51" fmla="*/ 2147483647 h 161"/>
                <a:gd name="T52" fmla="*/ 2147483647 w 156"/>
                <a:gd name="T53" fmla="*/ 2147483647 h 161"/>
                <a:gd name="T54" fmla="*/ 2147483647 w 156"/>
                <a:gd name="T55" fmla="*/ 2147483647 h 161"/>
                <a:gd name="T56" fmla="*/ 2147483647 w 156"/>
                <a:gd name="T57" fmla="*/ 2147483647 h 161"/>
                <a:gd name="T58" fmla="*/ 2147483647 w 156"/>
                <a:gd name="T59" fmla="*/ 2147483647 h 161"/>
                <a:gd name="T60" fmla="*/ 2147483647 w 156"/>
                <a:gd name="T61" fmla="*/ 2147483647 h 161"/>
                <a:gd name="T62" fmla="*/ 2147483647 w 156"/>
                <a:gd name="T63" fmla="*/ 2147483647 h 161"/>
                <a:gd name="T64" fmla="*/ 2147483647 w 156"/>
                <a:gd name="T65" fmla="*/ 2147483647 h 161"/>
                <a:gd name="T66" fmla="*/ 2147483647 w 156"/>
                <a:gd name="T67" fmla="*/ 2147483647 h 161"/>
                <a:gd name="T68" fmla="*/ 2147483647 w 156"/>
                <a:gd name="T69" fmla="*/ 2147483647 h 161"/>
                <a:gd name="T70" fmla="*/ 2147483647 w 156"/>
                <a:gd name="T71" fmla="*/ 2147483647 h 161"/>
                <a:gd name="T72" fmla="*/ 2147483647 w 156"/>
                <a:gd name="T73" fmla="*/ 2147483647 h 16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56" h="161">
                  <a:moveTo>
                    <a:pt x="120" y="64"/>
                  </a:moveTo>
                  <a:lnTo>
                    <a:pt x="120" y="137"/>
                  </a:lnTo>
                  <a:lnTo>
                    <a:pt x="127" y="137"/>
                  </a:lnTo>
                  <a:lnTo>
                    <a:pt x="127" y="55"/>
                  </a:lnTo>
                  <a:lnTo>
                    <a:pt x="120" y="64"/>
                  </a:lnTo>
                  <a:close/>
                  <a:moveTo>
                    <a:pt x="0" y="144"/>
                  </a:moveTo>
                  <a:lnTo>
                    <a:pt x="156" y="144"/>
                  </a:lnTo>
                  <a:lnTo>
                    <a:pt x="156" y="161"/>
                  </a:lnTo>
                  <a:lnTo>
                    <a:pt x="0" y="161"/>
                  </a:lnTo>
                  <a:lnTo>
                    <a:pt x="0" y="144"/>
                  </a:lnTo>
                  <a:close/>
                  <a:moveTo>
                    <a:pt x="0" y="100"/>
                  </a:moveTo>
                  <a:lnTo>
                    <a:pt x="49" y="50"/>
                  </a:lnTo>
                  <a:lnTo>
                    <a:pt x="71" y="71"/>
                  </a:lnTo>
                  <a:lnTo>
                    <a:pt x="130" y="12"/>
                  </a:lnTo>
                  <a:lnTo>
                    <a:pt x="118" y="0"/>
                  </a:lnTo>
                  <a:lnTo>
                    <a:pt x="156" y="0"/>
                  </a:lnTo>
                  <a:lnTo>
                    <a:pt x="156" y="38"/>
                  </a:lnTo>
                  <a:lnTo>
                    <a:pt x="144" y="26"/>
                  </a:lnTo>
                  <a:lnTo>
                    <a:pt x="71" y="100"/>
                  </a:lnTo>
                  <a:lnTo>
                    <a:pt x="49" y="78"/>
                  </a:lnTo>
                  <a:lnTo>
                    <a:pt x="0" y="128"/>
                  </a:lnTo>
                  <a:lnTo>
                    <a:pt x="0" y="100"/>
                  </a:lnTo>
                  <a:close/>
                  <a:moveTo>
                    <a:pt x="134" y="48"/>
                  </a:moveTo>
                  <a:lnTo>
                    <a:pt x="134" y="137"/>
                  </a:lnTo>
                  <a:lnTo>
                    <a:pt x="144" y="137"/>
                  </a:lnTo>
                  <a:lnTo>
                    <a:pt x="144" y="38"/>
                  </a:lnTo>
                  <a:lnTo>
                    <a:pt x="134" y="48"/>
                  </a:lnTo>
                  <a:close/>
                  <a:moveTo>
                    <a:pt x="14" y="128"/>
                  </a:moveTo>
                  <a:lnTo>
                    <a:pt x="14" y="137"/>
                  </a:lnTo>
                  <a:lnTo>
                    <a:pt x="21" y="137"/>
                  </a:lnTo>
                  <a:lnTo>
                    <a:pt x="21" y="118"/>
                  </a:lnTo>
                  <a:lnTo>
                    <a:pt x="14" y="128"/>
                  </a:lnTo>
                  <a:close/>
                  <a:moveTo>
                    <a:pt x="28" y="111"/>
                  </a:moveTo>
                  <a:lnTo>
                    <a:pt x="28" y="137"/>
                  </a:lnTo>
                  <a:lnTo>
                    <a:pt x="38" y="137"/>
                  </a:lnTo>
                  <a:lnTo>
                    <a:pt x="38" y="104"/>
                  </a:lnTo>
                  <a:lnTo>
                    <a:pt x="28" y="111"/>
                  </a:lnTo>
                  <a:close/>
                  <a:moveTo>
                    <a:pt x="42" y="97"/>
                  </a:moveTo>
                  <a:lnTo>
                    <a:pt x="42" y="137"/>
                  </a:lnTo>
                  <a:lnTo>
                    <a:pt x="52" y="137"/>
                  </a:lnTo>
                  <a:lnTo>
                    <a:pt x="52" y="93"/>
                  </a:lnTo>
                  <a:lnTo>
                    <a:pt x="49" y="90"/>
                  </a:lnTo>
                  <a:lnTo>
                    <a:pt x="42" y="97"/>
                  </a:lnTo>
                  <a:close/>
                  <a:moveTo>
                    <a:pt x="59" y="100"/>
                  </a:moveTo>
                  <a:lnTo>
                    <a:pt x="59" y="137"/>
                  </a:lnTo>
                  <a:lnTo>
                    <a:pt x="68" y="137"/>
                  </a:lnTo>
                  <a:lnTo>
                    <a:pt x="68" y="109"/>
                  </a:lnTo>
                  <a:lnTo>
                    <a:pt x="61" y="102"/>
                  </a:lnTo>
                  <a:lnTo>
                    <a:pt x="59" y="100"/>
                  </a:lnTo>
                  <a:close/>
                  <a:moveTo>
                    <a:pt x="73" y="109"/>
                  </a:moveTo>
                  <a:lnTo>
                    <a:pt x="73" y="137"/>
                  </a:lnTo>
                  <a:lnTo>
                    <a:pt x="82" y="137"/>
                  </a:lnTo>
                  <a:lnTo>
                    <a:pt x="82" y="100"/>
                  </a:lnTo>
                  <a:lnTo>
                    <a:pt x="80" y="102"/>
                  </a:lnTo>
                  <a:lnTo>
                    <a:pt x="73" y="109"/>
                  </a:lnTo>
                  <a:close/>
                  <a:moveTo>
                    <a:pt x="90" y="95"/>
                  </a:moveTo>
                  <a:lnTo>
                    <a:pt x="90" y="137"/>
                  </a:lnTo>
                  <a:lnTo>
                    <a:pt x="99" y="137"/>
                  </a:lnTo>
                  <a:lnTo>
                    <a:pt x="99" y="85"/>
                  </a:lnTo>
                  <a:lnTo>
                    <a:pt x="90" y="95"/>
                  </a:lnTo>
                  <a:close/>
                  <a:moveTo>
                    <a:pt x="104" y="78"/>
                  </a:moveTo>
                  <a:lnTo>
                    <a:pt x="104" y="137"/>
                  </a:lnTo>
                  <a:lnTo>
                    <a:pt x="113" y="137"/>
                  </a:lnTo>
                  <a:lnTo>
                    <a:pt x="113" y="69"/>
                  </a:lnTo>
                  <a:lnTo>
                    <a:pt x="104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6"/>
          <p:cNvGrpSpPr/>
          <p:nvPr/>
        </p:nvGrpSpPr>
        <p:grpSpPr bwMode="auto">
          <a:xfrm>
            <a:off x="1778794" y="2906713"/>
            <a:ext cx="1003300" cy="1003300"/>
            <a:chOff x="1742166" y="3540757"/>
            <a:chExt cx="1001898" cy="1001899"/>
          </a:xfrm>
        </p:grpSpPr>
        <p:sp>
          <p:nvSpPr>
            <p:cNvPr id="22" name="Freeform 9"/>
            <p:cNvSpPr/>
            <p:nvPr/>
          </p:nvSpPr>
          <p:spPr bwMode="auto">
            <a:xfrm>
              <a:off x="1742166" y="3540757"/>
              <a:ext cx="1001898" cy="1001899"/>
            </a:xfrm>
            <a:custGeom>
              <a:avLst/>
              <a:gdLst>
                <a:gd name="T0" fmla="*/ 1815189154 w 553"/>
                <a:gd name="T1" fmla="*/ 1815192778 h 553"/>
                <a:gd name="T2" fmla="*/ 0 w 553"/>
                <a:gd name="T3" fmla="*/ 1815192778 h 553"/>
                <a:gd name="T4" fmla="*/ 0 w 553"/>
                <a:gd name="T5" fmla="*/ 0 h 553"/>
                <a:gd name="T6" fmla="*/ 1815189154 w 553"/>
                <a:gd name="T7" fmla="*/ 0 h 553"/>
                <a:gd name="T8" fmla="*/ 1815189154 w 553"/>
                <a:gd name="T9" fmla="*/ 1815192778 h 553"/>
                <a:gd name="T10" fmla="*/ 1815189154 w 553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278"/>
            <p:cNvSpPr>
              <a:spLocks noEditPoints="1"/>
            </p:cNvSpPr>
            <p:nvPr/>
          </p:nvSpPr>
          <p:spPr bwMode="auto">
            <a:xfrm>
              <a:off x="2025405" y="3822593"/>
              <a:ext cx="435420" cy="438226"/>
            </a:xfrm>
            <a:custGeom>
              <a:avLst/>
              <a:gdLst>
                <a:gd name="T0" fmla="*/ 2147483647 w 66"/>
                <a:gd name="T1" fmla="*/ 2147483647 h 66"/>
                <a:gd name="T2" fmla="*/ 0 w 66"/>
                <a:gd name="T3" fmla="*/ 2147483647 h 66"/>
                <a:gd name="T4" fmla="*/ 2147483647 w 66"/>
                <a:gd name="T5" fmla="*/ 2147483647 h 66"/>
                <a:gd name="T6" fmla="*/ 2147483647 w 66"/>
                <a:gd name="T7" fmla="*/ 2147483647 h 66"/>
                <a:gd name="T8" fmla="*/ 2147483647 w 66"/>
                <a:gd name="T9" fmla="*/ 2147483647 h 66"/>
                <a:gd name="T10" fmla="*/ 2147483647 w 66"/>
                <a:gd name="T11" fmla="*/ 2147483647 h 66"/>
                <a:gd name="T12" fmla="*/ 2147483647 w 66"/>
                <a:gd name="T13" fmla="*/ 2147483647 h 66"/>
                <a:gd name="T14" fmla="*/ 2147483647 w 66"/>
                <a:gd name="T15" fmla="*/ 2147483647 h 66"/>
                <a:gd name="T16" fmla="*/ 2147483647 w 66"/>
                <a:gd name="T17" fmla="*/ 2147483647 h 66"/>
                <a:gd name="T18" fmla="*/ 2147483647 w 66"/>
                <a:gd name="T19" fmla="*/ 2147483647 h 66"/>
                <a:gd name="T20" fmla="*/ 2147483647 w 66"/>
                <a:gd name="T21" fmla="*/ 2147483647 h 66"/>
                <a:gd name="T22" fmla="*/ 2147483647 w 66"/>
                <a:gd name="T23" fmla="*/ 2147483647 h 66"/>
                <a:gd name="T24" fmla="*/ 2147483647 w 66"/>
                <a:gd name="T25" fmla="*/ 2147483647 h 66"/>
                <a:gd name="T26" fmla="*/ 2147483647 w 66"/>
                <a:gd name="T27" fmla="*/ 2147483647 h 66"/>
                <a:gd name="T28" fmla="*/ 2147483647 w 66"/>
                <a:gd name="T29" fmla="*/ 2147483647 h 66"/>
                <a:gd name="T30" fmla="*/ 2147483647 w 66"/>
                <a:gd name="T31" fmla="*/ 2147483647 h 66"/>
                <a:gd name="T32" fmla="*/ 2147483647 w 66"/>
                <a:gd name="T33" fmla="*/ 2147483647 h 66"/>
                <a:gd name="T34" fmla="*/ 2147483647 w 66"/>
                <a:gd name="T35" fmla="*/ 2147483647 h 66"/>
                <a:gd name="T36" fmla="*/ 2147483647 w 66"/>
                <a:gd name="T37" fmla="*/ 2147483647 h 66"/>
                <a:gd name="T38" fmla="*/ 2147483647 w 66"/>
                <a:gd name="T39" fmla="*/ 2147483647 h 66"/>
                <a:gd name="T40" fmla="*/ 2147483647 w 66"/>
                <a:gd name="T41" fmla="*/ 2147483647 h 66"/>
                <a:gd name="T42" fmla="*/ 2147483647 w 66"/>
                <a:gd name="T43" fmla="*/ 2147483647 h 66"/>
                <a:gd name="T44" fmla="*/ 2147483647 w 66"/>
                <a:gd name="T45" fmla="*/ 2147483647 h 66"/>
                <a:gd name="T46" fmla="*/ 2147483647 w 66"/>
                <a:gd name="T47" fmla="*/ 2147483647 h 66"/>
                <a:gd name="T48" fmla="*/ 2147483647 w 66"/>
                <a:gd name="T49" fmla="*/ 2147483647 h 66"/>
                <a:gd name="T50" fmla="*/ 2147483647 w 66"/>
                <a:gd name="T51" fmla="*/ 2147483647 h 66"/>
                <a:gd name="T52" fmla="*/ 2147483647 w 66"/>
                <a:gd name="T53" fmla="*/ 2147483647 h 66"/>
                <a:gd name="T54" fmla="*/ 2147483647 w 66"/>
                <a:gd name="T55" fmla="*/ 2147483647 h 66"/>
                <a:gd name="T56" fmla="*/ 2147483647 w 66"/>
                <a:gd name="T57" fmla="*/ 2147483647 h 66"/>
                <a:gd name="T58" fmla="*/ 2147483647 w 66"/>
                <a:gd name="T59" fmla="*/ 2147483647 h 66"/>
                <a:gd name="T60" fmla="*/ 2147483647 w 66"/>
                <a:gd name="T61" fmla="*/ 2147483647 h 66"/>
                <a:gd name="T62" fmla="*/ 2147483647 w 66"/>
                <a:gd name="T63" fmla="*/ 2147483647 h 66"/>
                <a:gd name="T64" fmla="*/ 2147483647 w 66"/>
                <a:gd name="T65" fmla="*/ 2147483647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6" h="66">
                  <a:moveTo>
                    <a:pt x="33" y="0"/>
                  </a:moveTo>
                  <a:cubicBezTo>
                    <a:pt x="51" y="0"/>
                    <a:pt x="66" y="15"/>
                    <a:pt x="66" y="33"/>
                  </a:cubicBezTo>
                  <a:cubicBezTo>
                    <a:pt x="66" y="51"/>
                    <a:pt x="51" y="66"/>
                    <a:pt x="33" y="66"/>
                  </a:cubicBezTo>
                  <a:cubicBezTo>
                    <a:pt x="15" y="66"/>
                    <a:pt x="0" y="51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lose/>
                  <a:moveTo>
                    <a:pt x="33" y="5"/>
                  </a:moveTo>
                  <a:cubicBezTo>
                    <a:pt x="25" y="5"/>
                    <a:pt x="18" y="8"/>
                    <a:pt x="13" y="13"/>
                  </a:cubicBezTo>
                  <a:cubicBezTo>
                    <a:pt x="8" y="18"/>
                    <a:pt x="5" y="25"/>
                    <a:pt x="5" y="33"/>
                  </a:cubicBezTo>
                  <a:cubicBezTo>
                    <a:pt x="5" y="41"/>
                    <a:pt x="8" y="48"/>
                    <a:pt x="13" y="53"/>
                  </a:cubicBezTo>
                  <a:cubicBezTo>
                    <a:pt x="18" y="58"/>
                    <a:pt x="25" y="61"/>
                    <a:pt x="33" y="61"/>
                  </a:cubicBezTo>
                  <a:cubicBezTo>
                    <a:pt x="41" y="61"/>
                    <a:pt x="48" y="58"/>
                    <a:pt x="53" y="53"/>
                  </a:cubicBezTo>
                  <a:cubicBezTo>
                    <a:pt x="58" y="48"/>
                    <a:pt x="61" y="41"/>
                    <a:pt x="61" y="33"/>
                  </a:cubicBezTo>
                  <a:cubicBezTo>
                    <a:pt x="61" y="25"/>
                    <a:pt x="58" y="18"/>
                    <a:pt x="53" y="13"/>
                  </a:cubicBezTo>
                  <a:cubicBezTo>
                    <a:pt x="48" y="8"/>
                    <a:pt x="41" y="5"/>
                    <a:pt x="33" y="5"/>
                  </a:cubicBezTo>
                  <a:close/>
                  <a:moveTo>
                    <a:pt x="32" y="53"/>
                  </a:moveTo>
                  <a:cubicBezTo>
                    <a:pt x="34" y="53"/>
                    <a:pt x="34" y="53"/>
                    <a:pt x="34" y="53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7" y="49"/>
                    <a:pt x="39" y="48"/>
                    <a:pt x="41" y="46"/>
                  </a:cubicBezTo>
                  <a:cubicBezTo>
                    <a:pt x="43" y="44"/>
                    <a:pt x="44" y="42"/>
                    <a:pt x="44" y="39"/>
                  </a:cubicBezTo>
                  <a:cubicBezTo>
                    <a:pt x="44" y="38"/>
                    <a:pt x="44" y="37"/>
                    <a:pt x="43" y="35"/>
                  </a:cubicBezTo>
                  <a:cubicBezTo>
                    <a:pt x="43" y="34"/>
                    <a:pt x="42" y="33"/>
                    <a:pt x="41" y="33"/>
                  </a:cubicBezTo>
                  <a:cubicBezTo>
                    <a:pt x="41" y="32"/>
                    <a:pt x="40" y="31"/>
                    <a:pt x="38" y="31"/>
                  </a:cubicBezTo>
                  <a:cubicBezTo>
                    <a:pt x="38" y="30"/>
                    <a:pt x="36" y="30"/>
                    <a:pt x="34" y="2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6" y="18"/>
                    <a:pt x="37" y="18"/>
                    <a:pt x="37" y="19"/>
                  </a:cubicBezTo>
                  <a:cubicBezTo>
                    <a:pt x="38" y="20"/>
                    <a:pt x="39" y="21"/>
                    <a:pt x="39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0"/>
                    <a:pt x="42" y="18"/>
                    <a:pt x="40" y="16"/>
                  </a:cubicBezTo>
                  <a:cubicBezTo>
                    <a:pt x="39" y="15"/>
                    <a:pt x="37" y="14"/>
                    <a:pt x="34" y="14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4" y="18"/>
                    <a:pt x="23" y="21"/>
                    <a:pt x="23" y="23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9"/>
                    <a:pt x="26" y="30"/>
                    <a:pt x="27" y="31"/>
                  </a:cubicBezTo>
                  <a:cubicBezTo>
                    <a:pt x="29" y="32"/>
                    <a:pt x="30" y="33"/>
                    <a:pt x="32" y="3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0" y="46"/>
                    <a:pt x="29" y="45"/>
                    <a:pt x="28" y="43"/>
                  </a:cubicBezTo>
                  <a:cubicBezTo>
                    <a:pt x="27" y="42"/>
                    <a:pt x="26" y="41"/>
                    <a:pt x="26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1"/>
                    <a:pt x="23" y="43"/>
                    <a:pt x="24" y="45"/>
                  </a:cubicBezTo>
                  <a:cubicBezTo>
                    <a:pt x="25" y="46"/>
                    <a:pt x="26" y="47"/>
                    <a:pt x="27" y="48"/>
                  </a:cubicBezTo>
                  <a:cubicBezTo>
                    <a:pt x="28" y="48"/>
                    <a:pt x="30" y="49"/>
                    <a:pt x="32" y="49"/>
                  </a:cubicBezTo>
                  <a:cubicBezTo>
                    <a:pt x="32" y="53"/>
                    <a:pt x="32" y="53"/>
                    <a:pt x="32" y="53"/>
                  </a:cubicBezTo>
                  <a:close/>
                  <a:moveTo>
                    <a:pt x="32" y="18"/>
                  </a:moveTo>
                  <a:cubicBezTo>
                    <a:pt x="30" y="18"/>
                    <a:pt x="29" y="18"/>
                    <a:pt x="28" y="20"/>
                  </a:cubicBezTo>
                  <a:cubicBezTo>
                    <a:pt x="27" y="21"/>
                    <a:pt x="27" y="22"/>
                    <a:pt x="27" y="23"/>
                  </a:cubicBezTo>
                  <a:cubicBezTo>
                    <a:pt x="27" y="25"/>
                    <a:pt x="27" y="26"/>
                    <a:pt x="28" y="27"/>
                  </a:cubicBezTo>
                  <a:cubicBezTo>
                    <a:pt x="29" y="28"/>
                    <a:pt x="30" y="28"/>
                    <a:pt x="32" y="29"/>
                  </a:cubicBezTo>
                  <a:cubicBezTo>
                    <a:pt x="32" y="18"/>
                    <a:pt x="32" y="18"/>
                    <a:pt x="32" y="18"/>
                  </a:cubicBezTo>
                  <a:close/>
                  <a:moveTo>
                    <a:pt x="34" y="46"/>
                  </a:moveTo>
                  <a:cubicBezTo>
                    <a:pt x="36" y="46"/>
                    <a:pt x="37" y="45"/>
                    <a:pt x="38" y="44"/>
                  </a:cubicBezTo>
                  <a:cubicBezTo>
                    <a:pt x="39" y="42"/>
                    <a:pt x="40" y="41"/>
                    <a:pt x="40" y="39"/>
                  </a:cubicBezTo>
                  <a:cubicBezTo>
                    <a:pt x="40" y="38"/>
                    <a:pt x="39" y="37"/>
                    <a:pt x="39" y="36"/>
                  </a:cubicBezTo>
                  <a:cubicBezTo>
                    <a:pt x="38" y="35"/>
                    <a:pt x="36" y="34"/>
                    <a:pt x="34" y="34"/>
                  </a:cubicBezTo>
                  <a:cubicBezTo>
                    <a:pt x="34" y="46"/>
                    <a:pt x="34" y="46"/>
                    <a:pt x="34" y="46"/>
                  </a:cubicBezTo>
                  <a:close/>
                  <a:moveTo>
                    <a:pt x="50" y="15"/>
                  </a:moveTo>
                  <a:cubicBezTo>
                    <a:pt x="46" y="11"/>
                    <a:pt x="40" y="8"/>
                    <a:pt x="33" y="8"/>
                  </a:cubicBezTo>
                  <a:cubicBezTo>
                    <a:pt x="26" y="8"/>
                    <a:pt x="20" y="11"/>
                    <a:pt x="16" y="15"/>
                  </a:cubicBezTo>
                  <a:cubicBezTo>
                    <a:pt x="11" y="20"/>
                    <a:pt x="9" y="26"/>
                    <a:pt x="9" y="33"/>
                  </a:cubicBezTo>
                  <a:cubicBezTo>
                    <a:pt x="9" y="40"/>
                    <a:pt x="11" y="46"/>
                    <a:pt x="16" y="50"/>
                  </a:cubicBezTo>
                  <a:cubicBezTo>
                    <a:pt x="20" y="54"/>
                    <a:pt x="26" y="57"/>
                    <a:pt x="33" y="57"/>
                  </a:cubicBezTo>
                  <a:cubicBezTo>
                    <a:pt x="40" y="57"/>
                    <a:pt x="46" y="54"/>
                    <a:pt x="50" y="50"/>
                  </a:cubicBezTo>
                  <a:cubicBezTo>
                    <a:pt x="55" y="46"/>
                    <a:pt x="57" y="40"/>
                    <a:pt x="57" y="33"/>
                  </a:cubicBezTo>
                  <a:cubicBezTo>
                    <a:pt x="57" y="26"/>
                    <a:pt x="55" y="20"/>
                    <a:pt x="5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组合 9"/>
          <p:cNvGrpSpPr/>
          <p:nvPr/>
        </p:nvGrpSpPr>
        <p:grpSpPr bwMode="auto">
          <a:xfrm>
            <a:off x="2955131" y="2906713"/>
            <a:ext cx="1000125" cy="1003300"/>
            <a:chOff x="2917993" y="3540757"/>
            <a:chExt cx="1000087" cy="1001899"/>
          </a:xfrm>
        </p:grpSpPr>
        <p:sp>
          <p:nvSpPr>
            <p:cNvPr id="25" name="Freeform 10"/>
            <p:cNvSpPr/>
            <p:nvPr/>
          </p:nvSpPr>
          <p:spPr bwMode="auto">
            <a:xfrm>
              <a:off x="2917993" y="3540757"/>
              <a:ext cx="1000087" cy="1001899"/>
            </a:xfrm>
            <a:custGeom>
              <a:avLst/>
              <a:gdLst>
                <a:gd name="T0" fmla="*/ 1811909434 w 552"/>
                <a:gd name="T1" fmla="*/ 1815192778 h 553"/>
                <a:gd name="T2" fmla="*/ 0 w 552"/>
                <a:gd name="T3" fmla="*/ 1815192778 h 553"/>
                <a:gd name="T4" fmla="*/ 0 w 552"/>
                <a:gd name="T5" fmla="*/ 0 h 553"/>
                <a:gd name="T6" fmla="*/ 1811909434 w 552"/>
                <a:gd name="T7" fmla="*/ 0 h 553"/>
                <a:gd name="T8" fmla="*/ 1811909434 w 552"/>
                <a:gd name="T9" fmla="*/ 1815192778 h 553"/>
                <a:gd name="T10" fmla="*/ 1811909434 w 552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3">
                  <a:moveTo>
                    <a:pt x="552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3191271" y="3817255"/>
              <a:ext cx="453530" cy="448902"/>
              <a:chOff x="1269099" y="-1383290"/>
              <a:chExt cx="701115" cy="693963"/>
            </a:xfrm>
            <a:solidFill>
              <a:schemeClr val="bg1"/>
            </a:solidFill>
          </p:grpSpPr>
          <p:sp>
            <p:nvSpPr>
              <p:cNvPr id="27" name="Freeform 279"/>
              <p:cNvSpPr>
                <a:spLocks noEditPoints="1"/>
              </p:cNvSpPr>
              <p:nvPr/>
            </p:nvSpPr>
            <p:spPr bwMode="auto">
              <a:xfrm>
                <a:off x="1269099" y="-1157748"/>
                <a:ext cx="483378" cy="468421"/>
              </a:xfrm>
              <a:custGeom>
                <a:avLst/>
                <a:gdLst>
                  <a:gd name="T0" fmla="*/ 47 w 47"/>
                  <a:gd name="T1" fmla="*/ 25 h 46"/>
                  <a:gd name="T2" fmla="*/ 45 w 47"/>
                  <a:gd name="T3" fmla="*/ 20 h 46"/>
                  <a:gd name="T4" fmla="*/ 41 w 47"/>
                  <a:gd name="T5" fmla="*/ 18 h 46"/>
                  <a:gd name="T6" fmla="*/ 39 w 47"/>
                  <a:gd name="T7" fmla="*/ 12 h 46"/>
                  <a:gd name="T8" fmla="*/ 41 w 47"/>
                  <a:gd name="T9" fmla="*/ 8 h 46"/>
                  <a:gd name="T10" fmla="*/ 37 w 47"/>
                  <a:gd name="T11" fmla="*/ 5 h 46"/>
                  <a:gd name="T12" fmla="*/ 32 w 47"/>
                  <a:gd name="T13" fmla="*/ 8 h 46"/>
                  <a:gd name="T14" fmla="*/ 27 w 47"/>
                  <a:gd name="T15" fmla="*/ 4 h 46"/>
                  <a:gd name="T16" fmla="*/ 25 w 47"/>
                  <a:gd name="T17" fmla="*/ 0 h 46"/>
                  <a:gd name="T18" fmla="*/ 20 w 47"/>
                  <a:gd name="T19" fmla="*/ 1 h 46"/>
                  <a:gd name="T20" fmla="*/ 19 w 47"/>
                  <a:gd name="T21" fmla="*/ 6 h 46"/>
                  <a:gd name="T22" fmla="*/ 12 w 47"/>
                  <a:gd name="T23" fmla="*/ 7 h 46"/>
                  <a:gd name="T24" fmla="*/ 8 w 47"/>
                  <a:gd name="T25" fmla="*/ 5 h 46"/>
                  <a:gd name="T26" fmla="*/ 6 w 47"/>
                  <a:gd name="T27" fmla="*/ 10 h 46"/>
                  <a:gd name="T28" fmla="*/ 8 w 47"/>
                  <a:gd name="T29" fmla="*/ 14 h 46"/>
                  <a:gd name="T30" fmla="*/ 5 w 47"/>
                  <a:gd name="T31" fmla="*/ 20 h 46"/>
                  <a:gd name="T32" fmla="*/ 0 w 47"/>
                  <a:gd name="T33" fmla="*/ 21 h 46"/>
                  <a:gd name="T34" fmla="*/ 1 w 47"/>
                  <a:gd name="T35" fmla="*/ 26 h 46"/>
                  <a:gd name="T36" fmla="*/ 6 w 47"/>
                  <a:gd name="T37" fmla="*/ 27 h 46"/>
                  <a:gd name="T38" fmla="*/ 8 w 47"/>
                  <a:gd name="T39" fmla="*/ 34 h 46"/>
                  <a:gd name="T40" fmla="*/ 6 w 47"/>
                  <a:gd name="T41" fmla="*/ 38 h 46"/>
                  <a:gd name="T42" fmla="*/ 10 w 47"/>
                  <a:gd name="T43" fmla="*/ 41 h 46"/>
                  <a:gd name="T44" fmla="*/ 15 w 47"/>
                  <a:gd name="T45" fmla="*/ 38 h 46"/>
                  <a:gd name="T46" fmla="*/ 20 w 47"/>
                  <a:gd name="T47" fmla="*/ 42 h 46"/>
                  <a:gd name="T48" fmla="*/ 22 w 47"/>
                  <a:gd name="T49" fmla="*/ 46 h 46"/>
                  <a:gd name="T50" fmla="*/ 27 w 47"/>
                  <a:gd name="T51" fmla="*/ 45 h 46"/>
                  <a:gd name="T52" fmla="*/ 28 w 47"/>
                  <a:gd name="T53" fmla="*/ 40 h 46"/>
                  <a:gd name="T54" fmla="*/ 34 w 47"/>
                  <a:gd name="T55" fmla="*/ 38 h 46"/>
                  <a:gd name="T56" fmla="*/ 39 w 47"/>
                  <a:gd name="T57" fmla="*/ 41 h 46"/>
                  <a:gd name="T58" fmla="*/ 41 w 47"/>
                  <a:gd name="T59" fmla="*/ 36 h 46"/>
                  <a:gd name="T60" fmla="*/ 39 w 47"/>
                  <a:gd name="T61" fmla="*/ 32 h 46"/>
                  <a:gd name="T62" fmla="*/ 42 w 47"/>
                  <a:gd name="T63" fmla="*/ 26 h 46"/>
                  <a:gd name="T64" fmla="*/ 23 w 47"/>
                  <a:gd name="T65" fmla="*/ 34 h 46"/>
                  <a:gd name="T66" fmla="*/ 13 w 47"/>
                  <a:gd name="T67" fmla="*/ 23 h 46"/>
                  <a:gd name="T68" fmla="*/ 34 w 47"/>
                  <a:gd name="T69" fmla="*/ 2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7" h="46">
                    <a:moveTo>
                      <a:pt x="45" y="26"/>
                    </a:moveTo>
                    <a:cubicBezTo>
                      <a:pt x="46" y="26"/>
                      <a:pt x="47" y="25"/>
                      <a:pt x="47" y="2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0"/>
                      <a:pt x="46" y="20"/>
                      <a:pt x="4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20"/>
                      <a:pt x="41" y="19"/>
                      <a:pt x="41" y="18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3"/>
                      <a:pt x="38" y="12"/>
                      <a:pt x="39" y="12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2" y="9"/>
                      <a:pt x="42" y="8"/>
                      <a:pt x="41" y="8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8"/>
                      <a:pt x="33" y="8"/>
                      <a:pt x="32" y="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5"/>
                      <a:pt x="27" y="4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6"/>
                      <a:pt x="19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3" y="8"/>
                      <a:pt x="12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9"/>
                      <a:pt x="6" y="1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3"/>
                      <a:pt x="8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5" y="20"/>
                      <a:pt x="5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7"/>
                      <a:pt x="6" y="2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8" y="33"/>
                      <a:pt x="8" y="34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10" y="41"/>
                      <a:pt x="10" y="41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8"/>
                      <a:pt x="14" y="38"/>
                      <a:pt x="15" y="38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40"/>
                      <a:pt x="20" y="41"/>
                      <a:pt x="20" y="42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0" y="46"/>
                      <a:pt x="21" y="46"/>
                      <a:pt x="22" y="46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6" y="46"/>
                      <a:pt x="27" y="46"/>
                      <a:pt x="27" y="4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1"/>
                      <a:pt x="27" y="40"/>
                      <a:pt x="28" y="40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2" y="38"/>
                      <a:pt x="42" y="37"/>
                      <a:pt x="41" y="3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8" y="33"/>
                      <a:pt x="38" y="32"/>
                      <a:pt x="39" y="32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2" y="26"/>
                      <a:pt x="42" y="26"/>
                    </a:cubicBezTo>
                    <a:cubicBezTo>
                      <a:pt x="45" y="26"/>
                      <a:pt x="45" y="26"/>
                      <a:pt x="45" y="26"/>
                    </a:cubicBezTo>
                    <a:close/>
                    <a:moveTo>
                      <a:pt x="23" y="34"/>
                    </a:moveTo>
                    <a:cubicBezTo>
                      <a:pt x="23" y="34"/>
                      <a:pt x="23" y="34"/>
                      <a:pt x="23" y="34"/>
                    </a:cubicBezTo>
                    <a:cubicBezTo>
                      <a:pt x="18" y="34"/>
                      <a:pt x="13" y="29"/>
                      <a:pt x="13" y="23"/>
                    </a:cubicBezTo>
                    <a:cubicBezTo>
                      <a:pt x="13" y="17"/>
                      <a:pt x="18" y="12"/>
                      <a:pt x="23" y="12"/>
                    </a:cubicBezTo>
                    <a:cubicBezTo>
                      <a:pt x="29" y="12"/>
                      <a:pt x="34" y="17"/>
                      <a:pt x="34" y="23"/>
                    </a:cubicBezTo>
                    <a:cubicBezTo>
                      <a:pt x="34" y="29"/>
                      <a:pt x="29" y="34"/>
                      <a:pt x="23" y="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0"/>
              <p:cNvSpPr>
                <a:spLocks noEditPoints="1"/>
              </p:cNvSpPr>
              <p:nvPr/>
            </p:nvSpPr>
            <p:spPr bwMode="auto">
              <a:xfrm>
                <a:off x="1595702" y="-1383290"/>
                <a:ext cx="269990" cy="273249"/>
              </a:xfrm>
              <a:custGeom>
                <a:avLst/>
                <a:gdLst>
                  <a:gd name="T0" fmla="*/ 26 w 26"/>
                  <a:gd name="T1" fmla="*/ 15 h 27"/>
                  <a:gd name="T2" fmla="*/ 25 w 26"/>
                  <a:gd name="T3" fmla="*/ 12 h 27"/>
                  <a:gd name="T4" fmla="*/ 23 w 26"/>
                  <a:gd name="T5" fmla="*/ 11 h 27"/>
                  <a:gd name="T6" fmla="*/ 22 w 26"/>
                  <a:gd name="T7" fmla="*/ 7 h 27"/>
                  <a:gd name="T8" fmla="*/ 23 w 26"/>
                  <a:gd name="T9" fmla="*/ 5 h 27"/>
                  <a:gd name="T10" fmla="*/ 20 w 26"/>
                  <a:gd name="T11" fmla="*/ 4 h 27"/>
                  <a:gd name="T12" fmla="*/ 18 w 26"/>
                  <a:gd name="T13" fmla="*/ 5 h 27"/>
                  <a:gd name="T14" fmla="*/ 15 w 26"/>
                  <a:gd name="T15" fmla="*/ 3 h 27"/>
                  <a:gd name="T16" fmla="*/ 14 w 26"/>
                  <a:gd name="T17" fmla="*/ 0 h 27"/>
                  <a:gd name="T18" fmla="*/ 11 w 26"/>
                  <a:gd name="T19" fmla="*/ 1 h 27"/>
                  <a:gd name="T20" fmla="*/ 10 w 26"/>
                  <a:gd name="T21" fmla="*/ 4 h 27"/>
                  <a:gd name="T22" fmla="*/ 7 w 26"/>
                  <a:gd name="T23" fmla="*/ 5 h 27"/>
                  <a:gd name="T24" fmla="*/ 4 w 26"/>
                  <a:gd name="T25" fmla="*/ 4 h 27"/>
                  <a:gd name="T26" fmla="*/ 3 w 26"/>
                  <a:gd name="T27" fmla="*/ 6 h 27"/>
                  <a:gd name="T28" fmla="*/ 4 w 26"/>
                  <a:gd name="T29" fmla="*/ 9 h 27"/>
                  <a:gd name="T30" fmla="*/ 2 w 26"/>
                  <a:gd name="T31" fmla="*/ 12 h 27"/>
                  <a:gd name="T32" fmla="*/ 0 w 26"/>
                  <a:gd name="T33" fmla="*/ 13 h 27"/>
                  <a:gd name="T34" fmla="*/ 1 w 26"/>
                  <a:gd name="T35" fmla="*/ 15 h 27"/>
                  <a:gd name="T36" fmla="*/ 3 w 26"/>
                  <a:gd name="T37" fmla="*/ 16 h 27"/>
                  <a:gd name="T38" fmla="*/ 4 w 26"/>
                  <a:gd name="T39" fmla="*/ 20 h 27"/>
                  <a:gd name="T40" fmla="*/ 3 w 26"/>
                  <a:gd name="T41" fmla="*/ 22 h 27"/>
                  <a:gd name="T42" fmla="*/ 6 w 26"/>
                  <a:gd name="T43" fmla="*/ 24 h 27"/>
                  <a:gd name="T44" fmla="*/ 8 w 26"/>
                  <a:gd name="T45" fmla="*/ 22 h 27"/>
                  <a:gd name="T46" fmla="*/ 11 w 26"/>
                  <a:gd name="T47" fmla="*/ 24 h 27"/>
                  <a:gd name="T48" fmla="*/ 12 w 26"/>
                  <a:gd name="T49" fmla="*/ 27 h 27"/>
                  <a:gd name="T50" fmla="*/ 15 w 26"/>
                  <a:gd name="T51" fmla="*/ 26 h 27"/>
                  <a:gd name="T52" fmla="*/ 15 w 26"/>
                  <a:gd name="T53" fmla="*/ 23 h 27"/>
                  <a:gd name="T54" fmla="*/ 19 w 26"/>
                  <a:gd name="T55" fmla="*/ 22 h 27"/>
                  <a:gd name="T56" fmla="*/ 22 w 26"/>
                  <a:gd name="T57" fmla="*/ 24 h 27"/>
                  <a:gd name="T58" fmla="*/ 23 w 26"/>
                  <a:gd name="T59" fmla="*/ 21 h 27"/>
                  <a:gd name="T60" fmla="*/ 22 w 26"/>
                  <a:gd name="T61" fmla="*/ 19 h 27"/>
                  <a:gd name="T62" fmla="*/ 24 w 26"/>
                  <a:gd name="T63" fmla="*/ 15 h 27"/>
                  <a:gd name="T64" fmla="*/ 13 w 26"/>
                  <a:gd name="T65" fmla="*/ 20 h 27"/>
                  <a:gd name="T66" fmla="*/ 7 w 26"/>
                  <a:gd name="T67" fmla="*/ 14 h 27"/>
                  <a:gd name="T68" fmla="*/ 19 w 26"/>
                  <a:gd name="T6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" h="27">
                    <a:moveTo>
                      <a:pt x="25" y="15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2"/>
                      <a:pt x="26" y="12"/>
                      <a:pt x="25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1"/>
                      <a:pt x="23" y="1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8"/>
                      <a:pt x="21" y="8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0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8"/>
                      <a:pt x="5" y="8"/>
                      <a:pt x="4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1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5" y="24"/>
                      <a:pt x="5" y="24"/>
                      <a:pt x="6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8" y="22"/>
                      <a:pt x="8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2" y="27"/>
                      <a:pt x="12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19" y="2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2" y="24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1"/>
                      <a:pt x="23" y="21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2" y="19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3" y="15"/>
                      <a:pt x="24" y="15"/>
                    </a:cubicBezTo>
                    <a:cubicBezTo>
                      <a:pt x="25" y="15"/>
                      <a:pt x="25" y="15"/>
                      <a:pt x="25" y="15"/>
                    </a:cubicBezTo>
                    <a:close/>
                    <a:moveTo>
                      <a:pt x="13" y="20"/>
                    </a:moveTo>
                    <a:cubicBezTo>
                      <a:pt x="13" y="20"/>
                      <a:pt x="13" y="20"/>
                      <a:pt x="13" y="20"/>
                    </a:cubicBezTo>
                    <a:cubicBezTo>
                      <a:pt x="10" y="20"/>
                      <a:pt x="7" y="17"/>
                      <a:pt x="7" y="14"/>
                    </a:cubicBezTo>
                    <a:cubicBezTo>
                      <a:pt x="7" y="10"/>
                      <a:pt x="10" y="8"/>
                      <a:pt x="13" y="8"/>
                    </a:cubicBezTo>
                    <a:cubicBezTo>
                      <a:pt x="16" y="8"/>
                      <a:pt x="19" y="10"/>
                      <a:pt x="19" y="14"/>
                    </a:cubicBezTo>
                    <a:cubicBezTo>
                      <a:pt x="19" y="17"/>
                      <a:pt x="16" y="20"/>
                      <a:pt x="13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1"/>
              <p:cNvSpPr>
                <a:spLocks noEditPoints="1"/>
              </p:cNvSpPr>
              <p:nvPr/>
            </p:nvSpPr>
            <p:spPr bwMode="auto">
              <a:xfrm>
                <a:off x="1743762" y="-962576"/>
                <a:ext cx="226452" cy="221202"/>
              </a:xfrm>
              <a:custGeom>
                <a:avLst/>
                <a:gdLst>
                  <a:gd name="T0" fmla="*/ 22 w 22"/>
                  <a:gd name="T1" fmla="*/ 12 h 22"/>
                  <a:gd name="T2" fmla="*/ 21 w 22"/>
                  <a:gd name="T3" fmla="*/ 9 h 22"/>
                  <a:gd name="T4" fmla="*/ 19 w 22"/>
                  <a:gd name="T5" fmla="*/ 9 h 22"/>
                  <a:gd name="T6" fmla="*/ 18 w 22"/>
                  <a:gd name="T7" fmla="*/ 6 h 22"/>
                  <a:gd name="T8" fmla="*/ 19 w 22"/>
                  <a:gd name="T9" fmla="*/ 4 h 22"/>
                  <a:gd name="T10" fmla="*/ 17 w 22"/>
                  <a:gd name="T11" fmla="*/ 3 h 22"/>
                  <a:gd name="T12" fmla="*/ 15 w 22"/>
                  <a:gd name="T13" fmla="*/ 4 h 22"/>
                  <a:gd name="T14" fmla="*/ 13 w 22"/>
                  <a:gd name="T15" fmla="*/ 2 h 22"/>
                  <a:gd name="T16" fmla="*/ 12 w 22"/>
                  <a:gd name="T17" fmla="*/ 0 h 22"/>
                  <a:gd name="T18" fmla="*/ 10 w 22"/>
                  <a:gd name="T19" fmla="*/ 1 h 22"/>
                  <a:gd name="T20" fmla="*/ 9 w 22"/>
                  <a:gd name="T21" fmla="*/ 3 h 22"/>
                  <a:gd name="T22" fmla="*/ 6 w 22"/>
                  <a:gd name="T23" fmla="*/ 4 h 22"/>
                  <a:gd name="T24" fmla="*/ 4 w 22"/>
                  <a:gd name="T25" fmla="*/ 3 h 22"/>
                  <a:gd name="T26" fmla="*/ 3 w 22"/>
                  <a:gd name="T27" fmla="*/ 5 h 22"/>
                  <a:gd name="T28" fmla="*/ 4 w 22"/>
                  <a:gd name="T29" fmla="*/ 7 h 22"/>
                  <a:gd name="T30" fmla="*/ 2 w 22"/>
                  <a:gd name="T31" fmla="*/ 9 h 22"/>
                  <a:gd name="T32" fmla="*/ 0 w 22"/>
                  <a:gd name="T33" fmla="*/ 10 h 22"/>
                  <a:gd name="T34" fmla="*/ 1 w 22"/>
                  <a:gd name="T35" fmla="*/ 12 h 22"/>
                  <a:gd name="T36" fmla="*/ 3 w 22"/>
                  <a:gd name="T37" fmla="*/ 13 h 22"/>
                  <a:gd name="T38" fmla="*/ 4 w 22"/>
                  <a:gd name="T39" fmla="*/ 16 h 22"/>
                  <a:gd name="T40" fmla="*/ 3 w 22"/>
                  <a:gd name="T41" fmla="*/ 18 h 22"/>
                  <a:gd name="T42" fmla="*/ 5 w 22"/>
                  <a:gd name="T43" fmla="*/ 19 h 22"/>
                  <a:gd name="T44" fmla="*/ 7 w 22"/>
                  <a:gd name="T45" fmla="*/ 18 h 22"/>
                  <a:gd name="T46" fmla="*/ 10 w 22"/>
                  <a:gd name="T47" fmla="*/ 20 h 22"/>
                  <a:gd name="T48" fmla="*/ 10 w 22"/>
                  <a:gd name="T49" fmla="*/ 22 h 22"/>
                  <a:gd name="T50" fmla="*/ 13 w 22"/>
                  <a:gd name="T51" fmla="*/ 21 h 22"/>
                  <a:gd name="T52" fmla="*/ 13 w 22"/>
                  <a:gd name="T53" fmla="*/ 19 h 22"/>
                  <a:gd name="T54" fmla="*/ 16 w 22"/>
                  <a:gd name="T55" fmla="*/ 18 h 22"/>
                  <a:gd name="T56" fmla="*/ 18 w 22"/>
                  <a:gd name="T57" fmla="*/ 19 h 22"/>
                  <a:gd name="T58" fmla="*/ 19 w 22"/>
                  <a:gd name="T59" fmla="*/ 17 h 22"/>
                  <a:gd name="T60" fmla="*/ 18 w 22"/>
                  <a:gd name="T61" fmla="*/ 15 h 22"/>
                  <a:gd name="T62" fmla="*/ 20 w 22"/>
                  <a:gd name="T63" fmla="*/ 12 h 22"/>
                  <a:gd name="T64" fmla="*/ 11 w 22"/>
                  <a:gd name="T65" fmla="*/ 16 h 22"/>
                  <a:gd name="T66" fmla="*/ 6 w 22"/>
                  <a:gd name="T67" fmla="*/ 11 h 22"/>
                  <a:gd name="T68" fmla="*/ 16 w 22"/>
                  <a:gd name="T6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" h="22">
                    <a:moveTo>
                      <a:pt x="21" y="12"/>
                    </a:move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2"/>
                      <a:pt x="17" y="2"/>
                      <a:pt x="17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9" y="3"/>
                      <a:pt x="9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10"/>
                      <a:pt x="0" y="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10" y="19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6" y="18"/>
                      <a:pt x="16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7"/>
                      <a:pt x="19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lose/>
                    <a:moveTo>
                      <a:pt x="11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8" y="16"/>
                      <a:pt x="6" y="14"/>
                      <a:pt x="6" y="11"/>
                    </a:cubicBezTo>
                    <a:cubicBezTo>
                      <a:pt x="6" y="8"/>
                      <a:pt x="8" y="6"/>
                      <a:pt x="11" y="6"/>
                    </a:cubicBezTo>
                    <a:cubicBezTo>
                      <a:pt x="14" y="6"/>
                      <a:pt x="16" y="8"/>
                      <a:pt x="16" y="11"/>
                    </a:cubicBezTo>
                    <a:cubicBezTo>
                      <a:pt x="16" y="14"/>
                      <a:pt x="14" y="16"/>
                      <a:pt x="11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4129881" y="588963"/>
            <a:ext cx="1000125" cy="1001712"/>
            <a:chOff x="4072731" y="1112838"/>
            <a:chExt cx="1000125" cy="1001712"/>
          </a:xfrm>
        </p:grpSpPr>
        <p:sp>
          <p:nvSpPr>
            <p:cNvPr id="31" name="Freeform 15"/>
            <p:cNvSpPr/>
            <p:nvPr/>
          </p:nvSpPr>
          <p:spPr bwMode="auto">
            <a:xfrm>
              <a:off x="4072731" y="1112838"/>
              <a:ext cx="1000125" cy="1001712"/>
            </a:xfrm>
            <a:custGeom>
              <a:avLst/>
              <a:gdLst>
                <a:gd name="T0" fmla="*/ 2147483646 w 552"/>
                <a:gd name="T1" fmla="*/ 2147483646 h 553"/>
                <a:gd name="T2" fmla="*/ 0 w 552"/>
                <a:gd name="T3" fmla="*/ 2147483646 h 553"/>
                <a:gd name="T4" fmla="*/ 0 w 552"/>
                <a:gd name="T5" fmla="*/ 0 h 553"/>
                <a:gd name="T6" fmla="*/ 2147483646 w 552"/>
                <a:gd name="T7" fmla="*/ 0 h 553"/>
                <a:gd name="T8" fmla="*/ 2147483646 w 552"/>
                <a:gd name="T9" fmla="*/ 2147483646 h 553"/>
                <a:gd name="T10" fmla="*/ 2147483646 w 552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3">
                  <a:moveTo>
                    <a:pt x="552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9"/>
            <p:cNvSpPr>
              <a:spLocks noEditPoints="1"/>
            </p:cNvSpPr>
            <p:nvPr/>
          </p:nvSpPr>
          <p:spPr bwMode="auto">
            <a:xfrm>
              <a:off x="4366542" y="1435480"/>
              <a:ext cx="412502" cy="356427"/>
            </a:xfrm>
            <a:custGeom>
              <a:avLst/>
              <a:gdLst>
                <a:gd name="T0" fmla="*/ 2147483647 w 265"/>
                <a:gd name="T1" fmla="*/ 2147483647 h 252"/>
                <a:gd name="T2" fmla="*/ 2147483647 w 265"/>
                <a:gd name="T3" fmla="*/ 2147483647 h 252"/>
                <a:gd name="T4" fmla="*/ 2147483647 w 265"/>
                <a:gd name="T5" fmla="*/ 2147483647 h 252"/>
                <a:gd name="T6" fmla="*/ 2147483647 w 265"/>
                <a:gd name="T7" fmla="*/ 2147483647 h 252"/>
                <a:gd name="T8" fmla="*/ 2147483647 w 265"/>
                <a:gd name="T9" fmla="*/ 2147483647 h 252"/>
                <a:gd name="T10" fmla="*/ 2147483647 w 265"/>
                <a:gd name="T11" fmla="*/ 2147483647 h 252"/>
                <a:gd name="T12" fmla="*/ 2147483647 w 265"/>
                <a:gd name="T13" fmla="*/ 2147483647 h 252"/>
                <a:gd name="T14" fmla="*/ 2147483647 w 265"/>
                <a:gd name="T15" fmla="*/ 2147483647 h 252"/>
                <a:gd name="T16" fmla="*/ 2147483647 w 265"/>
                <a:gd name="T17" fmla="*/ 2147483647 h 252"/>
                <a:gd name="T18" fmla="*/ 2147483647 w 265"/>
                <a:gd name="T19" fmla="*/ 2147483647 h 252"/>
                <a:gd name="T20" fmla="*/ 2147483647 w 265"/>
                <a:gd name="T21" fmla="*/ 2147483647 h 252"/>
                <a:gd name="T22" fmla="*/ 2147483647 w 265"/>
                <a:gd name="T23" fmla="*/ 2147483647 h 252"/>
                <a:gd name="T24" fmla="*/ 2147483647 w 265"/>
                <a:gd name="T25" fmla="*/ 2147483647 h 252"/>
                <a:gd name="T26" fmla="*/ 2147483647 w 265"/>
                <a:gd name="T27" fmla="*/ 2147483647 h 252"/>
                <a:gd name="T28" fmla="*/ 2147483647 w 265"/>
                <a:gd name="T29" fmla="*/ 2147483647 h 252"/>
                <a:gd name="T30" fmla="*/ 2147483647 w 265"/>
                <a:gd name="T31" fmla="*/ 2147483647 h 252"/>
                <a:gd name="T32" fmla="*/ 2147483647 w 265"/>
                <a:gd name="T33" fmla="*/ 2147483647 h 252"/>
                <a:gd name="T34" fmla="*/ 2147483647 w 265"/>
                <a:gd name="T35" fmla="*/ 2147483647 h 252"/>
                <a:gd name="T36" fmla="*/ 2147483647 w 265"/>
                <a:gd name="T37" fmla="*/ 2147483647 h 252"/>
                <a:gd name="T38" fmla="*/ 2147483647 w 265"/>
                <a:gd name="T39" fmla="*/ 2147483647 h 252"/>
                <a:gd name="T40" fmla="*/ 2147483647 w 265"/>
                <a:gd name="T41" fmla="*/ 2147483647 h 252"/>
                <a:gd name="T42" fmla="*/ 2147483647 w 265"/>
                <a:gd name="T43" fmla="*/ 2147483647 h 252"/>
                <a:gd name="T44" fmla="*/ 2147483647 w 265"/>
                <a:gd name="T45" fmla="*/ 2147483647 h 252"/>
                <a:gd name="T46" fmla="*/ 2147483647 w 265"/>
                <a:gd name="T47" fmla="*/ 2147483647 h 252"/>
                <a:gd name="T48" fmla="*/ 2147483647 w 265"/>
                <a:gd name="T49" fmla="*/ 2147483647 h 252"/>
                <a:gd name="T50" fmla="*/ 2147483647 w 265"/>
                <a:gd name="T51" fmla="*/ 2147483647 h 252"/>
                <a:gd name="T52" fmla="*/ 2147483647 w 265"/>
                <a:gd name="T53" fmla="*/ 2147483647 h 252"/>
                <a:gd name="T54" fmla="*/ 2147483647 w 265"/>
                <a:gd name="T55" fmla="*/ 2147483647 h 252"/>
                <a:gd name="T56" fmla="*/ 2147483647 w 265"/>
                <a:gd name="T57" fmla="*/ 2147483647 h 252"/>
                <a:gd name="T58" fmla="*/ 2147483647 w 265"/>
                <a:gd name="T59" fmla="*/ 2147483647 h 252"/>
                <a:gd name="T60" fmla="*/ 2147483647 w 265"/>
                <a:gd name="T61" fmla="*/ 2147483647 h 252"/>
                <a:gd name="T62" fmla="*/ 2147483647 w 265"/>
                <a:gd name="T63" fmla="*/ 2147483647 h 252"/>
                <a:gd name="T64" fmla="*/ 2147483647 w 265"/>
                <a:gd name="T65" fmla="*/ 2147483647 h 252"/>
                <a:gd name="T66" fmla="*/ 2147483647 w 265"/>
                <a:gd name="T67" fmla="*/ 2147483647 h 252"/>
                <a:gd name="T68" fmla="*/ 2147483647 w 265"/>
                <a:gd name="T69" fmla="*/ 2147483647 h 252"/>
                <a:gd name="T70" fmla="*/ 2147483647 w 265"/>
                <a:gd name="T71" fmla="*/ 2147483647 h 252"/>
                <a:gd name="T72" fmla="*/ 2147483647 w 265"/>
                <a:gd name="T73" fmla="*/ 2147483647 h 252"/>
                <a:gd name="T74" fmla="*/ 2147483647 w 265"/>
                <a:gd name="T75" fmla="*/ 2147483647 h 252"/>
                <a:gd name="T76" fmla="*/ 2147483647 w 265"/>
                <a:gd name="T77" fmla="*/ 2147483647 h 252"/>
                <a:gd name="T78" fmla="*/ 2147483647 w 265"/>
                <a:gd name="T79" fmla="*/ 2147483647 h 252"/>
                <a:gd name="T80" fmla="*/ 2147483647 w 265"/>
                <a:gd name="T81" fmla="*/ 2147483647 h 252"/>
                <a:gd name="T82" fmla="*/ 2147483647 w 265"/>
                <a:gd name="T83" fmla="*/ 2147483647 h 252"/>
                <a:gd name="T84" fmla="*/ 2147483647 w 265"/>
                <a:gd name="T85" fmla="*/ 2147483647 h 252"/>
                <a:gd name="T86" fmla="*/ 2147483647 w 265"/>
                <a:gd name="T87" fmla="*/ 2147483647 h 252"/>
                <a:gd name="T88" fmla="*/ 2147483647 w 265"/>
                <a:gd name="T89" fmla="*/ 2147483647 h 252"/>
                <a:gd name="T90" fmla="*/ 2147483647 w 265"/>
                <a:gd name="T91" fmla="*/ 2147483647 h 252"/>
                <a:gd name="T92" fmla="*/ 2147483647 w 265"/>
                <a:gd name="T93" fmla="*/ 2147483647 h 252"/>
                <a:gd name="T94" fmla="*/ 2147483647 w 265"/>
                <a:gd name="T95" fmla="*/ 2147483647 h 252"/>
                <a:gd name="T96" fmla="*/ 2147483647 w 265"/>
                <a:gd name="T97" fmla="*/ 2147483647 h 252"/>
                <a:gd name="T98" fmla="*/ 2147483647 w 265"/>
                <a:gd name="T99" fmla="*/ 2147483647 h 252"/>
                <a:gd name="T100" fmla="*/ 2147483647 w 265"/>
                <a:gd name="T101" fmla="*/ 2147483647 h 252"/>
                <a:gd name="T102" fmla="*/ 2147483647 w 265"/>
                <a:gd name="T103" fmla="*/ 2147483647 h 252"/>
                <a:gd name="T104" fmla="*/ 2147483647 w 265"/>
                <a:gd name="T105" fmla="*/ 2147483647 h 252"/>
                <a:gd name="T106" fmla="*/ 2147483647 w 265"/>
                <a:gd name="T107" fmla="*/ 2147483647 h 25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65" h="252">
                  <a:moveTo>
                    <a:pt x="234" y="107"/>
                  </a:moveTo>
                  <a:cubicBezTo>
                    <a:pt x="235" y="101"/>
                    <a:pt x="236" y="94"/>
                    <a:pt x="236" y="87"/>
                  </a:cubicBezTo>
                  <a:cubicBezTo>
                    <a:pt x="247" y="86"/>
                    <a:pt x="259" y="81"/>
                    <a:pt x="261" y="98"/>
                  </a:cubicBezTo>
                  <a:cubicBezTo>
                    <a:pt x="265" y="122"/>
                    <a:pt x="261" y="126"/>
                    <a:pt x="229" y="129"/>
                  </a:cubicBezTo>
                  <a:cubicBezTo>
                    <a:pt x="229" y="152"/>
                    <a:pt x="230" y="175"/>
                    <a:pt x="229" y="198"/>
                  </a:cubicBezTo>
                  <a:cubicBezTo>
                    <a:pt x="228" y="206"/>
                    <a:pt x="222" y="214"/>
                    <a:pt x="219" y="222"/>
                  </a:cubicBezTo>
                  <a:cubicBezTo>
                    <a:pt x="217" y="225"/>
                    <a:pt x="213" y="227"/>
                    <a:pt x="214" y="229"/>
                  </a:cubicBezTo>
                  <a:cubicBezTo>
                    <a:pt x="214" y="252"/>
                    <a:pt x="198" y="249"/>
                    <a:pt x="186" y="246"/>
                  </a:cubicBezTo>
                  <a:cubicBezTo>
                    <a:pt x="179" y="245"/>
                    <a:pt x="173" y="235"/>
                    <a:pt x="166" y="229"/>
                  </a:cubicBezTo>
                  <a:cubicBezTo>
                    <a:pt x="167" y="228"/>
                    <a:pt x="168" y="226"/>
                    <a:pt x="170" y="224"/>
                  </a:cubicBezTo>
                  <a:cubicBezTo>
                    <a:pt x="145" y="224"/>
                    <a:pt x="121" y="224"/>
                    <a:pt x="96" y="224"/>
                  </a:cubicBezTo>
                  <a:cubicBezTo>
                    <a:pt x="89" y="246"/>
                    <a:pt x="82" y="251"/>
                    <a:pt x="62" y="247"/>
                  </a:cubicBezTo>
                  <a:cubicBezTo>
                    <a:pt x="59" y="246"/>
                    <a:pt x="56" y="246"/>
                    <a:pt x="55" y="244"/>
                  </a:cubicBezTo>
                  <a:cubicBezTo>
                    <a:pt x="48" y="229"/>
                    <a:pt x="38" y="214"/>
                    <a:pt x="36" y="198"/>
                  </a:cubicBezTo>
                  <a:cubicBezTo>
                    <a:pt x="33" y="176"/>
                    <a:pt x="35" y="153"/>
                    <a:pt x="35" y="131"/>
                  </a:cubicBezTo>
                  <a:cubicBezTo>
                    <a:pt x="3" y="123"/>
                    <a:pt x="0" y="120"/>
                    <a:pt x="3" y="98"/>
                  </a:cubicBezTo>
                  <a:cubicBezTo>
                    <a:pt x="5" y="86"/>
                    <a:pt x="7" y="85"/>
                    <a:pt x="28" y="87"/>
                  </a:cubicBezTo>
                  <a:cubicBezTo>
                    <a:pt x="29" y="94"/>
                    <a:pt x="30" y="101"/>
                    <a:pt x="31" y="107"/>
                  </a:cubicBezTo>
                  <a:cubicBezTo>
                    <a:pt x="32" y="107"/>
                    <a:pt x="34" y="107"/>
                    <a:pt x="35" y="107"/>
                  </a:cubicBezTo>
                  <a:cubicBezTo>
                    <a:pt x="35" y="88"/>
                    <a:pt x="36" y="68"/>
                    <a:pt x="35" y="49"/>
                  </a:cubicBezTo>
                  <a:cubicBezTo>
                    <a:pt x="34" y="35"/>
                    <a:pt x="41" y="27"/>
                    <a:pt x="53" y="22"/>
                  </a:cubicBezTo>
                  <a:cubicBezTo>
                    <a:pt x="106" y="1"/>
                    <a:pt x="158" y="0"/>
                    <a:pt x="211" y="20"/>
                  </a:cubicBezTo>
                  <a:cubicBezTo>
                    <a:pt x="225" y="25"/>
                    <a:pt x="230" y="32"/>
                    <a:pt x="229" y="46"/>
                  </a:cubicBezTo>
                  <a:cubicBezTo>
                    <a:pt x="229" y="67"/>
                    <a:pt x="229" y="87"/>
                    <a:pt x="229" y="107"/>
                  </a:cubicBezTo>
                  <a:cubicBezTo>
                    <a:pt x="231" y="107"/>
                    <a:pt x="233" y="107"/>
                    <a:pt x="234" y="107"/>
                  </a:cubicBezTo>
                  <a:close/>
                  <a:moveTo>
                    <a:pt x="176" y="127"/>
                  </a:moveTo>
                  <a:cubicBezTo>
                    <a:pt x="215" y="125"/>
                    <a:pt x="211" y="129"/>
                    <a:pt x="211" y="90"/>
                  </a:cubicBezTo>
                  <a:cubicBezTo>
                    <a:pt x="211" y="87"/>
                    <a:pt x="211" y="84"/>
                    <a:pt x="211" y="80"/>
                  </a:cubicBezTo>
                  <a:cubicBezTo>
                    <a:pt x="212" y="70"/>
                    <a:pt x="209" y="62"/>
                    <a:pt x="197" y="64"/>
                  </a:cubicBezTo>
                  <a:cubicBezTo>
                    <a:pt x="179" y="67"/>
                    <a:pt x="154" y="52"/>
                    <a:pt x="143" y="73"/>
                  </a:cubicBezTo>
                  <a:cubicBezTo>
                    <a:pt x="136" y="85"/>
                    <a:pt x="140" y="106"/>
                    <a:pt x="145" y="121"/>
                  </a:cubicBezTo>
                  <a:cubicBezTo>
                    <a:pt x="146" y="126"/>
                    <a:pt x="165" y="125"/>
                    <a:pt x="176" y="127"/>
                  </a:cubicBezTo>
                  <a:close/>
                  <a:moveTo>
                    <a:pt x="86" y="126"/>
                  </a:moveTo>
                  <a:cubicBezTo>
                    <a:pt x="91" y="126"/>
                    <a:pt x="97" y="125"/>
                    <a:pt x="102" y="126"/>
                  </a:cubicBezTo>
                  <a:cubicBezTo>
                    <a:pt x="119" y="128"/>
                    <a:pt x="125" y="121"/>
                    <a:pt x="123" y="104"/>
                  </a:cubicBezTo>
                  <a:cubicBezTo>
                    <a:pt x="123" y="96"/>
                    <a:pt x="123" y="87"/>
                    <a:pt x="123" y="78"/>
                  </a:cubicBezTo>
                  <a:cubicBezTo>
                    <a:pt x="123" y="58"/>
                    <a:pt x="107" y="62"/>
                    <a:pt x="98" y="64"/>
                  </a:cubicBezTo>
                  <a:cubicBezTo>
                    <a:pt x="83" y="68"/>
                    <a:pt x="59" y="49"/>
                    <a:pt x="54" y="78"/>
                  </a:cubicBezTo>
                  <a:cubicBezTo>
                    <a:pt x="52" y="88"/>
                    <a:pt x="53" y="99"/>
                    <a:pt x="53" y="110"/>
                  </a:cubicBezTo>
                  <a:cubicBezTo>
                    <a:pt x="53" y="121"/>
                    <a:pt x="57" y="126"/>
                    <a:pt x="68" y="126"/>
                  </a:cubicBezTo>
                  <a:cubicBezTo>
                    <a:pt x="74" y="125"/>
                    <a:pt x="80" y="126"/>
                    <a:pt x="86" y="126"/>
                  </a:cubicBezTo>
                  <a:close/>
                  <a:moveTo>
                    <a:pt x="93" y="31"/>
                  </a:moveTo>
                  <a:cubicBezTo>
                    <a:pt x="111" y="41"/>
                    <a:pt x="159" y="40"/>
                    <a:pt x="170" y="30"/>
                  </a:cubicBezTo>
                  <a:cubicBezTo>
                    <a:pt x="156" y="21"/>
                    <a:pt x="109" y="20"/>
                    <a:pt x="93" y="31"/>
                  </a:cubicBezTo>
                  <a:close/>
                  <a:moveTo>
                    <a:pt x="218" y="178"/>
                  </a:moveTo>
                  <a:cubicBezTo>
                    <a:pt x="206" y="170"/>
                    <a:pt x="199" y="161"/>
                    <a:pt x="192" y="161"/>
                  </a:cubicBezTo>
                  <a:cubicBezTo>
                    <a:pt x="186" y="161"/>
                    <a:pt x="180" y="172"/>
                    <a:pt x="174" y="178"/>
                  </a:cubicBezTo>
                  <a:cubicBezTo>
                    <a:pt x="180" y="184"/>
                    <a:pt x="186" y="194"/>
                    <a:pt x="193" y="196"/>
                  </a:cubicBezTo>
                  <a:cubicBezTo>
                    <a:pt x="199" y="197"/>
                    <a:pt x="206" y="187"/>
                    <a:pt x="218" y="178"/>
                  </a:cubicBezTo>
                  <a:close/>
                  <a:moveTo>
                    <a:pt x="98" y="177"/>
                  </a:moveTo>
                  <a:cubicBezTo>
                    <a:pt x="86" y="169"/>
                    <a:pt x="78" y="161"/>
                    <a:pt x="71" y="161"/>
                  </a:cubicBezTo>
                  <a:cubicBezTo>
                    <a:pt x="65" y="162"/>
                    <a:pt x="59" y="173"/>
                    <a:pt x="54" y="179"/>
                  </a:cubicBezTo>
                  <a:cubicBezTo>
                    <a:pt x="60" y="185"/>
                    <a:pt x="66" y="195"/>
                    <a:pt x="74" y="196"/>
                  </a:cubicBezTo>
                  <a:cubicBezTo>
                    <a:pt x="80" y="196"/>
                    <a:pt x="87" y="186"/>
                    <a:pt x="98" y="1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组合 28"/>
          <p:cNvGrpSpPr/>
          <p:nvPr/>
        </p:nvGrpSpPr>
        <p:grpSpPr bwMode="auto">
          <a:xfrm>
            <a:off x="596106" y="1733550"/>
            <a:ext cx="1001713" cy="1001713"/>
            <a:chOff x="559093" y="2366742"/>
            <a:chExt cx="1001898" cy="1001899"/>
          </a:xfrm>
        </p:grpSpPr>
        <p:sp>
          <p:nvSpPr>
            <p:cNvPr id="34" name="Freeform 7"/>
            <p:cNvSpPr/>
            <p:nvPr/>
          </p:nvSpPr>
          <p:spPr bwMode="auto">
            <a:xfrm>
              <a:off x="559093" y="2366742"/>
              <a:ext cx="1001898" cy="1001899"/>
            </a:xfrm>
            <a:custGeom>
              <a:avLst/>
              <a:gdLst>
                <a:gd name="T0" fmla="*/ 2147483646 w 553"/>
                <a:gd name="T1" fmla="*/ 2147483646 h 553"/>
                <a:gd name="T2" fmla="*/ 0 w 553"/>
                <a:gd name="T3" fmla="*/ 2147483646 h 553"/>
                <a:gd name="T4" fmla="*/ 0 w 553"/>
                <a:gd name="T5" fmla="*/ 0 h 553"/>
                <a:gd name="T6" fmla="*/ 2147483646 w 553"/>
                <a:gd name="T7" fmla="*/ 0 h 553"/>
                <a:gd name="T8" fmla="*/ 2147483646 w 553"/>
                <a:gd name="T9" fmla="*/ 2147483646 h 553"/>
                <a:gd name="T10" fmla="*/ 2147483646 w 553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849474" y="2638611"/>
              <a:ext cx="421136" cy="458160"/>
              <a:chOff x="4817542" y="-1397634"/>
              <a:chExt cx="651037" cy="708275"/>
            </a:xfrm>
            <a:solidFill>
              <a:schemeClr val="bg1"/>
            </a:solidFill>
          </p:grpSpPr>
          <p:sp>
            <p:nvSpPr>
              <p:cNvPr id="36" name="Freeform 86"/>
              <p:cNvSpPr/>
              <p:nvPr/>
            </p:nvSpPr>
            <p:spPr bwMode="auto">
              <a:xfrm>
                <a:off x="4817542" y="-1138509"/>
                <a:ext cx="651037" cy="449150"/>
              </a:xfrm>
              <a:custGeom>
                <a:avLst/>
                <a:gdLst>
                  <a:gd name="T0" fmla="*/ 129 w 203"/>
                  <a:gd name="T1" fmla="*/ 90 h 154"/>
                  <a:gd name="T2" fmla="*/ 129 w 203"/>
                  <a:gd name="T3" fmla="*/ 127 h 154"/>
                  <a:gd name="T4" fmla="*/ 104 w 203"/>
                  <a:gd name="T5" fmla="*/ 154 h 154"/>
                  <a:gd name="T6" fmla="*/ 79 w 203"/>
                  <a:gd name="T7" fmla="*/ 127 h 154"/>
                  <a:gd name="T8" fmla="*/ 79 w 203"/>
                  <a:gd name="T9" fmla="*/ 100 h 154"/>
                  <a:gd name="T10" fmla="*/ 71 w 203"/>
                  <a:gd name="T11" fmla="*/ 83 h 154"/>
                  <a:gd name="T12" fmla="*/ 65 w 203"/>
                  <a:gd name="T13" fmla="*/ 85 h 154"/>
                  <a:gd name="T14" fmla="*/ 65 w 203"/>
                  <a:gd name="T15" fmla="*/ 119 h 154"/>
                  <a:gd name="T16" fmla="*/ 45 w 203"/>
                  <a:gd name="T17" fmla="*/ 138 h 154"/>
                  <a:gd name="T18" fmla="*/ 23 w 203"/>
                  <a:gd name="T19" fmla="*/ 118 h 154"/>
                  <a:gd name="T20" fmla="*/ 10 w 203"/>
                  <a:gd name="T21" fmla="*/ 66 h 154"/>
                  <a:gd name="T22" fmla="*/ 1 w 203"/>
                  <a:gd name="T23" fmla="*/ 15 h 154"/>
                  <a:gd name="T24" fmla="*/ 13 w 203"/>
                  <a:gd name="T25" fmla="*/ 5 h 154"/>
                  <a:gd name="T26" fmla="*/ 41 w 203"/>
                  <a:gd name="T27" fmla="*/ 0 h 154"/>
                  <a:gd name="T28" fmla="*/ 45 w 203"/>
                  <a:gd name="T29" fmla="*/ 38 h 154"/>
                  <a:gd name="T30" fmla="*/ 54 w 203"/>
                  <a:gd name="T31" fmla="*/ 72 h 154"/>
                  <a:gd name="T32" fmla="*/ 49 w 203"/>
                  <a:gd name="T33" fmla="*/ 28 h 154"/>
                  <a:gd name="T34" fmla="*/ 65 w 203"/>
                  <a:gd name="T35" fmla="*/ 5 h 154"/>
                  <a:gd name="T36" fmla="*/ 144 w 203"/>
                  <a:gd name="T37" fmla="*/ 5 h 154"/>
                  <a:gd name="T38" fmla="*/ 160 w 203"/>
                  <a:gd name="T39" fmla="*/ 25 h 154"/>
                  <a:gd name="T40" fmla="*/ 158 w 203"/>
                  <a:gd name="T41" fmla="*/ 73 h 154"/>
                  <a:gd name="T42" fmla="*/ 168 w 203"/>
                  <a:gd name="T43" fmla="*/ 2 h 154"/>
                  <a:gd name="T44" fmla="*/ 199 w 203"/>
                  <a:gd name="T45" fmla="*/ 37 h 154"/>
                  <a:gd name="T46" fmla="*/ 181 w 203"/>
                  <a:gd name="T47" fmla="*/ 81 h 154"/>
                  <a:gd name="T48" fmla="*/ 177 w 203"/>
                  <a:gd name="T49" fmla="*/ 112 h 154"/>
                  <a:gd name="T50" fmla="*/ 156 w 203"/>
                  <a:gd name="T51" fmla="*/ 138 h 154"/>
                  <a:gd name="T52" fmla="*/ 135 w 203"/>
                  <a:gd name="T53" fmla="*/ 111 h 154"/>
                  <a:gd name="T54" fmla="*/ 135 w 203"/>
                  <a:gd name="T55" fmla="*/ 90 h 154"/>
                  <a:gd name="T56" fmla="*/ 129 w 203"/>
                  <a:gd name="T57" fmla="*/ 9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3" h="154">
                    <a:moveTo>
                      <a:pt x="129" y="90"/>
                    </a:moveTo>
                    <a:cubicBezTo>
                      <a:pt x="129" y="102"/>
                      <a:pt x="128" y="115"/>
                      <a:pt x="129" y="127"/>
                    </a:cubicBezTo>
                    <a:cubicBezTo>
                      <a:pt x="131" y="151"/>
                      <a:pt x="120" y="154"/>
                      <a:pt x="104" y="154"/>
                    </a:cubicBezTo>
                    <a:cubicBezTo>
                      <a:pt x="87" y="153"/>
                      <a:pt x="77" y="150"/>
                      <a:pt x="79" y="127"/>
                    </a:cubicBezTo>
                    <a:cubicBezTo>
                      <a:pt x="80" y="118"/>
                      <a:pt x="80" y="109"/>
                      <a:pt x="79" y="100"/>
                    </a:cubicBezTo>
                    <a:cubicBezTo>
                      <a:pt x="78" y="94"/>
                      <a:pt x="74" y="89"/>
                      <a:pt x="71" y="83"/>
                    </a:cubicBezTo>
                    <a:cubicBezTo>
                      <a:pt x="69" y="84"/>
                      <a:pt x="67" y="85"/>
                      <a:pt x="65" y="85"/>
                    </a:cubicBezTo>
                    <a:cubicBezTo>
                      <a:pt x="65" y="96"/>
                      <a:pt x="65" y="108"/>
                      <a:pt x="65" y="119"/>
                    </a:cubicBezTo>
                    <a:cubicBezTo>
                      <a:pt x="66" y="133"/>
                      <a:pt x="56" y="137"/>
                      <a:pt x="45" y="138"/>
                    </a:cubicBezTo>
                    <a:cubicBezTo>
                      <a:pt x="33" y="138"/>
                      <a:pt x="23" y="134"/>
                      <a:pt x="23" y="118"/>
                    </a:cubicBezTo>
                    <a:cubicBezTo>
                      <a:pt x="24" y="100"/>
                      <a:pt x="24" y="83"/>
                      <a:pt x="10" y="66"/>
                    </a:cubicBezTo>
                    <a:cubicBezTo>
                      <a:pt x="0" y="54"/>
                      <a:pt x="2" y="32"/>
                      <a:pt x="1" y="15"/>
                    </a:cubicBezTo>
                    <a:cubicBezTo>
                      <a:pt x="0" y="12"/>
                      <a:pt x="8" y="7"/>
                      <a:pt x="13" y="5"/>
                    </a:cubicBezTo>
                    <a:cubicBezTo>
                      <a:pt x="21" y="2"/>
                      <a:pt x="30" y="2"/>
                      <a:pt x="41" y="0"/>
                    </a:cubicBezTo>
                    <a:cubicBezTo>
                      <a:pt x="42" y="14"/>
                      <a:pt x="44" y="26"/>
                      <a:pt x="45" y="38"/>
                    </a:cubicBezTo>
                    <a:cubicBezTo>
                      <a:pt x="47" y="50"/>
                      <a:pt x="49" y="61"/>
                      <a:pt x="54" y="72"/>
                    </a:cubicBezTo>
                    <a:cubicBezTo>
                      <a:pt x="53" y="58"/>
                      <a:pt x="51" y="43"/>
                      <a:pt x="49" y="28"/>
                    </a:cubicBezTo>
                    <a:cubicBezTo>
                      <a:pt x="46" y="14"/>
                      <a:pt x="48" y="5"/>
                      <a:pt x="65" y="5"/>
                    </a:cubicBezTo>
                    <a:cubicBezTo>
                      <a:pt x="92" y="5"/>
                      <a:pt x="118" y="4"/>
                      <a:pt x="144" y="5"/>
                    </a:cubicBezTo>
                    <a:cubicBezTo>
                      <a:pt x="158" y="5"/>
                      <a:pt x="163" y="12"/>
                      <a:pt x="160" y="25"/>
                    </a:cubicBezTo>
                    <a:cubicBezTo>
                      <a:pt x="157" y="41"/>
                      <a:pt x="156" y="57"/>
                      <a:pt x="158" y="73"/>
                    </a:cubicBezTo>
                    <a:cubicBezTo>
                      <a:pt x="161" y="49"/>
                      <a:pt x="164" y="26"/>
                      <a:pt x="168" y="2"/>
                    </a:cubicBezTo>
                    <a:cubicBezTo>
                      <a:pt x="203" y="7"/>
                      <a:pt x="202" y="7"/>
                      <a:pt x="199" y="37"/>
                    </a:cubicBezTo>
                    <a:cubicBezTo>
                      <a:pt x="196" y="54"/>
                      <a:pt x="196" y="69"/>
                      <a:pt x="181" y="81"/>
                    </a:cubicBezTo>
                    <a:cubicBezTo>
                      <a:pt x="175" y="86"/>
                      <a:pt x="177" y="101"/>
                      <a:pt x="177" y="112"/>
                    </a:cubicBezTo>
                    <a:cubicBezTo>
                      <a:pt x="178" y="128"/>
                      <a:pt x="173" y="138"/>
                      <a:pt x="156" y="138"/>
                    </a:cubicBezTo>
                    <a:cubicBezTo>
                      <a:pt x="138" y="138"/>
                      <a:pt x="134" y="127"/>
                      <a:pt x="135" y="111"/>
                    </a:cubicBezTo>
                    <a:cubicBezTo>
                      <a:pt x="136" y="104"/>
                      <a:pt x="135" y="97"/>
                      <a:pt x="135" y="90"/>
                    </a:cubicBezTo>
                    <a:cubicBezTo>
                      <a:pt x="133" y="90"/>
                      <a:pt x="131" y="90"/>
                      <a:pt x="129" y="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87"/>
              <p:cNvSpPr/>
              <p:nvPr/>
            </p:nvSpPr>
            <p:spPr bwMode="auto">
              <a:xfrm>
                <a:off x="5019640" y="-1397634"/>
                <a:ext cx="267201" cy="244316"/>
              </a:xfrm>
              <a:custGeom>
                <a:avLst/>
                <a:gdLst>
                  <a:gd name="T0" fmla="*/ 82 w 83"/>
                  <a:gd name="T1" fmla="*/ 44 h 84"/>
                  <a:gd name="T2" fmla="*/ 40 w 83"/>
                  <a:gd name="T3" fmla="*/ 83 h 84"/>
                  <a:gd name="T4" fmla="*/ 0 w 83"/>
                  <a:gd name="T5" fmla="*/ 41 h 84"/>
                  <a:gd name="T6" fmla="*/ 44 w 83"/>
                  <a:gd name="T7" fmla="*/ 2 h 84"/>
                  <a:gd name="T8" fmla="*/ 82 w 83"/>
                  <a:gd name="T9" fmla="*/ 4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82" y="44"/>
                    </a:moveTo>
                    <a:cubicBezTo>
                      <a:pt x="81" y="66"/>
                      <a:pt x="63" y="84"/>
                      <a:pt x="40" y="83"/>
                    </a:cubicBezTo>
                    <a:cubicBezTo>
                      <a:pt x="17" y="83"/>
                      <a:pt x="0" y="64"/>
                      <a:pt x="0" y="41"/>
                    </a:cubicBezTo>
                    <a:cubicBezTo>
                      <a:pt x="1" y="18"/>
                      <a:pt x="21" y="0"/>
                      <a:pt x="44" y="2"/>
                    </a:cubicBezTo>
                    <a:cubicBezTo>
                      <a:pt x="66" y="3"/>
                      <a:pt x="83" y="21"/>
                      <a:pt x="82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88"/>
              <p:cNvSpPr/>
              <p:nvPr/>
            </p:nvSpPr>
            <p:spPr bwMode="auto">
              <a:xfrm>
                <a:off x="5279964" y="-1356705"/>
                <a:ext cx="169543" cy="212234"/>
              </a:xfrm>
              <a:custGeom>
                <a:avLst/>
                <a:gdLst>
                  <a:gd name="T0" fmla="*/ 0 w 53"/>
                  <a:gd name="T1" fmla="*/ 64 h 73"/>
                  <a:gd name="T2" fmla="*/ 8 w 53"/>
                  <a:gd name="T3" fmla="*/ 5 h 73"/>
                  <a:gd name="T4" fmla="*/ 45 w 53"/>
                  <a:gd name="T5" fmla="*/ 21 h 73"/>
                  <a:gd name="T6" fmla="*/ 38 w 53"/>
                  <a:gd name="T7" fmla="*/ 61 h 73"/>
                  <a:gd name="T8" fmla="*/ 0 w 53"/>
                  <a:gd name="T9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3">
                    <a:moveTo>
                      <a:pt x="0" y="64"/>
                    </a:moveTo>
                    <a:cubicBezTo>
                      <a:pt x="3" y="42"/>
                      <a:pt x="5" y="25"/>
                      <a:pt x="8" y="5"/>
                    </a:cubicBezTo>
                    <a:cubicBezTo>
                      <a:pt x="23" y="0"/>
                      <a:pt x="37" y="5"/>
                      <a:pt x="45" y="21"/>
                    </a:cubicBezTo>
                    <a:cubicBezTo>
                      <a:pt x="53" y="35"/>
                      <a:pt x="51" y="50"/>
                      <a:pt x="38" y="61"/>
                    </a:cubicBezTo>
                    <a:cubicBezTo>
                      <a:pt x="25" y="72"/>
                      <a:pt x="11" y="73"/>
                      <a:pt x="0" y="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89"/>
              <p:cNvSpPr/>
              <p:nvPr/>
            </p:nvSpPr>
            <p:spPr bwMode="auto">
              <a:xfrm>
                <a:off x="4857164" y="-1354407"/>
                <a:ext cx="169543" cy="213464"/>
              </a:xfrm>
              <a:custGeom>
                <a:avLst/>
                <a:gdLst>
                  <a:gd name="T0" fmla="*/ 45 w 53"/>
                  <a:gd name="T1" fmla="*/ 5 h 73"/>
                  <a:gd name="T2" fmla="*/ 53 w 53"/>
                  <a:gd name="T3" fmla="*/ 63 h 73"/>
                  <a:gd name="T4" fmla="*/ 16 w 53"/>
                  <a:gd name="T5" fmla="*/ 61 h 73"/>
                  <a:gd name="T6" fmla="*/ 7 w 53"/>
                  <a:gd name="T7" fmla="*/ 22 h 73"/>
                  <a:gd name="T8" fmla="*/ 45 w 53"/>
                  <a:gd name="T9" fmla="*/ 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3">
                    <a:moveTo>
                      <a:pt x="45" y="5"/>
                    </a:moveTo>
                    <a:cubicBezTo>
                      <a:pt x="47" y="24"/>
                      <a:pt x="50" y="41"/>
                      <a:pt x="53" y="63"/>
                    </a:cubicBezTo>
                    <a:cubicBezTo>
                      <a:pt x="43" y="73"/>
                      <a:pt x="29" y="71"/>
                      <a:pt x="16" y="61"/>
                    </a:cubicBezTo>
                    <a:cubicBezTo>
                      <a:pt x="2" y="51"/>
                      <a:pt x="0" y="37"/>
                      <a:pt x="7" y="22"/>
                    </a:cubicBezTo>
                    <a:cubicBezTo>
                      <a:pt x="14" y="6"/>
                      <a:pt x="28" y="0"/>
                      <a:pt x="45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0" name="组合 35"/>
          <p:cNvGrpSpPr/>
          <p:nvPr/>
        </p:nvGrpSpPr>
        <p:grpSpPr bwMode="auto">
          <a:xfrm>
            <a:off x="596106" y="569913"/>
            <a:ext cx="1001713" cy="1000125"/>
            <a:chOff x="559093" y="1203598"/>
            <a:chExt cx="1001898" cy="1000087"/>
          </a:xfrm>
        </p:grpSpPr>
        <p:sp>
          <p:nvSpPr>
            <p:cNvPr id="41" name="Freeform 6"/>
            <p:cNvSpPr/>
            <p:nvPr/>
          </p:nvSpPr>
          <p:spPr bwMode="auto">
            <a:xfrm>
              <a:off x="559093" y="1203598"/>
              <a:ext cx="1001898" cy="1000087"/>
            </a:xfrm>
            <a:custGeom>
              <a:avLst/>
              <a:gdLst>
                <a:gd name="T0" fmla="*/ 1815189154 w 553"/>
                <a:gd name="T1" fmla="*/ 1811909434 h 552"/>
                <a:gd name="T2" fmla="*/ 0 w 553"/>
                <a:gd name="T3" fmla="*/ 1811909434 h 552"/>
                <a:gd name="T4" fmla="*/ 0 w 553"/>
                <a:gd name="T5" fmla="*/ 0 h 552"/>
                <a:gd name="T6" fmla="*/ 1815189154 w 553"/>
                <a:gd name="T7" fmla="*/ 0 h 552"/>
                <a:gd name="T8" fmla="*/ 1815189154 w 553"/>
                <a:gd name="T9" fmla="*/ 1811909434 h 552"/>
                <a:gd name="T10" fmla="*/ 1815189154 w 553"/>
                <a:gd name="T11" fmla="*/ 1811909434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2">
                  <a:moveTo>
                    <a:pt x="553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2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888811" y="1488446"/>
              <a:ext cx="342462" cy="430390"/>
              <a:chOff x="5933655" y="-1354673"/>
              <a:chExt cx="529413" cy="665345"/>
            </a:xfrm>
            <a:solidFill>
              <a:schemeClr val="bg1"/>
            </a:solidFill>
          </p:grpSpPr>
          <p:sp>
            <p:nvSpPr>
              <p:cNvPr id="43" name="Freeform 94"/>
              <p:cNvSpPr/>
              <p:nvPr/>
            </p:nvSpPr>
            <p:spPr bwMode="auto">
              <a:xfrm>
                <a:off x="5933655" y="-1177095"/>
                <a:ext cx="529413" cy="487767"/>
              </a:xfrm>
              <a:custGeom>
                <a:avLst/>
                <a:gdLst>
                  <a:gd name="T0" fmla="*/ 19 w 180"/>
                  <a:gd name="T1" fmla="*/ 0 h 184"/>
                  <a:gd name="T2" fmla="*/ 50 w 180"/>
                  <a:gd name="T3" fmla="*/ 0 h 184"/>
                  <a:gd name="T4" fmla="*/ 92 w 180"/>
                  <a:gd name="T5" fmla="*/ 46 h 184"/>
                  <a:gd name="T6" fmla="*/ 131 w 180"/>
                  <a:gd name="T7" fmla="*/ 0 h 184"/>
                  <a:gd name="T8" fmla="*/ 162 w 180"/>
                  <a:gd name="T9" fmla="*/ 0 h 184"/>
                  <a:gd name="T10" fmla="*/ 175 w 180"/>
                  <a:gd name="T11" fmla="*/ 123 h 184"/>
                  <a:gd name="T12" fmla="*/ 179 w 180"/>
                  <a:gd name="T13" fmla="*/ 162 h 184"/>
                  <a:gd name="T14" fmla="*/ 159 w 180"/>
                  <a:gd name="T15" fmla="*/ 184 h 184"/>
                  <a:gd name="T16" fmla="*/ 21 w 180"/>
                  <a:gd name="T17" fmla="*/ 184 h 184"/>
                  <a:gd name="T18" fmla="*/ 2 w 180"/>
                  <a:gd name="T19" fmla="*/ 156 h 184"/>
                  <a:gd name="T20" fmla="*/ 19 w 180"/>
                  <a:gd name="T2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0" h="184">
                    <a:moveTo>
                      <a:pt x="19" y="0"/>
                    </a:moveTo>
                    <a:cubicBezTo>
                      <a:pt x="30" y="0"/>
                      <a:pt x="39" y="0"/>
                      <a:pt x="50" y="0"/>
                    </a:cubicBezTo>
                    <a:cubicBezTo>
                      <a:pt x="55" y="23"/>
                      <a:pt x="63" y="47"/>
                      <a:pt x="92" y="46"/>
                    </a:cubicBezTo>
                    <a:cubicBezTo>
                      <a:pt x="118" y="45"/>
                      <a:pt x="125" y="22"/>
                      <a:pt x="131" y="0"/>
                    </a:cubicBezTo>
                    <a:cubicBezTo>
                      <a:pt x="140" y="0"/>
                      <a:pt x="150" y="0"/>
                      <a:pt x="162" y="0"/>
                    </a:cubicBezTo>
                    <a:cubicBezTo>
                      <a:pt x="166" y="41"/>
                      <a:pt x="171" y="82"/>
                      <a:pt x="175" y="123"/>
                    </a:cubicBezTo>
                    <a:cubicBezTo>
                      <a:pt x="176" y="136"/>
                      <a:pt x="178" y="149"/>
                      <a:pt x="179" y="162"/>
                    </a:cubicBezTo>
                    <a:cubicBezTo>
                      <a:pt x="180" y="176"/>
                      <a:pt x="173" y="184"/>
                      <a:pt x="159" y="184"/>
                    </a:cubicBezTo>
                    <a:cubicBezTo>
                      <a:pt x="113" y="184"/>
                      <a:pt x="67" y="184"/>
                      <a:pt x="21" y="184"/>
                    </a:cubicBezTo>
                    <a:cubicBezTo>
                      <a:pt x="3" y="184"/>
                      <a:pt x="0" y="171"/>
                      <a:pt x="2" y="156"/>
                    </a:cubicBezTo>
                    <a:cubicBezTo>
                      <a:pt x="7" y="105"/>
                      <a:pt x="13" y="53"/>
                      <a:pt x="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95"/>
              <p:cNvSpPr/>
              <p:nvPr/>
            </p:nvSpPr>
            <p:spPr bwMode="auto">
              <a:xfrm>
                <a:off x="6030822" y="-1354673"/>
                <a:ext cx="332596" cy="169705"/>
              </a:xfrm>
              <a:custGeom>
                <a:avLst/>
                <a:gdLst>
                  <a:gd name="T0" fmla="*/ 108 w 113"/>
                  <a:gd name="T1" fmla="*/ 62 h 64"/>
                  <a:gd name="T2" fmla="*/ 93 w 113"/>
                  <a:gd name="T3" fmla="*/ 48 h 64"/>
                  <a:gd name="T4" fmla="*/ 57 w 113"/>
                  <a:gd name="T5" fmla="*/ 20 h 64"/>
                  <a:gd name="T6" fmla="*/ 22 w 113"/>
                  <a:gd name="T7" fmla="*/ 49 h 64"/>
                  <a:gd name="T8" fmla="*/ 3 w 113"/>
                  <a:gd name="T9" fmla="*/ 64 h 64"/>
                  <a:gd name="T10" fmla="*/ 54 w 113"/>
                  <a:gd name="T11" fmla="*/ 2 h 64"/>
                  <a:gd name="T12" fmla="*/ 108 w 113"/>
                  <a:gd name="T13" fmla="*/ 6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" h="64">
                    <a:moveTo>
                      <a:pt x="108" y="62"/>
                    </a:moveTo>
                    <a:cubicBezTo>
                      <a:pt x="103" y="57"/>
                      <a:pt x="96" y="54"/>
                      <a:pt x="93" y="48"/>
                    </a:cubicBezTo>
                    <a:cubicBezTo>
                      <a:pt x="85" y="32"/>
                      <a:pt x="75" y="20"/>
                      <a:pt x="57" y="20"/>
                    </a:cubicBezTo>
                    <a:cubicBezTo>
                      <a:pt x="39" y="21"/>
                      <a:pt x="29" y="33"/>
                      <a:pt x="22" y="49"/>
                    </a:cubicBezTo>
                    <a:cubicBezTo>
                      <a:pt x="19" y="54"/>
                      <a:pt x="11" y="57"/>
                      <a:pt x="3" y="64"/>
                    </a:cubicBezTo>
                    <a:cubicBezTo>
                      <a:pt x="0" y="29"/>
                      <a:pt x="23" y="3"/>
                      <a:pt x="54" y="2"/>
                    </a:cubicBezTo>
                    <a:cubicBezTo>
                      <a:pt x="87" y="0"/>
                      <a:pt x="113" y="24"/>
                      <a:pt x="108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4129881" y="1752600"/>
            <a:ext cx="1000125" cy="1000125"/>
            <a:chOff x="4072731" y="2276475"/>
            <a:chExt cx="1000125" cy="1000125"/>
          </a:xfrm>
        </p:grpSpPr>
        <p:sp>
          <p:nvSpPr>
            <p:cNvPr id="46" name="Freeform 13"/>
            <p:cNvSpPr/>
            <p:nvPr/>
          </p:nvSpPr>
          <p:spPr bwMode="auto">
            <a:xfrm>
              <a:off x="4072731" y="2276475"/>
              <a:ext cx="1000125" cy="1000125"/>
            </a:xfrm>
            <a:custGeom>
              <a:avLst/>
              <a:gdLst>
                <a:gd name="T0" fmla="*/ 1811909434 w 552"/>
                <a:gd name="T1" fmla="*/ 1811909434 h 552"/>
                <a:gd name="T2" fmla="*/ 0 w 552"/>
                <a:gd name="T3" fmla="*/ 1811909434 h 552"/>
                <a:gd name="T4" fmla="*/ 0 w 552"/>
                <a:gd name="T5" fmla="*/ 0 h 552"/>
                <a:gd name="T6" fmla="*/ 1811909434 w 552"/>
                <a:gd name="T7" fmla="*/ 0 h 552"/>
                <a:gd name="T8" fmla="*/ 1811909434 w 552"/>
                <a:gd name="T9" fmla="*/ 1811909434 h 552"/>
                <a:gd name="T10" fmla="*/ 1811909434 w 552"/>
                <a:gd name="T11" fmla="*/ 1811909434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2">
                  <a:moveTo>
                    <a:pt x="552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2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 bwMode="auto">
            <a:xfrm>
              <a:off x="4370840" y="2519833"/>
              <a:ext cx="403905" cy="513408"/>
              <a:chOff x="4033838" y="1887538"/>
              <a:chExt cx="1071562" cy="1362075"/>
            </a:xfrm>
            <a:solidFill>
              <a:schemeClr val="bg1"/>
            </a:solidFill>
            <a:effectLst>
              <a:innerShdw blurRad="114300">
                <a:prstClr val="black"/>
              </a:innerShdw>
            </a:effectLst>
          </p:grpSpPr>
          <p:sp>
            <p:nvSpPr>
              <p:cNvPr id="48" name="Freeform 8"/>
              <p:cNvSpPr/>
              <p:nvPr/>
            </p:nvSpPr>
            <p:spPr bwMode="auto">
              <a:xfrm>
                <a:off x="4375150" y="2201863"/>
                <a:ext cx="385762" cy="68263"/>
              </a:xfrm>
              <a:custGeom>
                <a:avLst/>
                <a:gdLst>
                  <a:gd name="T0" fmla="*/ 10 w 103"/>
                  <a:gd name="T1" fmla="*/ 0 h 18"/>
                  <a:gd name="T2" fmla="*/ 0 w 103"/>
                  <a:gd name="T3" fmla="*/ 9 h 18"/>
                  <a:gd name="T4" fmla="*/ 10 w 103"/>
                  <a:gd name="T5" fmla="*/ 18 h 18"/>
                  <a:gd name="T6" fmla="*/ 94 w 103"/>
                  <a:gd name="T7" fmla="*/ 18 h 18"/>
                  <a:gd name="T8" fmla="*/ 103 w 103"/>
                  <a:gd name="T9" fmla="*/ 9 h 18"/>
                  <a:gd name="T10" fmla="*/ 94 w 103"/>
                  <a:gd name="T11" fmla="*/ 0 h 18"/>
                  <a:gd name="T12" fmla="*/ 10 w 103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8">
                    <a:moveTo>
                      <a:pt x="10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10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9" y="18"/>
                      <a:pt x="103" y="14"/>
                      <a:pt x="103" y="9"/>
                    </a:cubicBezTo>
                    <a:cubicBezTo>
                      <a:pt x="103" y="4"/>
                      <a:pt x="99" y="0"/>
                      <a:pt x="94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9"/>
              <p:cNvSpPr/>
              <p:nvPr/>
            </p:nvSpPr>
            <p:spPr bwMode="auto">
              <a:xfrm>
                <a:off x="4232275" y="1887538"/>
                <a:ext cx="704850" cy="273050"/>
              </a:xfrm>
              <a:custGeom>
                <a:avLst/>
                <a:gdLst>
                  <a:gd name="T0" fmla="*/ 43 w 188"/>
                  <a:gd name="T1" fmla="*/ 73 h 73"/>
                  <a:gd name="T2" fmla="*/ 90 w 188"/>
                  <a:gd name="T3" fmla="*/ 73 h 73"/>
                  <a:gd name="T4" fmla="*/ 91 w 188"/>
                  <a:gd name="T5" fmla="*/ 73 h 73"/>
                  <a:gd name="T6" fmla="*/ 138 w 188"/>
                  <a:gd name="T7" fmla="*/ 73 h 73"/>
                  <a:gd name="T8" fmla="*/ 161 w 188"/>
                  <a:gd name="T9" fmla="*/ 18 h 73"/>
                  <a:gd name="T10" fmla="*/ 133 w 188"/>
                  <a:gd name="T11" fmla="*/ 13 h 73"/>
                  <a:gd name="T12" fmla="*/ 108 w 188"/>
                  <a:gd name="T13" fmla="*/ 45 h 73"/>
                  <a:gd name="T14" fmla="*/ 118 w 188"/>
                  <a:gd name="T15" fmla="*/ 5 h 73"/>
                  <a:gd name="T16" fmla="*/ 91 w 188"/>
                  <a:gd name="T17" fmla="*/ 0 h 73"/>
                  <a:gd name="T18" fmla="*/ 63 w 188"/>
                  <a:gd name="T19" fmla="*/ 5 h 73"/>
                  <a:gd name="T20" fmla="*/ 73 w 188"/>
                  <a:gd name="T21" fmla="*/ 45 h 73"/>
                  <a:gd name="T22" fmla="*/ 48 w 188"/>
                  <a:gd name="T23" fmla="*/ 13 h 73"/>
                  <a:gd name="T24" fmla="*/ 20 w 188"/>
                  <a:gd name="T25" fmla="*/ 18 h 73"/>
                  <a:gd name="T26" fmla="*/ 43 w 188"/>
                  <a:gd name="T27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8" h="73">
                    <a:moveTo>
                      <a:pt x="43" y="73"/>
                    </a:move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138" y="73"/>
                      <a:pt x="138" y="73"/>
                      <a:pt x="138" y="73"/>
                    </a:cubicBezTo>
                    <a:cubicBezTo>
                      <a:pt x="152" y="25"/>
                      <a:pt x="188" y="31"/>
                      <a:pt x="161" y="18"/>
                    </a:cubicBezTo>
                    <a:cubicBezTo>
                      <a:pt x="155" y="14"/>
                      <a:pt x="138" y="7"/>
                      <a:pt x="133" y="13"/>
                    </a:cubicBezTo>
                    <a:cubicBezTo>
                      <a:pt x="128" y="18"/>
                      <a:pt x="122" y="44"/>
                      <a:pt x="108" y="45"/>
                    </a:cubicBezTo>
                    <a:cubicBezTo>
                      <a:pt x="109" y="37"/>
                      <a:pt x="124" y="14"/>
                      <a:pt x="118" y="5"/>
                    </a:cubicBezTo>
                    <a:cubicBezTo>
                      <a:pt x="115" y="0"/>
                      <a:pt x="96" y="0"/>
                      <a:pt x="91" y="0"/>
                    </a:cubicBezTo>
                    <a:cubicBezTo>
                      <a:pt x="85" y="0"/>
                      <a:pt x="66" y="0"/>
                      <a:pt x="63" y="5"/>
                    </a:cubicBezTo>
                    <a:cubicBezTo>
                      <a:pt x="57" y="14"/>
                      <a:pt x="72" y="37"/>
                      <a:pt x="73" y="45"/>
                    </a:cubicBezTo>
                    <a:cubicBezTo>
                      <a:pt x="59" y="44"/>
                      <a:pt x="53" y="18"/>
                      <a:pt x="48" y="13"/>
                    </a:cubicBezTo>
                    <a:cubicBezTo>
                      <a:pt x="43" y="7"/>
                      <a:pt x="26" y="11"/>
                      <a:pt x="20" y="18"/>
                    </a:cubicBezTo>
                    <a:cubicBezTo>
                      <a:pt x="0" y="40"/>
                      <a:pt x="29" y="25"/>
                      <a:pt x="43" y="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4033838" y="2306638"/>
                <a:ext cx="1071562" cy="942975"/>
                <a:chOff x="4033838" y="2306638"/>
                <a:chExt cx="1071562" cy="942975"/>
              </a:xfrm>
              <a:grpFill/>
            </p:grpSpPr>
            <p:sp>
              <p:nvSpPr>
                <p:cNvPr id="51" name="Freeform 7"/>
                <p:cNvSpPr/>
                <p:nvPr/>
              </p:nvSpPr>
              <p:spPr bwMode="auto">
                <a:xfrm>
                  <a:off x="4598988" y="2828926"/>
                  <a:ext cx="101600" cy="160338"/>
                </a:xfrm>
                <a:custGeom>
                  <a:avLst/>
                  <a:gdLst>
                    <a:gd name="T0" fmla="*/ 9 w 27"/>
                    <a:gd name="T1" fmla="*/ 3 h 43"/>
                    <a:gd name="T2" fmla="*/ 3 w 27"/>
                    <a:gd name="T3" fmla="*/ 1 h 43"/>
                    <a:gd name="T4" fmla="*/ 0 w 27"/>
                    <a:gd name="T5" fmla="*/ 3 h 43"/>
                    <a:gd name="T6" fmla="*/ 0 w 27"/>
                    <a:gd name="T7" fmla="*/ 40 h 43"/>
                    <a:gd name="T8" fmla="*/ 4 w 27"/>
                    <a:gd name="T9" fmla="*/ 43 h 43"/>
                    <a:gd name="T10" fmla="*/ 18 w 27"/>
                    <a:gd name="T11" fmla="*/ 38 h 43"/>
                    <a:gd name="T12" fmla="*/ 23 w 27"/>
                    <a:gd name="T13" fmla="*/ 15 h 43"/>
                    <a:gd name="T14" fmla="*/ 9 w 27"/>
                    <a:gd name="T15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" h="43">
                      <a:moveTo>
                        <a:pt x="9" y="3"/>
                      </a:moveTo>
                      <a:cubicBezTo>
                        <a:pt x="8" y="3"/>
                        <a:pt x="3" y="1"/>
                        <a:pt x="3" y="1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2"/>
                        <a:pt x="2" y="43"/>
                        <a:pt x="4" y="43"/>
                      </a:cubicBezTo>
                      <a:cubicBezTo>
                        <a:pt x="4" y="43"/>
                        <a:pt x="14" y="42"/>
                        <a:pt x="18" y="38"/>
                      </a:cubicBezTo>
                      <a:cubicBezTo>
                        <a:pt x="25" y="33"/>
                        <a:pt x="27" y="23"/>
                        <a:pt x="23" y="15"/>
                      </a:cubicBezTo>
                      <a:cubicBezTo>
                        <a:pt x="20" y="10"/>
                        <a:pt x="14" y="6"/>
                        <a:pt x="9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52" name="组合 51"/>
                <p:cNvGrpSpPr/>
                <p:nvPr/>
              </p:nvGrpSpPr>
              <p:grpSpPr>
                <a:xfrm>
                  <a:off x="4033838" y="2306638"/>
                  <a:ext cx="1071562" cy="942975"/>
                  <a:chOff x="4033838" y="2306638"/>
                  <a:chExt cx="1071562" cy="942975"/>
                </a:xfrm>
                <a:grpFill/>
              </p:grpSpPr>
              <p:sp>
                <p:nvSpPr>
                  <p:cNvPr id="53" name="Freeform 10"/>
                  <p:cNvSpPr/>
                  <p:nvPr/>
                </p:nvSpPr>
                <p:spPr bwMode="auto">
                  <a:xfrm>
                    <a:off x="4433888" y="2543176"/>
                    <a:ext cx="90487" cy="161925"/>
                  </a:xfrm>
                  <a:custGeom>
                    <a:avLst/>
                    <a:gdLst>
                      <a:gd name="T0" fmla="*/ 20 w 24"/>
                      <a:gd name="T1" fmla="*/ 1 h 43"/>
                      <a:gd name="T2" fmla="*/ 7 w 24"/>
                      <a:gd name="T3" fmla="*/ 7 h 43"/>
                      <a:gd name="T4" fmla="*/ 4 w 24"/>
                      <a:gd name="T5" fmla="*/ 31 h 43"/>
                      <a:gd name="T6" fmla="*/ 20 w 24"/>
                      <a:gd name="T7" fmla="*/ 42 h 43"/>
                      <a:gd name="T8" fmla="*/ 20 w 24"/>
                      <a:gd name="T9" fmla="*/ 42 h 43"/>
                      <a:gd name="T10" fmla="*/ 24 w 24"/>
                      <a:gd name="T11" fmla="*/ 40 h 43"/>
                      <a:gd name="T12" fmla="*/ 24 w 24"/>
                      <a:gd name="T13" fmla="*/ 4 h 43"/>
                      <a:gd name="T14" fmla="*/ 20 w 24"/>
                      <a:gd name="T15" fmla="*/ 1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4" h="43">
                        <a:moveTo>
                          <a:pt x="20" y="1"/>
                        </a:moveTo>
                        <a:cubicBezTo>
                          <a:pt x="20" y="1"/>
                          <a:pt x="12" y="3"/>
                          <a:pt x="7" y="7"/>
                        </a:cubicBezTo>
                        <a:cubicBezTo>
                          <a:pt x="1" y="12"/>
                          <a:pt x="0" y="23"/>
                          <a:pt x="4" y="31"/>
                        </a:cubicBezTo>
                        <a:cubicBezTo>
                          <a:pt x="8" y="37"/>
                          <a:pt x="13" y="39"/>
                          <a:pt x="20" y="42"/>
                        </a:cubicBezTo>
                        <a:cubicBezTo>
                          <a:pt x="20" y="42"/>
                          <a:pt x="20" y="42"/>
                          <a:pt x="20" y="42"/>
                        </a:cubicBezTo>
                        <a:cubicBezTo>
                          <a:pt x="22" y="43"/>
                          <a:pt x="24" y="42"/>
                          <a:pt x="24" y="40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2"/>
                          <a:pt x="22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zh-CN" alt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4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4033838" y="2306638"/>
                    <a:ext cx="1071562" cy="942975"/>
                  </a:xfrm>
                  <a:custGeom>
                    <a:avLst/>
                    <a:gdLst>
                      <a:gd name="T0" fmla="*/ 192 w 286"/>
                      <a:gd name="T1" fmla="*/ 0 h 251"/>
                      <a:gd name="T2" fmla="*/ 146 w 286"/>
                      <a:gd name="T3" fmla="*/ 0 h 251"/>
                      <a:gd name="T4" fmla="*/ 140 w 286"/>
                      <a:gd name="T5" fmla="*/ 0 h 251"/>
                      <a:gd name="T6" fmla="*/ 94 w 286"/>
                      <a:gd name="T7" fmla="*/ 0 h 251"/>
                      <a:gd name="T8" fmla="*/ 1 w 286"/>
                      <a:gd name="T9" fmla="*/ 162 h 251"/>
                      <a:gd name="T10" fmla="*/ 143 w 286"/>
                      <a:gd name="T11" fmla="*/ 251 h 251"/>
                      <a:gd name="T12" fmla="*/ 143 w 286"/>
                      <a:gd name="T13" fmla="*/ 251 h 251"/>
                      <a:gd name="T14" fmla="*/ 143 w 286"/>
                      <a:gd name="T15" fmla="*/ 251 h 251"/>
                      <a:gd name="T16" fmla="*/ 285 w 286"/>
                      <a:gd name="T17" fmla="*/ 162 h 251"/>
                      <a:gd name="T18" fmla="*/ 192 w 286"/>
                      <a:gd name="T19" fmla="*/ 0 h 251"/>
                      <a:gd name="T20" fmla="*/ 185 w 286"/>
                      <a:gd name="T21" fmla="*/ 189 h 251"/>
                      <a:gd name="T22" fmla="*/ 155 w 286"/>
                      <a:gd name="T23" fmla="*/ 200 h 251"/>
                      <a:gd name="T24" fmla="*/ 151 w 286"/>
                      <a:gd name="T25" fmla="*/ 204 h 251"/>
                      <a:gd name="T26" fmla="*/ 151 w 286"/>
                      <a:gd name="T27" fmla="*/ 211 h 251"/>
                      <a:gd name="T28" fmla="*/ 147 w 286"/>
                      <a:gd name="T29" fmla="*/ 215 h 251"/>
                      <a:gd name="T30" fmla="*/ 134 w 286"/>
                      <a:gd name="T31" fmla="*/ 215 h 251"/>
                      <a:gd name="T32" fmla="*/ 131 w 286"/>
                      <a:gd name="T33" fmla="*/ 211 h 251"/>
                      <a:gd name="T34" fmla="*/ 131 w 286"/>
                      <a:gd name="T35" fmla="*/ 203 h 251"/>
                      <a:gd name="T36" fmla="*/ 127 w 286"/>
                      <a:gd name="T37" fmla="*/ 198 h 251"/>
                      <a:gd name="T38" fmla="*/ 89 w 286"/>
                      <a:gd name="T39" fmla="*/ 178 h 251"/>
                      <a:gd name="T40" fmla="*/ 105 w 286"/>
                      <a:gd name="T41" fmla="*/ 165 h 251"/>
                      <a:gd name="T42" fmla="*/ 106 w 286"/>
                      <a:gd name="T43" fmla="*/ 167 h 251"/>
                      <a:gd name="T44" fmla="*/ 107 w 286"/>
                      <a:gd name="T45" fmla="*/ 167 h 251"/>
                      <a:gd name="T46" fmla="*/ 108 w 286"/>
                      <a:gd name="T47" fmla="*/ 169 h 251"/>
                      <a:gd name="T48" fmla="*/ 124 w 286"/>
                      <a:gd name="T49" fmla="*/ 178 h 251"/>
                      <a:gd name="T50" fmla="*/ 127 w 286"/>
                      <a:gd name="T51" fmla="*/ 179 h 251"/>
                      <a:gd name="T52" fmla="*/ 131 w 286"/>
                      <a:gd name="T53" fmla="*/ 176 h 251"/>
                      <a:gd name="T54" fmla="*/ 131 w 286"/>
                      <a:gd name="T55" fmla="*/ 132 h 251"/>
                      <a:gd name="T56" fmla="*/ 127 w 286"/>
                      <a:gd name="T57" fmla="*/ 127 h 251"/>
                      <a:gd name="T58" fmla="*/ 107 w 286"/>
                      <a:gd name="T59" fmla="*/ 118 h 251"/>
                      <a:gd name="T60" fmla="*/ 93 w 286"/>
                      <a:gd name="T61" fmla="*/ 102 h 251"/>
                      <a:gd name="T62" fmla="*/ 101 w 286"/>
                      <a:gd name="T63" fmla="*/ 59 h 251"/>
                      <a:gd name="T64" fmla="*/ 127 w 286"/>
                      <a:gd name="T65" fmla="*/ 46 h 251"/>
                      <a:gd name="T66" fmla="*/ 131 w 286"/>
                      <a:gd name="T67" fmla="*/ 42 h 251"/>
                      <a:gd name="T68" fmla="*/ 131 w 286"/>
                      <a:gd name="T69" fmla="*/ 34 h 251"/>
                      <a:gd name="T70" fmla="*/ 134 w 286"/>
                      <a:gd name="T71" fmla="*/ 30 h 251"/>
                      <a:gd name="T72" fmla="*/ 147 w 286"/>
                      <a:gd name="T73" fmla="*/ 30 h 251"/>
                      <a:gd name="T74" fmla="*/ 151 w 286"/>
                      <a:gd name="T75" fmla="*/ 34 h 251"/>
                      <a:gd name="T76" fmla="*/ 151 w 286"/>
                      <a:gd name="T77" fmla="*/ 41 h 251"/>
                      <a:gd name="T78" fmla="*/ 155 w 286"/>
                      <a:gd name="T79" fmla="*/ 45 h 251"/>
                      <a:gd name="T80" fmla="*/ 162 w 286"/>
                      <a:gd name="T81" fmla="*/ 47 h 251"/>
                      <a:gd name="T82" fmla="*/ 191 w 286"/>
                      <a:gd name="T83" fmla="*/ 67 h 251"/>
                      <a:gd name="T84" fmla="*/ 175 w 286"/>
                      <a:gd name="T85" fmla="*/ 79 h 251"/>
                      <a:gd name="T86" fmla="*/ 174 w 286"/>
                      <a:gd name="T87" fmla="*/ 78 h 251"/>
                      <a:gd name="T88" fmla="*/ 173 w 286"/>
                      <a:gd name="T89" fmla="*/ 77 h 251"/>
                      <a:gd name="T90" fmla="*/ 172 w 286"/>
                      <a:gd name="T91" fmla="*/ 75 h 251"/>
                      <a:gd name="T92" fmla="*/ 156 w 286"/>
                      <a:gd name="T93" fmla="*/ 66 h 251"/>
                      <a:gd name="T94" fmla="*/ 155 w 286"/>
                      <a:gd name="T95" fmla="*/ 65 h 251"/>
                      <a:gd name="T96" fmla="*/ 151 w 286"/>
                      <a:gd name="T97" fmla="*/ 68 h 251"/>
                      <a:gd name="T98" fmla="*/ 151 w 286"/>
                      <a:gd name="T99" fmla="*/ 112 h 251"/>
                      <a:gd name="T100" fmla="*/ 154 w 286"/>
                      <a:gd name="T101" fmla="*/ 117 h 251"/>
                      <a:gd name="T102" fmla="*/ 196 w 286"/>
                      <a:gd name="T103" fmla="*/ 147 h 251"/>
                      <a:gd name="T104" fmla="*/ 185 w 286"/>
                      <a:gd name="T105" fmla="*/ 189 h 2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6" h="251">
                        <a:moveTo>
                          <a:pt x="192" y="0"/>
                        </a:moveTo>
                        <a:cubicBezTo>
                          <a:pt x="146" y="0"/>
                          <a:pt x="146" y="0"/>
                          <a:pt x="146" y="0"/>
                        </a:cubicBezTo>
                        <a:cubicBezTo>
                          <a:pt x="140" y="0"/>
                          <a:pt x="140" y="0"/>
                          <a:pt x="140" y="0"/>
                        </a:cubicBezTo>
                        <a:cubicBezTo>
                          <a:pt x="94" y="0"/>
                          <a:pt x="94" y="0"/>
                          <a:pt x="94" y="0"/>
                        </a:cubicBezTo>
                        <a:cubicBezTo>
                          <a:pt x="79" y="32"/>
                          <a:pt x="0" y="71"/>
                          <a:pt x="1" y="162"/>
                        </a:cubicBezTo>
                        <a:cubicBezTo>
                          <a:pt x="1" y="239"/>
                          <a:pt x="58" y="251"/>
                          <a:pt x="143" y="251"/>
                        </a:cubicBezTo>
                        <a:cubicBezTo>
                          <a:pt x="143" y="251"/>
                          <a:pt x="143" y="251"/>
                          <a:pt x="143" y="251"/>
                        </a:cubicBezTo>
                        <a:cubicBezTo>
                          <a:pt x="143" y="251"/>
                          <a:pt x="143" y="251"/>
                          <a:pt x="143" y="251"/>
                        </a:cubicBezTo>
                        <a:cubicBezTo>
                          <a:pt x="228" y="251"/>
                          <a:pt x="285" y="239"/>
                          <a:pt x="285" y="162"/>
                        </a:cubicBezTo>
                        <a:cubicBezTo>
                          <a:pt x="286" y="71"/>
                          <a:pt x="206" y="32"/>
                          <a:pt x="192" y="0"/>
                        </a:cubicBezTo>
                        <a:close/>
                        <a:moveTo>
                          <a:pt x="185" y="189"/>
                        </a:moveTo>
                        <a:cubicBezTo>
                          <a:pt x="177" y="196"/>
                          <a:pt x="155" y="200"/>
                          <a:pt x="155" y="200"/>
                        </a:cubicBezTo>
                        <a:cubicBezTo>
                          <a:pt x="153" y="200"/>
                          <a:pt x="151" y="202"/>
                          <a:pt x="151" y="204"/>
                        </a:cubicBezTo>
                        <a:cubicBezTo>
                          <a:pt x="151" y="211"/>
                          <a:pt x="151" y="211"/>
                          <a:pt x="151" y="211"/>
                        </a:cubicBezTo>
                        <a:cubicBezTo>
                          <a:pt x="151" y="213"/>
                          <a:pt x="149" y="215"/>
                          <a:pt x="147" y="215"/>
                        </a:cubicBezTo>
                        <a:cubicBezTo>
                          <a:pt x="134" y="215"/>
                          <a:pt x="134" y="215"/>
                          <a:pt x="134" y="215"/>
                        </a:cubicBezTo>
                        <a:cubicBezTo>
                          <a:pt x="132" y="215"/>
                          <a:pt x="131" y="213"/>
                          <a:pt x="131" y="211"/>
                        </a:cubicBezTo>
                        <a:cubicBezTo>
                          <a:pt x="131" y="203"/>
                          <a:pt x="131" y="203"/>
                          <a:pt x="131" y="203"/>
                        </a:cubicBezTo>
                        <a:cubicBezTo>
                          <a:pt x="131" y="201"/>
                          <a:pt x="129" y="199"/>
                          <a:pt x="127" y="198"/>
                        </a:cubicBezTo>
                        <a:cubicBezTo>
                          <a:pt x="127" y="198"/>
                          <a:pt x="96" y="189"/>
                          <a:pt x="89" y="178"/>
                        </a:cubicBezTo>
                        <a:cubicBezTo>
                          <a:pt x="84" y="170"/>
                          <a:pt x="99" y="156"/>
                          <a:pt x="105" y="165"/>
                        </a:cubicBezTo>
                        <a:cubicBezTo>
                          <a:pt x="105" y="166"/>
                          <a:pt x="106" y="166"/>
                          <a:pt x="106" y="167"/>
                        </a:cubicBezTo>
                        <a:cubicBezTo>
                          <a:pt x="106" y="167"/>
                          <a:pt x="105" y="166"/>
                          <a:pt x="107" y="167"/>
                        </a:cubicBezTo>
                        <a:cubicBezTo>
                          <a:pt x="107" y="168"/>
                          <a:pt x="108" y="169"/>
                          <a:pt x="108" y="169"/>
                        </a:cubicBezTo>
                        <a:cubicBezTo>
                          <a:pt x="112" y="172"/>
                          <a:pt x="119" y="176"/>
                          <a:pt x="124" y="178"/>
                        </a:cubicBezTo>
                        <a:cubicBezTo>
                          <a:pt x="126" y="179"/>
                          <a:pt x="127" y="179"/>
                          <a:pt x="127" y="179"/>
                        </a:cubicBezTo>
                        <a:cubicBezTo>
                          <a:pt x="129" y="180"/>
                          <a:pt x="131" y="178"/>
                          <a:pt x="131" y="176"/>
                        </a:cubicBezTo>
                        <a:cubicBezTo>
                          <a:pt x="131" y="132"/>
                          <a:pt x="131" y="132"/>
                          <a:pt x="131" y="132"/>
                        </a:cubicBezTo>
                        <a:cubicBezTo>
                          <a:pt x="131" y="130"/>
                          <a:pt x="129" y="128"/>
                          <a:pt x="127" y="127"/>
                        </a:cubicBezTo>
                        <a:cubicBezTo>
                          <a:pt x="127" y="127"/>
                          <a:pt x="110" y="119"/>
                          <a:pt x="107" y="118"/>
                        </a:cubicBezTo>
                        <a:cubicBezTo>
                          <a:pt x="101" y="114"/>
                          <a:pt x="96" y="108"/>
                          <a:pt x="93" y="102"/>
                        </a:cubicBezTo>
                        <a:cubicBezTo>
                          <a:pt x="86" y="88"/>
                          <a:pt x="89" y="71"/>
                          <a:pt x="101" y="59"/>
                        </a:cubicBezTo>
                        <a:cubicBezTo>
                          <a:pt x="109" y="52"/>
                          <a:pt x="127" y="46"/>
                          <a:pt x="127" y="46"/>
                        </a:cubicBezTo>
                        <a:cubicBezTo>
                          <a:pt x="129" y="46"/>
                          <a:pt x="131" y="44"/>
                          <a:pt x="131" y="42"/>
                        </a:cubicBezTo>
                        <a:cubicBezTo>
                          <a:pt x="131" y="34"/>
                          <a:pt x="131" y="34"/>
                          <a:pt x="131" y="34"/>
                        </a:cubicBezTo>
                        <a:cubicBezTo>
                          <a:pt x="131" y="32"/>
                          <a:pt x="132" y="30"/>
                          <a:pt x="134" y="30"/>
                        </a:cubicBezTo>
                        <a:cubicBezTo>
                          <a:pt x="147" y="30"/>
                          <a:pt x="147" y="30"/>
                          <a:pt x="147" y="30"/>
                        </a:cubicBezTo>
                        <a:cubicBezTo>
                          <a:pt x="149" y="30"/>
                          <a:pt x="151" y="32"/>
                          <a:pt x="151" y="34"/>
                        </a:cubicBezTo>
                        <a:cubicBezTo>
                          <a:pt x="151" y="41"/>
                          <a:pt x="151" y="41"/>
                          <a:pt x="151" y="41"/>
                        </a:cubicBezTo>
                        <a:cubicBezTo>
                          <a:pt x="151" y="43"/>
                          <a:pt x="153" y="45"/>
                          <a:pt x="155" y="45"/>
                        </a:cubicBezTo>
                        <a:cubicBezTo>
                          <a:pt x="155" y="45"/>
                          <a:pt x="158" y="46"/>
                          <a:pt x="162" y="47"/>
                        </a:cubicBezTo>
                        <a:cubicBezTo>
                          <a:pt x="172" y="50"/>
                          <a:pt x="186" y="58"/>
                          <a:pt x="191" y="67"/>
                        </a:cubicBezTo>
                        <a:cubicBezTo>
                          <a:pt x="196" y="75"/>
                          <a:pt x="181" y="88"/>
                          <a:pt x="175" y="79"/>
                        </a:cubicBezTo>
                        <a:cubicBezTo>
                          <a:pt x="175" y="79"/>
                          <a:pt x="174" y="78"/>
                          <a:pt x="174" y="78"/>
                        </a:cubicBezTo>
                        <a:cubicBezTo>
                          <a:pt x="174" y="77"/>
                          <a:pt x="175" y="79"/>
                          <a:pt x="173" y="77"/>
                        </a:cubicBezTo>
                        <a:cubicBezTo>
                          <a:pt x="173" y="76"/>
                          <a:pt x="172" y="76"/>
                          <a:pt x="172" y="75"/>
                        </a:cubicBezTo>
                        <a:cubicBezTo>
                          <a:pt x="168" y="72"/>
                          <a:pt x="161" y="67"/>
                          <a:pt x="156" y="66"/>
                        </a:cubicBezTo>
                        <a:cubicBezTo>
                          <a:pt x="155" y="65"/>
                          <a:pt x="155" y="65"/>
                          <a:pt x="155" y="65"/>
                        </a:cubicBezTo>
                        <a:cubicBezTo>
                          <a:pt x="153" y="64"/>
                          <a:pt x="151" y="66"/>
                          <a:pt x="151" y="68"/>
                        </a:cubicBezTo>
                        <a:cubicBezTo>
                          <a:pt x="151" y="112"/>
                          <a:pt x="151" y="112"/>
                          <a:pt x="151" y="112"/>
                        </a:cubicBezTo>
                        <a:cubicBezTo>
                          <a:pt x="151" y="114"/>
                          <a:pt x="153" y="116"/>
                          <a:pt x="154" y="117"/>
                        </a:cubicBezTo>
                        <a:cubicBezTo>
                          <a:pt x="154" y="117"/>
                          <a:pt x="191" y="132"/>
                          <a:pt x="196" y="147"/>
                        </a:cubicBezTo>
                        <a:cubicBezTo>
                          <a:pt x="201" y="162"/>
                          <a:pt x="196" y="179"/>
                          <a:pt x="185" y="18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zh-CN" alt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55" name="组合 18"/>
          <p:cNvGrpSpPr/>
          <p:nvPr/>
        </p:nvGrpSpPr>
        <p:grpSpPr bwMode="auto">
          <a:xfrm>
            <a:off x="5312569" y="2906713"/>
            <a:ext cx="1001712" cy="1003300"/>
            <a:chOff x="5275081" y="3540757"/>
            <a:chExt cx="1001898" cy="1001899"/>
          </a:xfrm>
        </p:grpSpPr>
        <p:sp>
          <p:nvSpPr>
            <p:cNvPr id="56" name="Freeform 12"/>
            <p:cNvSpPr/>
            <p:nvPr/>
          </p:nvSpPr>
          <p:spPr bwMode="auto">
            <a:xfrm>
              <a:off x="5275081" y="3540757"/>
              <a:ext cx="1001898" cy="1001899"/>
            </a:xfrm>
            <a:custGeom>
              <a:avLst/>
              <a:gdLst>
                <a:gd name="T0" fmla="*/ 2147483646 w 553"/>
                <a:gd name="T1" fmla="*/ 2147483646 h 553"/>
                <a:gd name="T2" fmla="*/ 0 w 553"/>
                <a:gd name="T3" fmla="*/ 2147483646 h 553"/>
                <a:gd name="T4" fmla="*/ 0 w 553"/>
                <a:gd name="T5" fmla="*/ 0 h 553"/>
                <a:gd name="T6" fmla="*/ 2147483646 w 553"/>
                <a:gd name="T7" fmla="*/ 0 h 553"/>
                <a:gd name="T8" fmla="*/ 2147483646 w 553"/>
                <a:gd name="T9" fmla="*/ 2147483646 h 553"/>
                <a:gd name="T10" fmla="*/ 2147483646 w 553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556206" y="3821882"/>
              <a:ext cx="439648" cy="439648"/>
              <a:chOff x="3672919" y="-1368981"/>
              <a:chExt cx="679654" cy="679654"/>
            </a:xfrm>
            <a:solidFill>
              <a:schemeClr val="bg1"/>
            </a:solidFill>
          </p:grpSpPr>
          <p:sp>
            <p:nvSpPr>
              <p:cNvPr id="58" name="Freeform 74"/>
              <p:cNvSpPr>
                <a:spLocks noEditPoints="1"/>
              </p:cNvSpPr>
              <p:nvPr/>
            </p:nvSpPr>
            <p:spPr bwMode="auto">
              <a:xfrm>
                <a:off x="3672919" y="-1368981"/>
                <a:ext cx="679654" cy="679654"/>
              </a:xfrm>
              <a:custGeom>
                <a:avLst/>
                <a:gdLst>
                  <a:gd name="T0" fmla="*/ 95 w 242"/>
                  <a:gd name="T1" fmla="*/ 208 h 242"/>
                  <a:gd name="T2" fmla="*/ 66 w 242"/>
                  <a:gd name="T3" fmla="*/ 210 h 242"/>
                  <a:gd name="T4" fmla="*/ 34 w 242"/>
                  <a:gd name="T5" fmla="*/ 206 h 242"/>
                  <a:gd name="T6" fmla="*/ 30 w 242"/>
                  <a:gd name="T7" fmla="*/ 174 h 242"/>
                  <a:gd name="T8" fmla="*/ 37 w 242"/>
                  <a:gd name="T9" fmla="*/ 155 h 242"/>
                  <a:gd name="T10" fmla="*/ 19 w 242"/>
                  <a:gd name="T11" fmla="*/ 146 h 242"/>
                  <a:gd name="T12" fmla="*/ 0 w 242"/>
                  <a:gd name="T13" fmla="*/ 119 h 242"/>
                  <a:gd name="T14" fmla="*/ 20 w 242"/>
                  <a:gd name="T15" fmla="*/ 95 h 242"/>
                  <a:gd name="T16" fmla="*/ 37 w 242"/>
                  <a:gd name="T17" fmla="*/ 87 h 242"/>
                  <a:gd name="T18" fmla="*/ 31 w 242"/>
                  <a:gd name="T19" fmla="*/ 67 h 242"/>
                  <a:gd name="T20" fmla="*/ 34 w 242"/>
                  <a:gd name="T21" fmla="*/ 34 h 242"/>
                  <a:gd name="T22" fmla="*/ 68 w 242"/>
                  <a:gd name="T23" fmla="*/ 31 h 242"/>
                  <a:gd name="T24" fmla="*/ 88 w 242"/>
                  <a:gd name="T25" fmla="*/ 36 h 242"/>
                  <a:gd name="T26" fmla="*/ 96 w 242"/>
                  <a:gd name="T27" fmla="*/ 20 h 242"/>
                  <a:gd name="T28" fmla="*/ 122 w 242"/>
                  <a:gd name="T29" fmla="*/ 0 h 242"/>
                  <a:gd name="T30" fmla="*/ 146 w 242"/>
                  <a:gd name="T31" fmla="*/ 21 h 242"/>
                  <a:gd name="T32" fmla="*/ 153 w 242"/>
                  <a:gd name="T33" fmla="*/ 36 h 242"/>
                  <a:gd name="T34" fmla="*/ 172 w 242"/>
                  <a:gd name="T35" fmla="*/ 32 h 242"/>
                  <a:gd name="T36" fmla="*/ 208 w 242"/>
                  <a:gd name="T37" fmla="*/ 35 h 242"/>
                  <a:gd name="T38" fmla="*/ 208 w 242"/>
                  <a:gd name="T39" fmla="*/ 69 h 242"/>
                  <a:gd name="T40" fmla="*/ 205 w 242"/>
                  <a:gd name="T41" fmla="*/ 88 h 242"/>
                  <a:gd name="T42" fmla="*/ 220 w 242"/>
                  <a:gd name="T43" fmla="*/ 95 h 242"/>
                  <a:gd name="T44" fmla="*/ 242 w 242"/>
                  <a:gd name="T45" fmla="*/ 120 h 242"/>
                  <a:gd name="T46" fmla="*/ 220 w 242"/>
                  <a:gd name="T47" fmla="*/ 146 h 242"/>
                  <a:gd name="T48" fmla="*/ 205 w 242"/>
                  <a:gd name="T49" fmla="*/ 153 h 242"/>
                  <a:gd name="T50" fmla="*/ 209 w 242"/>
                  <a:gd name="T51" fmla="*/ 172 h 242"/>
                  <a:gd name="T52" fmla="*/ 207 w 242"/>
                  <a:gd name="T53" fmla="*/ 206 h 242"/>
                  <a:gd name="T54" fmla="*/ 172 w 242"/>
                  <a:gd name="T55" fmla="*/ 208 h 242"/>
                  <a:gd name="T56" fmla="*/ 155 w 242"/>
                  <a:gd name="T57" fmla="*/ 204 h 242"/>
                  <a:gd name="T58" fmla="*/ 146 w 242"/>
                  <a:gd name="T59" fmla="*/ 216 h 242"/>
                  <a:gd name="T60" fmla="*/ 117 w 242"/>
                  <a:gd name="T61" fmla="*/ 242 h 242"/>
                  <a:gd name="T62" fmla="*/ 96 w 242"/>
                  <a:gd name="T63" fmla="*/ 213 h 242"/>
                  <a:gd name="T64" fmla="*/ 95 w 242"/>
                  <a:gd name="T65" fmla="*/ 208 h 242"/>
                  <a:gd name="T66" fmla="*/ 121 w 242"/>
                  <a:gd name="T67" fmla="*/ 168 h 242"/>
                  <a:gd name="T68" fmla="*/ 168 w 242"/>
                  <a:gd name="T69" fmla="*/ 120 h 242"/>
                  <a:gd name="T70" fmla="*/ 122 w 242"/>
                  <a:gd name="T71" fmla="*/ 74 h 242"/>
                  <a:gd name="T72" fmla="*/ 74 w 242"/>
                  <a:gd name="T73" fmla="*/ 120 h 242"/>
                  <a:gd name="T74" fmla="*/ 121 w 242"/>
                  <a:gd name="T75" fmla="*/ 168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2" h="242">
                    <a:moveTo>
                      <a:pt x="95" y="208"/>
                    </a:moveTo>
                    <a:cubicBezTo>
                      <a:pt x="85" y="199"/>
                      <a:pt x="76" y="199"/>
                      <a:pt x="66" y="210"/>
                    </a:cubicBezTo>
                    <a:cubicBezTo>
                      <a:pt x="54" y="223"/>
                      <a:pt x="44" y="216"/>
                      <a:pt x="34" y="206"/>
                    </a:cubicBezTo>
                    <a:cubicBezTo>
                      <a:pt x="24" y="196"/>
                      <a:pt x="20" y="187"/>
                      <a:pt x="30" y="174"/>
                    </a:cubicBezTo>
                    <a:cubicBezTo>
                      <a:pt x="34" y="169"/>
                      <a:pt x="39" y="160"/>
                      <a:pt x="37" y="155"/>
                    </a:cubicBezTo>
                    <a:cubicBezTo>
                      <a:pt x="36" y="150"/>
                      <a:pt x="26" y="147"/>
                      <a:pt x="19" y="146"/>
                    </a:cubicBezTo>
                    <a:cubicBezTo>
                      <a:pt x="2" y="144"/>
                      <a:pt x="0" y="133"/>
                      <a:pt x="0" y="119"/>
                    </a:cubicBezTo>
                    <a:cubicBezTo>
                      <a:pt x="0" y="105"/>
                      <a:pt x="5" y="97"/>
                      <a:pt x="20" y="95"/>
                    </a:cubicBezTo>
                    <a:cubicBezTo>
                      <a:pt x="26" y="95"/>
                      <a:pt x="36" y="91"/>
                      <a:pt x="37" y="87"/>
                    </a:cubicBezTo>
                    <a:cubicBezTo>
                      <a:pt x="38" y="81"/>
                      <a:pt x="36" y="72"/>
                      <a:pt x="31" y="67"/>
                    </a:cubicBezTo>
                    <a:cubicBezTo>
                      <a:pt x="20" y="55"/>
                      <a:pt x="23" y="45"/>
                      <a:pt x="34" y="34"/>
                    </a:cubicBezTo>
                    <a:cubicBezTo>
                      <a:pt x="44" y="24"/>
                      <a:pt x="54" y="19"/>
                      <a:pt x="68" y="31"/>
                    </a:cubicBezTo>
                    <a:cubicBezTo>
                      <a:pt x="73" y="35"/>
                      <a:pt x="82" y="38"/>
                      <a:pt x="88" y="36"/>
                    </a:cubicBezTo>
                    <a:cubicBezTo>
                      <a:pt x="92" y="35"/>
                      <a:pt x="95" y="26"/>
                      <a:pt x="96" y="20"/>
                    </a:cubicBezTo>
                    <a:cubicBezTo>
                      <a:pt x="97" y="2"/>
                      <a:pt x="108" y="0"/>
                      <a:pt x="122" y="0"/>
                    </a:cubicBezTo>
                    <a:cubicBezTo>
                      <a:pt x="137" y="0"/>
                      <a:pt x="146" y="4"/>
                      <a:pt x="146" y="21"/>
                    </a:cubicBezTo>
                    <a:cubicBezTo>
                      <a:pt x="146" y="26"/>
                      <a:pt x="150" y="35"/>
                      <a:pt x="153" y="36"/>
                    </a:cubicBezTo>
                    <a:cubicBezTo>
                      <a:pt x="159" y="38"/>
                      <a:pt x="168" y="36"/>
                      <a:pt x="172" y="32"/>
                    </a:cubicBezTo>
                    <a:cubicBezTo>
                      <a:pt x="186" y="20"/>
                      <a:pt x="196" y="23"/>
                      <a:pt x="208" y="35"/>
                    </a:cubicBezTo>
                    <a:cubicBezTo>
                      <a:pt x="220" y="47"/>
                      <a:pt x="220" y="57"/>
                      <a:pt x="208" y="69"/>
                    </a:cubicBezTo>
                    <a:cubicBezTo>
                      <a:pt x="205" y="73"/>
                      <a:pt x="203" y="82"/>
                      <a:pt x="205" y="88"/>
                    </a:cubicBezTo>
                    <a:cubicBezTo>
                      <a:pt x="206" y="92"/>
                      <a:pt x="215" y="95"/>
                      <a:pt x="220" y="95"/>
                    </a:cubicBezTo>
                    <a:cubicBezTo>
                      <a:pt x="237" y="96"/>
                      <a:pt x="242" y="104"/>
                      <a:pt x="242" y="120"/>
                    </a:cubicBezTo>
                    <a:cubicBezTo>
                      <a:pt x="242" y="135"/>
                      <a:pt x="238" y="145"/>
                      <a:pt x="220" y="146"/>
                    </a:cubicBezTo>
                    <a:cubicBezTo>
                      <a:pt x="215" y="146"/>
                      <a:pt x="206" y="150"/>
                      <a:pt x="205" y="153"/>
                    </a:cubicBezTo>
                    <a:cubicBezTo>
                      <a:pt x="203" y="159"/>
                      <a:pt x="205" y="168"/>
                      <a:pt x="209" y="172"/>
                    </a:cubicBezTo>
                    <a:cubicBezTo>
                      <a:pt x="221" y="185"/>
                      <a:pt x="218" y="195"/>
                      <a:pt x="207" y="206"/>
                    </a:cubicBezTo>
                    <a:cubicBezTo>
                      <a:pt x="195" y="218"/>
                      <a:pt x="185" y="220"/>
                      <a:pt x="172" y="208"/>
                    </a:cubicBezTo>
                    <a:cubicBezTo>
                      <a:pt x="168" y="205"/>
                      <a:pt x="160" y="203"/>
                      <a:pt x="155" y="204"/>
                    </a:cubicBezTo>
                    <a:cubicBezTo>
                      <a:pt x="151" y="204"/>
                      <a:pt x="146" y="212"/>
                      <a:pt x="146" y="216"/>
                    </a:cubicBezTo>
                    <a:cubicBezTo>
                      <a:pt x="147" y="237"/>
                      <a:pt x="136" y="242"/>
                      <a:pt x="117" y="242"/>
                    </a:cubicBezTo>
                    <a:cubicBezTo>
                      <a:pt x="97" y="241"/>
                      <a:pt x="95" y="229"/>
                      <a:pt x="96" y="213"/>
                    </a:cubicBezTo>
                    <a:cubicBezTo>
                      <a:pt x="96" y="211"/>
                      <a:pt x="96" y="209"/>
                      <a:pt x="95" y="208"/>
                    </a:cubicBezTo>
                    <a:close/>
                    <a:moveTo>
                      <a:pt x="121" y="168"/>
                    </a:moveTo>
                    <a:cubicBezTo>
                      <a:pt x="146" y="167"/>
                      <a:pt x="169" y="144"/>
                      <a:pt x="168" y="120"/>
                    </a:cubicBezTo>
                    <a:cubicBezTo>
                      <a:pt x="167" y="96"/>
                      <a:pt x="145" y="74"/>
                      <a:pt x="122" y="74"/>
                    </a:cubicBezTo>
                    <a:cubicBezTo>
                      <a:pt x="97" y="73"/>
                      <a:pt x="74" y="96"/>
                      <a:pt x="74" y="120"/>
                    </a:cubicBezTo>
                    <a:cubicBezTo>
                      <a:pt x="74" y="145"/>
                      <a:pt x="97" y="168"/>
                      <a:pt x="121" y="1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75"/>
              <p:cNvSpPr/>
              <p:nvPr/>
            </p:nvSpPr>
            <p:spPr bwMode="auto">
              <a:xfrm>
                <a:off x="3941923" y="-1099978"/>
                <a:ext cx="144022" cy="141642"/>
              </a:xfrm>
              <a:custGeom>
                <a:avLst/>
                <a:gdLst>
                  <a:gd name="T0" fmla="*/ 25 w 51"/>
                  <a:gd name="T1" fmla="*/ 0 h 50"/>
                  <a:gd name="T2" fmla="*/ 50 w 51"/>
                  <a:gd name="T3" fmla="*/ 25 h 50"/>
                  <a:gd name="T4" fmla="*/ 26 w 51"/>
                  <a:gd name="T5" fmla="*/ 49 h 50"/>
                  <a:gd name="T6" fmla="*/ 0 w 51"/>
                  <a:gd name="T7" fmla="*/ 25 h 50"/>
                  <a:gd name="T8" fmla="*/ 25 w 51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0">
                    <a:moveTo>
                      <a:pt x="25" y="0"/>
                    </a:moveTo>
                    <a:cubicBezTo>
                      <a:pt x="39" y="0"/>
                      <a:pt x="51" y="11"/>
                      <a:pt x="50" y="25"/>
                    </a:cubicBezTo>
                    <a:cubicBezTo>
                      <a:pt x="49" y="40"/>
                      <a:pt x="40" y="48"/>
                      <a:pt x="26" y="49"/>
                    </a:cubicBez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0" name="组合 23"/>
          <p:cNvGrpSpPr/>
          <p:nvPr/>
        </p:nvGrpSpPr>
        <p:grpSpPr bwMode="auto">
          <a:xfrm>
            <a:off x="5312569" y="588963"/>
            <a:ext cx="1001712" cy="1001712"/>
            <a:chOff x="5275081" y="1221716"/>
            <a:chExt cx="1001898" cy="1001899"/>
          </a:xfrm>
        </p:grpSpPr>
        <p:sp>
          <p:nvSpPr>
            <p:cNvPr id="61" name="Freeform 16"/>
            <p:cNvSpPr/>
            <p:nvPr/>
          </p:nvSpPr>
          <p:spPr bwMode="auto">
            <a:xfrm>
              <a:off x="5275081" y="1221716"/>
              <a:ext cx="1001898" cy="1001899"/>
            </a:xfrm>
            <a:custGeom>
              <a:avLst/>
              <a:gdLst>
                <a:gd name="T0" fmla="*/ 2147483646 w 553"/>
                <a:gd name="T1" fmla="*/ 2147483646 h 553"/>
                <a:gd name="T2" fmla="*/ 0 w 553"/>
                <a:gd name="T3" fmla="*/ 2147483646 h 553"/>
                <a:gd name="T4" fmla="*/ 0 w 553"/>
                <a:gd name="T5" fmla="*/ 0 h 553"/>
                <a:gd name="T6" fmla="*/ 2147483646 w 553"/>
                <a:gd name="T7" fmla="*/ 0 h 553"/>
                <a:gd name="T8" fmla="*/ 2147483646 w 553"/>
                <a:gd name="T9" fmla="*/ 2147483646 h 553"/>
                <a:gd name="T10" fmla="*/ 2147483646 w 553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540010" y="1502329"/>
              <a:ext cx="472040" cy="402624"/>
              <a:chOff x="8022689" y="-1311747"/>
              <a:chExt cx="729731" cy="622420"/>
            </a:xfrm>
            <a:solidFill>
              <a:schemeClr val="bg1"/>
            </a:solidFill>
          </p:grpSpPr>
          <p:sp>
            <p:nvSpPr>
              <p:cNvPr id="63" name="Freeform 80"/>
              <p:cNvSpPr/>
              <p:nvPr/>
            </p:nvSpPr>
            <p:spPr bwMode="auto">
              <a:xfrm>
                <a:off x="8022689" y="-1311747"/>
                <a:ext cx="729731" cy="622420"/>
              </a:xfrm>
              <a:custGeom>
                <a:avLst/>
                <a:gdLst>
                  <a:gd name="T0" fmla="*/ 195 w 248"/>
                  <a:gd name="T1" fmla="*/ 214 h 214"/>
                  <a:gd name="T2" fmla="*/ 145 w 248"/>
                  <a:gd name="T3" fmla="*/ 214 h 214"/>
                  <a:gd name="T4" fmla="*/ 145 w 248"/>
                  <a:gd name="T5" fmla="*/ 145 h 214"/>
                  <a:gd name="T6" fmla="*/ 98 w 248"/>
                  <a:gd name="T7" fmla="*/ 145 h 214"/>
                  <a:gd name="T8" fmla="*/ 98 w 248"/>
                  <a:gd name="T9" fmla="*/ 214 h 214"/>
                  <a:gd name="T10" fmla="*/ 49 w 248"/>
                  <a:gd name="T11" fmla="*/ 214 h 214"/>
                  <a:gd name="T12" fmla="*/ 49 w 248"/>
                  <a:gd name="T13" fmla="*/ 128 h 214"/>
                  <a:gd name="T14" fmla="*/ 33 w 248"/>
                  <a:gd name="T15" fmla="*/ 141 h 214"/>
                  <a:gd name="T16" fmla="*/ 7 w 248"/>
                  <a:gd name="T17" fmla="*/ 137 h 214"/>
                  <a:gd name="T18" fmla="*/ 4 w 248"/>
                  <a:gd name="T19" fmla="*/ 112 h 214"/>
                  <a:gd name="T20" fmla="*/ 106 w 248"/>
                  <a:gd name="T21" fmla="*/ 10 h 214"/>
                  <a:gd name="T22" fmla="*/ 143 w 248"/>
                  <a:gd name="T23" fmla="*/ 15 h 214"/>
                  <a:gd name="T24" fmla="*/ 233 w 248"/>
                  <a:gd name="T25" fmla="*/ 105 h 214"/>
                  <a:gd name="T26" fmla="*/ 236 w 248"/>
                  <a:gd name="T27" fmla="*/ 138 h 214"/>
                  <a:gd name="T28" fmla="*/ 204 w 248"/>
                  <a:gd name="T29" fmla="*/ 136 h 214"/>
                  <a:gd name="T30" fmla="*/ 195 w 248"/>
                  <a:gd name="T31" fmla="*/ 128 h 214"/>
                  <a:gd name="T32" fmla="*/ 195 w 248"/>
                  <a:gd name="T33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8" h="214">
                    <a:moveTo>
                      <a:pt x="195" y="214"/>
                    </a:moveTo>
                    <a:cubicBezTo>
                      <a:pt x="176" y="214"/>
                      <a:pt x="161" y="214"/>
                      <a:pt x="145" y="214"/>
                    </a:cubicBezTo>
                    <a:cubicBezTo>
                      <a:pt x="145" y="191"/>
                      <a:pt x="145" y="169"/>
                      <a:pt x="145" y="145"/>
                    </a:cubicBezTo>
                    <a:cubicBezTo>
                      <a:pt x="129" y="145"/>
                      <a:pt x="115" y="145"/>
                      <a:pt x="98" y="145"/>
                    </a:cubicBezTo>
                    <a:cubicBezTo>
                      <a:pt x="98" y="167"/>
                      <a:pt x="98" y="190"/>
                      <a:pt x="98" y="214"/>
                    </a:cubicBezTo>
                    <a:cubicBezTo>
                      <a:pt x="81" y="214"/>
                      <a:pt x="66" y="214"/>
                      <a:pt x="49" y="214"/>
                    </a:cubicBezTo>
                    <a:cubicBezTo>
                      <a:pt x="49" y="187"/>
                      <a:pt x="49" y="160"/>
                      <a:pt x="49" y="128"/>
                    </a:cubicBezTo>
                    <a:cubicBezTo>
                      <a:pt x="41" y="135"/>
                      <a:pt x="37" y="141"/>
                      <a:pt x="33" y="141"/>
                    </a:cubicBezTo>
                    <a:cubicBezTo>
                      <a:pt x="24" y="142"/>
                      <a:pt x="12" y="143"/>
                      <a:pt x="7" y="137"/>
                    </a:cubicBezTo>
                    <a:cubicBezTo>
                      <a:pt x="2" y="132"/>
                      <a:pt x="0" y="117"/>
                      <a:pt x="4" y="112"/>
                    </a:cubicBezTo>
                    <a:cubicBezTo>
                      <a:pt x="37" y="77"/>
                      <a:pt x="71" y="43"/>
                      <a:pt x="106" y="10"/>
                    </a:cubicBezTo>
                    <a:cubicBezTo>
                      <a:pt x="117" y="0"/>
                      <a:pt x="132" y="3"/>
                      <a:pt x="143" y="15"/>
                    </a:cubicBezTo>
                    <a:cubicBezTo>
                      <a:pt x="173" y="45"/>
                      <a:pt x="203" y="75"/>
                      <a:pt x="233" y="105"/>
                    </a:cubicBezTo>
                    <a:cubicBezTo>
                      <a:pt x="244" y="115"/>
                      <a:pt x="248" y="126"/>
                      <a:pt x="236" y="138"/>
                    </a:cubicBezTo>
                    <a:cubicBezTo>
                      <a:pt x="225" y="150"/>
                      <a:pt x="214" y="148"/>
                      <a:pt x="204" y="136"/>
                    </a:cubicBezTo>
                    <a:cubicBezTo>
                      <a:pt x="202" y="135"/>
                      <a:pt x="200" y="133"/>
                      <a:pt x="195" y="128"/>
                    </a:cubicBezTo>
                    <a:cubicBezTo>
                      <a:pt x="195" y="159"/>
                      <a:pt x="195" y="186"/>
                      <a:pt x="195" y="2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81"/>
              <p:cNvSpPr/>
              <p:nvPr/>
            </p:nvSpPr>
            <p:spPr bwMode="auto">
              <a:xfrm>
                <a:off x="8540723" y="-1292026"/>
                <a:ext cx="120790" cy="183644"/>
              </a:xfrm>
              <a:custGeom>
                <a:avLst/>
                <a:gdLst>
                  <a:gd name="T0" fmla="*/ 41 w 41"/>
                  <a:gd name="T1" fmla="*/ 63 h 63"/>
                  <a:gd name="T2" fmla="*/ 10 w 41"/>
                  <a:gd name="T3" fmla="*/ 0 h 63"/>
                  <a:gd name="T4" fmla="*/ 41 w 41"/>
                  <a:gd name="T5" fmla="*/ 0 h 63"/>
                  <a:gd name="T6" fmla="*/ 41 w 41"/>
                  <a:gd name="T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63">
                    <a:moveTo>
                      <a:pt x="41" y="63"/>
                    </a:moveTo>
                    <a:cubicBezTo>
                      <a:pt x="18" y="46"/>
                      <a:pt x="0" y="31"/>
                      <a:pt x="10" y="0"/>
                    </a:cubicBezTo>
                    <a:cubicBezTo>
                      <a:pt x="20" y="0"/>
                      <a:pt x="30" y="0"/>
                      <a:pt x="41" y="0"/>
                    </a:cubicBezTo>
                    <a:cubicBezTo>
                      <a:pt x="41" y="20"/>
                      <a:pt x="41" y="40"/>
                      <a:pt x="4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5" name="组合 40"/>
          <p:cNvGrpSpPr/>
          <p:nvPr/>
        </p:nvGrpSpPr>
        <p:grpSpPr bwMode="auto">
          <a:xfrm>
            <a:off x="6468269" y="588963"/>
            <a:ext cx="1000125" cy="1001712"/>
            <a:chOff x="6430978" y="1221716"/>
            <a:chExt cx="1000087" cy="1001899"/>
          </a:xfrm>
        </p:grpSpPr>
        <p:sp>
          <p:nvSpPr>
            <p:cNvPr id="66" name="Freeform 17"/>
            <p:cNvSpPr/>
            <p:nvPr/>
          </p:nvSpPr>
          <p:spPr bwMode="auto">
            <a:xfrm>
              <a:off x="6430978" y="1221716"/>
              <a:ext cx="1000087" cy="1001899"/>
            </a:xfrm>
            <a:custGeom>
              <a:avLst/>
              <a:gdLst>
                <a:gd name="T0" fmla="*/ 1811909434 w 552"/>
                <a:gd name="T1" fmla="*/ 1815192778 h 553"/>
                <a:gd name="T2" fmla="*/ 0 w 552"/>
                <a:gd name="T3" fmla="*/ 1815192778 h 553"/>
                <a:gd name="T4" fmla="*/ 0 w 552"/>
                <a:gd name="T5" fmla="*/ 0 h 553"/>
                <a:gd name="T6" fmla="*/ 1811909434 w 552"/>
                <a:gd name="T7" fmla="*/ 0 h 553"/>
                <a:gd name="T8" fmla="*/ 1811909434 w 552"/>
                <a:gd name="T9" fmla="*/ 1815192778 h 553"/>
                <a:gd name="T10" fmla="*/ 1811909434 w 552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3">
                  <a:moveTo>
                    <a:pt x="552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9"/>
            <p:cNvSpPr>
              <a:spLocks noEditPoints="1"/>
            </p:cNvSpPr>
            <p:nvPr/>
          </p:nvSpPr>
          <p:spPr bwMode="auto">
            <a:xfrm>
              <a:off x="6749598" y="1545895"/>
              <a:ext cx="362846" cy="353540"/>
            </a:xfrm>
            <a:custGeom>
              <a:avLst/>
              <a:gdLst>
                <a:gd name="T0" fmla="*/ 2147483647 w 33"/>
                <a:gd name="T1" fmla="*/ 2147483647 h 32"/>
                <a:gd name="T2" fmla="*/ 2147483647 w 33"/>
                <a:gd name="T3" fmla="*/ 0 h 32"/>
                <a:gd name="T4" fmla="*/ 2147483647 w 33"/>
                <a:gd name="T5" fmla="*/ 0 h 32"/>
                <a:gd name="T6" fmla="*/ 2147483647 w 33"/>
                <a:gd name="T7" fmla="*/ 0 h 32"/>
                <a:gd name="T8" fmla="*/ 2147483647 w 33"/>
                <a:gd name="T9" fmla="*/ 2147483647 h 32"/>
                <a:gd name="T10" fmla="*/ 2147483647 w 33"/>
                <a:gd name="T11" fmla="*/ 2147483647 h 32"/>
                <a:gd name="T12" fmla="*/ 2147483647 w 33"/>
                <a:gd name="T13" fmla="*/ 2147483647 h 32"/>
                <a:gd name="T14" fmla="*/ 2147483647 w 33"/>
                <a:gd name="T15" fmla="*/ 2147483647 h 32"/>
                <a:gd name="T16" fmla="*/ 2147483647 w 33"/>
                <a:gd name="T17" fmla="*/ 2147483647 h 32"/>
                <a:gd name="T18" fmla="*/ 0 w 33"/>
                <a:gd name="T19" fmla="*/ 2147483647 h 32"/>
                <a:gd name="T20" fmla="*/ 2147483647 w 33"/>
                <a:gd name="T21" fmla="*/ 2147483647 h 32"/>
                <a:gd name="T22" fmla="*/ 2147483647 w 33"/>
                <a:gd name="T23" fmla="*/ 2147483647 h 32"/>
                <a:gd name="T24" fmla="*/ 2147483647 w 33"/>
                <a:gd name="T25" fmla="*/ 2147483647 h 32"/>
                <a:gd name="T26" fmla="*/ 2147483647 w 33"/>
                <a:gd name="T27" fmla="*/ 2147483647 h 32"/>
                <a:gd name="T28" fmla="*/ 2147483647 w 33"/>
                <a:gd name="T29" fmla="*/ 2147483647 h 32"/>
                <a:gd name="T30" fmla="*/ 2147483647 w 33"/>
                <a:gd name="T31" fmla="*/ 2147483647 h 32"/>
                <a:gd name="T32" fmla="*/ 2147483647 w 33"/>
                <a:gd name="T33" fmla="*/ 2147483647 h 32"/>
                <a:gd name="T34" fmla="*/ 2147483647 w 33"/>
                <a:gd name="T35" fmla="*/ 2147483647 h 32"/>
                <a:gd name="T36" fmla="*/ 2147483647 w 33"/>
                <a:gd name="T37" fmla="*/ 2147483647 h 32"/>
                <a:gd name="T38" fmla="*/ 2147483647 w 33"/>
                <a:gd name="T39" fmla="*/ 2147483647 h 32"/>
                <a:gd name="T40" fmla="*/ 2147483647 w 33"/>
                <a:gd name="T41" fmla="*/ 2147483647 h 32"/>
                <a:gd name="T42" fmla="*/ 2147483647 w 33"/>
                <a:gd name="T43" fmla="*/ 2147483647 h 32"/>
                <a:gd name="T44" fmla="*/ 2147483647 w 33"/>
                <a:gd name="T45" fmla="*/ 2147483647 h 32"/>
                <a:gd name="T46" fmla="*/ 2147483647 w 33"/>
                <a:gd name="T47" fmla="*/ 2147483647 h 32"/>
                <a:gd name="T48" fmla="*/ 2147483647 w 33"/>
                <a:gd name="T49" fmla="*/ 2147483647 h 32"/>
                <a:gd name="T50" fmla="*/ 2147483647 w 33"/>
                <a:gd name="T51" fmla="*/ 2147483647 h 32"/>
                <a:gd name="T52" fmla="*/ 2147483647 w 33"/>
                <a:gd name="T53" fmla="*/ 2147483647 h 32"/>
                <a:gd name="T54" fmla="*/ 2147483647 w 33"/>
                <a:gd name="T55" fmla="*/ 2147483647 h 32"/>
                <a:gd name="T56" fmla="*/ 2147483647 w 33"/>
                <a:gd name="T57" fmla="*/ 2147483647 h 32"/>
                <a:gd name="T58" fmla="*/ 2147483647 w 33"/>
                <a:gd name="T59" fmla="*/ 2147483647 h 32"/>
                <a:gd name="T60" fmla="*/ 2147483647 w 33"/>
                <a:gd name="T61" fmla="*/ 2147483647 h 32"/>
                <a:gd name="T62" fmla="*/ 2147483647 w 33"/>
                <a:gd name="T63" fmla="*/ 2147483647 h 32"/>
                <a:gd name="T64" fmla="*/ 2147483647 w 33"/>
                <a:gd name="T65" fmla="*/ 2147483647 h 32"/>
                <a:gd name="T66" fmla="*/ 2147483647 w 33"/>
                <a:gd name="T67" fmla="*/ 2147483647 h 32"/>
                <a:gd name="T68" fmla="*/ 2147483647 w 33"/>
                <a:gd name="T69" fmla="*/ 2147483647 h 32"/>
                <a:gd name="T70" fmla="*/ 2147483647 w 33"/>
                <a:gd name="T71" fmla="*/ 2147483647 h 32"/>
                <a:gd name="T72" fmla="*/ 2147483647 w 33"/>
                <a:gd name="T73" fmla="*/ 2147483647 h 32"/>
                <a:gd name="T74" fmla="*/ 2147483647 w 33"/>
                <a:gd name="T75" fmla="*/ 2147483647 h 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3" h="32">
                  <a:moveTo>
                    <a:pt x="2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9" y="0"/>
                    <a:pt x="1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2" y="16"/>
                    <a:pt x="33" y="17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2" y="32"/>
                    <a:pt x="3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1"/>
                    <a:pt x="0" y="3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2" y="16"/>
                  </a:cubicBezTo>
                  <a:close/>
                  <a:moveTo>
                    <a:pt x="10" y="16"/>
                  </a:moveTo>
                  <a:cubicBezTo>
                    <a:pt x="23" y="16"/>
                    <a:pt x="23" y="16"/>
                    <a:pt x="23" y="16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3"/>
                    <a:pt x="10" y="4"/>
                  </a:cubicBezTo>
                  <a:cubicBezTo>
                    <a:pt x="10" y="16"/>
                    <a:pt x="10" y="16"/>
                    <a:pt x="10" y="16"/>
                  </a:cubicBezTo>
                  <a:close/>
                  <a:moveTo>
                    <a:pt x="12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lose/>
                  <a:moveTo>
                    <a:pt x="21" y="13"/>
                  </a:move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2" y="15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19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lose/>
                  <a:moveTo>
                    <a:pt x="8" y="22"/>
                  </a:moveTo>
                  <a:cubicBezTo>
                    <a:pt x="7" y="24"/>
                    <a:pt x="6" y="25"/>
                    <a:pt x="6" y="26"/>
                  </a:cubicBezTo>
                  <a:cubicBezTo>
                    <a:pt x="6" y="26"/>
                    <a:pt x="7" y="27"/>
                    <a:pt x="7" y="27"/>
                  </a:cubicBezTo>
                  <a:cubicBezTo>
                    <a:pt x="7" y="27"/>
                    <a:pt x="8" y="27"/>
                    <a:pt x="8" y="27"/>
                  </a:cubicBezTo>
                  <a:cubicBezTo>
                    <a:pt x="10" y="27"/>
                    <a:pt x="11" y="27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3" y="23"/>
                    <a:pt x="17" y="23"/>
                  </a:cubicBezTo>
                  <a:cubicBezTo>
                    <a:pt x="20" y="23"/>
                    <a:pt x="21" y="24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7"/>
                    <a:pt x="23" y="27"/>
                    <a:pt x="25" y="27"/>
                  </a:cubicBezTo>
                  <a:cubicBezTo>
                    <a:pt x="26" y="27"/>
                    <a:pt x="27" y="27"/>
                    <a:pt x="27" y="26"/>
                  </a:cubicBezTo>
                  <a:cubicBezTo>
                    <a:pt x="27" y="25"/>
                    <a:pt x="26" y="24"/>
                    <a:pt x="25" y="22"/>
                  </a:cubicBezTo>
                  <a:cubicBezTo>
                    <a:pt x="23" y="21"/>
                    <a:pt x="20" y="21"/>
                    <a:pt x="17" y="21"/>
                  </a:cubicBezTo>
                  <a:cubicBezTo>
                    <a:pt x="15" y="21"/>
                    <a:pt x="13" y="21"/>
                    <a:pt x="12" y="21"/>
                  </a:cubicBezTo>
                  <a:cubicBezTo>
                    <a:pt x="11" y="21"/>
                    <a:pt x="9" y="22"/>
                    <a:pt x="8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组合 43"/>
          <p:cNvGrpSpPr/>
          <p:nvPr/>
        </p:nvGrpSpPr>
        <p:grpSpPr bwMode="auto">
          <a:xfrm>
            <a:off x="7643019" y="588963"/>
            <a:ext cx="1001712" cy="1001712"/>
            <a:chOff x="7604993" y="1221716"/>
            <a:chExt cx="1001898" cy="1001899"/>
          </a:xfrm>
        </p:grpSpPr>
        <p:sp>
          <p:nvSpPr>
            <p:cNvPr id="69" name="Freeform 18"/>
            <p:cNvSpPr/>
            <p:nvPr/>
          </p:nvSpPr>
          <p:spPr bwMode="auto">
            <a:xfrm>
              <a:off x="7604993" y="1221716"/>
              <a:ext cx="1001898" cy="1001899"/>
            </a:xfrm>
            <a:custGeom>
              <a:avLst/>
              <a:gdLst>
                <a:gd name="T0" fmla="*/ 1815189154 w 553"/>
                <a:gd name="T1" fmla="*/ 1815192778 h 553"/>
                <a:gd name="T2" fmla="*/ 0 w 553"/>
                <a:gd name="T3" fmla="*/ 1815192778 h 553"/>
                <a:gd name="T4" fmla="*/ 0 w 553"/>
                <a:gd name="T5" fmla="*/ 0 h 553"/>
                <a:gd name="T6" fmla="*/ 1815189154 w 553"/>
                <a:gd name="T7" fmla="*/ 0 h 553"/>
                <a:gd name="T8" fmla="*/ 1815189154 w 553"/>
                <a:gd name="T9" fmla="*/ 1815192778 h 553"/>
                <a:gd name="T10" fmla="*/ 1815189154 w 553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90"/>
            <p:cNvSpPr>
              <a:spLocks noEditPoints="1"/>
            </p:cNvSpPr>
            <p:nvPr/>
          </p:nvSpPr>
          <p:spPr bwMode="auto">
            <a:xfrm>
              <a:off x="7868218" y="1429939"/>
              <a:ext cx="475448" cy="547404"/>
            </a:xfrm>
            <a:custGeom>
              <a:avLst/>
              <a:gdLst>
                <a:gd name="T0" fmla="*/ 2147483647 w 78"/>
                <a:gd name="T1" fmla="*/ 2147483647 h 90"/>
                <a:gd name="T2" fmla="*/ 2147483647 w 78"/>
                <a:gd name="T3" fmla="*/ 2147483647 h 90"/>
                <a:gd name="T4" fmla="*/ 2147483647 w 78"/>
                <a:gd name="T5" fmla="*/ 2147483647 h 90"/>
                <a:gd name="T6" fmla="*/ 2147483647 w 78"/>
                <a:gd name="T7" fmla="*/ 2147483647 h 90"/>
                <a:gd name="T8" fmla="*/ 2147483647 w 78"/>
                <a:gd name="T9" fmla="*/ 2147483647 h 90"/>
                <a:gd name="T10" fmla="*/ 2147483647 w 78"/>
                <a:gd name="T11" fmla="*/ 2147483647 h 90"/>
                <a:gd name="T12" fmla="*/ 2147483647 w 78"/>
                <a:gd name="T13" fmla="*/ 2147483647 h 90"/>
                <a:gd name="T14" fmla="*/ 2147483647 w 78"/>
                <a:gd name="T15" fmla="*/ 2147483647 h 90"/>
                <a:gd name="T16" fmla="*/ 2147483647 w 78"/>
                <a:gd name="T17" fmla="*/ 2147483647 h 90"/>
                <a:gd name="T18" fmla="*/ 2147483647 w 78"/>
                <a:gd name="T19" fmla="*/ 2147483647 h 90"/>
                <a:gd name="T20" fmla="*/ 2147483647 w 78"/>
                <a:gd name="T21" fmla="*/ 2147483647 h 90"/>
                <a:gd name="T22" fmla="*/ 2147483647 w 78"/>
                <a:gd name="T23" fmla="*/ 2147483647 h 90"/>
                <a:gd name="T24" fmla="*/ 2147483647 w 78"/>
                <a:gd name="T25" fmla="*/ 2147483647 h 90"/>
                <a:gd name="T26" fmla="*/ 2147483647 w 78"/>
                <a:gd name="T27" fmla="*/ 2147483647 h 90"/>
                <a:gd name="T28" fmla="*/ 2147483647 w 78"/>
                <a:gd name="T29" fmla="*/ 2147483647 h 90"/>
                <a:gd name="T30" fmla="*/ 2147483647 w 78"/>
                <a:gd name="T31" fmla="*/ 2147483647 h 90"/>
                <a:gd name="T32" fmla="*/ 2147483647 w 78"/>
                <a:gd name="T33" fmla="*/ 2147483647 h 90"/>
                <a:gd name="T34" fmla="*/ 2147483647 w 78"/>
                <a:gd name="T35" fmla="*/ 2147483647 h 90"/>
                <a:gd name="T36" fmla="*/ 2147483647 w 78"/>
                <a:gd name="T37" fmla="*/ 2147483647 h 90"/>
                <a:gd name="T38" fmla="*/ 2147483647 w 78"/>
                <a:gd name="T39" fmla="*/ 2147483647 h 90"/>
                <a:gd name="T40" fmla="*/ 2147483647 w 78"/>
                <a:gd name="T41" fmla="*/ 2147483647 h 90"/>
                <a:gd name="T42" fmla="*/ 2147483647 w 78"/>
                <a:gd name="T43" fmla="*/ 0 h 90"/>
                <a:gd name="T44" fmla="*/ 2147483647 w 78"/>
                <a:gd name="T45" fmla="*/ 2147483647 h 90"/>
                <a:gd name="T46" fmla="*/ 2147483647 w 78"/>
                <a:gd name="T47" fmla="*/ 2147483647 h 90"/>
                <a:gd name="T48" fmla="*/ 2147483647 w 78"/>
                <a:gd name="T49" fmla="*/ 2147483647 h 90"/>
                <a:gd name="T50" fmla="*/ 2147483647 w 78"/>
                <a:gd name="T51" fmla="*/ 2147483647 h 90"/>
                <a:gd name="T52" fmla="*/ 0 w 78"/>
                <a:gd name="T53" fmla="*/ 2147483647 h 90"/>
                <a:gd name="T54" fmla="*/ 2147483647 w 78"/>
                <a:gd name="T55" fmla="*/ 2147483647 h 90"/>
                <a:gd name="T56" fmla="*/ 2147483647 w 78"/>
                <a:gd name="T57" fmla="*/ 2147483647 h 90"/>
                <a:gd name="T58" fmla="*/ 2147483647 w 78"/>
                <a:gd name="T59" fmla="*/ 2147483647 h 90"/>
                <a:gd name="T60" fmla="*/ 2147483647 w 78"/>
                <a:gd name="T61" fmla="*/ 2147483647 h 90"/>
                <a:gd name="T62" fmla="*/ 2147483647 w 78"/>
                <a:gd name="T63" fmla="*/ 2147483647 h 90"/>
                <a:gd name="T64" fmla="*/ 2147483647 w 78"/>
                <a:gd name="T65" fmla="*/ 2147483647 h 90"/>
                <a:gd name="T66" fmla="*/ 2147483647 w 78"/>
                <a:gd name="T67" fmla="*/ 2147483647 h 90"/>
                <a:gd name="T68" fmla="*/ 2147483647 w 78"/>
                <a:gd name="T69" fmla="*/ 2147483647 h 90"/>
                <a:gd name="T70" fmla="*/ 2147483647 w 78"/>
                <a:gd name="T71" fmla="*/ 2147483647 h 90"/>
                <a:gd name="T72" fmla="*/ 2147483647 w 78"/>
                <a:gd name="T73" fmla="*/ 2147483647 h 90"/>
                <a:gd name="T74" fmla="*/ 2147483647 w 78"/>
                <a:gd name="T75" fmla="*/ 2147483647 h 90"/>
                <a:gd name="T76" fmla="*/ 2147483647 w 78"/>
                <a:gd name="T77" fmla="*/ 2147483647 h 90"/>
                <a:gd name="T78" fmla="*/ 2147483647 w 78"/>
                <a:gd name="T79" fmla="*/ 2147483647 h 90"/>
                <a:gd name="T80" fmla="*/ 2147483647 w 78"/>
                <a:gd name="T81" fmla="*/ 2147483647 h 90"/>
                <a:gd name="T82" fmla="*/ 2147483647 w 78"/>
                <a:gd name="T83" fmla="*/ 2147483647 h 90"/>
                <a:gd name="T84" fmla="*/ 2147483647 w 78"/>
                <a:gd name="T85" fmla="*/ 2147483647 h 90"/>
                <a:gd name="T86" fmla="*/ 2147483647 w 78"/>
                <a:gd name="T87" fmla="*/ 2147483647 h 90"/>
                <a:gd name="T88" fmla="*/ 2147483647 w 78"/>
                <a:gd name="T89" fmla="*/ 2147483647 h 90"/>
                <a:gd name="T90" fmla="*/ 2147483647 w 78"/>
                <a:gd name="T91" fmla="*/ 2147483647 h 90"/>
                <a:gd name="T92" fmla="*/ 2147483647 w 78"/>
                <a:gd name="T93" fmla="*/ 2147483647 h 90"/>
                <a:gd name="T94" fmla="*/ 2147483647 w 78"/>
                <a:gd name="T95" fmla="*/ 2147483647 h 90"/>
                <a:gd name="T96" fmla="*/ 2147483647 w 78"/>
                <a:gd name="T97" fmla="*/ 2147483647 h 90"/>
                <a:gd name="T98" fmla="*/ 2147483647 w 78"/>
                <a:gd name="T99" fmla="*/ 2147483647 h 90"/>
                <a:gd name="T100" fmla="*/ 2147483647 w 78"/>
                <a:gd name="T101" fmla="*/ 2147483647 h 90"/>
                <a:gd name="T102" fmla="*/ 2147483647 w 78"/>
                <a:gd name="T103" fmla="*/ 2147483647 h 90"/>
                <a:gd name="T104" fmla="*/ 2147483647 w 78"/>
                <a:gd name="T105" fmla="*/ 2147483647 h 90"/>
                <a:gd name="T106" fmla="*/ 2147483647 w 78"/>
                <a:gd name="T107" fmla="*/ 2147483647 h 90"/>
                <a:gd name="T108" fmla="*/ 2147483647 w 78"/>
                <a:gd name="T109" fmla="*/ 2147483647 h 90"/>
                <a:gd name="T110" fmla="*/ 2147483647 w 78"/>
                <a:gd name="T111" fmla="*/ 2147483647 h 90"/>
                <a:gd name="T112" fmla="*/ 2147483647 w 78"/>
                <a:gd name="T113" fmla="*/ 2147483647 h 90"/>
                <a:gd name="T114" fmla="*/ 2147483647 w 78"/>
                <a:gd name="T115" fmla="*/ 2147483647 h 90"/>
                <a:gd name="T116" fmla="*/ 2147483647 w 78"/>
                <a:gd name="T117" fmla="*/ 2147483647 h 9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8" h="90">
                  <a:moveTo>
                    <a:pt x="2" y="85"/>
                  </a:moveTo>
                  <a:cubicBezTo>
                    <a:pt x="61" y="85"/>
                    <a:pt x="61" y="85"/>
                    <a:pt x="61" y="85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9"/>
                    <a:pt x="60" y="90"/>
                    <a:pt x="59" y="90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4" y="90"/>
                    <a:pt x="2" y="89"/>
                    <a:pt x="2" y="87"/>
                  </a:cubicBezTo>
                  <a:cubicBezTo>
                    <a:pt x="2" y="85"/>
                    <a:pt x="2" y="85"/>
                    <a:pt x="2" y="85"/>
                  </a:cubicBezTo>
                  <a:close/>
                  <a:moveTo>
                    <a:pt x="15" y="33"/>
                  </a:moveTo>
                  <a:cubicBezTo>
                    <a:pt x="14" y="31"/>
                    <a:pt x="14" y="26"/>
                    <a:pt x="19" y="23"/>
                  </a:cubicBezTo>
                  <a:cubicBezTo>
                    <a:pt x="26" y="20"/>
                    <a:pt x="27" y="15"/>
                    <a:pt x="25" y="11"/>
                  </a:cubicBezTo>
                  <a:cubicBezTo>
                    <a:pt x="25" y="11"/>
                    <a:pt x="29" y="14"/>
                    <a:pt x="27" y="19"/>
                  </a:cubicBezTo>
                  <a:cubicBezTo>
                    <a:pt x="25" y="24"/>
                    <a:pt x="20" y="28"/>
                    <a:pt x="22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41" y="33"/>
                  </a:moveTo>
                  <a:cubicBezTo>
                    <a:pt x="39" y="30"/>
                    <a:pt x="38" y="27"/>
                    <a:pt x="41" y="23"/>
                  </a:cubicBezTo>
                  <a:cubicBezTo>
                    <a:pt x="41" y="23"/>
                    <a:pt x="40" y="29"/>
                    <a:pt x="46" y="32"/>
                  </a:cubicBezTo>
                  <a:cubicBezTo>
                    <a:pt x="47" y="32"/>
                    <a:pt x="48" y="32"/>
                    <a:pt x="49" y="33"/>
                  </a:cubicBezTo>
                  <a:cubicBezTo>
                    <a:pt x="41" y="33"/>
                    <a:pt x="41" y="33"/>
                    <a:pt x="41" y="33"/>
                  </a:cubicBezTo>
                  <a:close/>
                  <a:moveTo>
                    <a:pt x="29" y="33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2" y="26"/>
                    <a:pt x="38" y="23"/>
                    <a:pt x="40" y="16"/>
                  </a:cubicBezTo>
                  <a:cubicBezTo>
                    <a:pt x="43" y="8"/>
                    <a:pt x="34" y="0"/>
                    <a:pt x="34" y="0"/>
                  </a:cubicBezTo>
                  <a:cubicBezTo>
                    <a:pt x="43" y="18"/>
                    <a:pt x="29" y="18"/>
                    <a:pt x="28" y="27"/>
                  </a:cubicBezTo>
                  <a:cubicBezTo>
                    <a:pt x="28" y="29"/>
                    <a:pt x="28" y="32"/>
                    <a:pt x="29" y="33"/>
                  </a:cubicBezTo>
                  <a:close/>
                  <a:moveTo>
                    <a:pt x="32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0" y="37"/>
                    <a:pt x="0" y="43"/>
                  </a:cubicBezTo>
                  <a:cubicBezTo>
                    <a:pt x="0" y="50"/>
                    <a:pt x="2" y="63"/>
                    <a:pt x="6" y="70"/>
                  </a:cubicBezTo>
                  <a:cubicBezTo>
                    <a:pt x="11" y="78"/>
                    <a:pt x="19" y="81"/>
                    <a:pt x="32" y="81"/>
                  </a:cubicBezTo>
                  <a:cubicBezTo>
                    <a:pt x="45" y="81"/>
                    <a:pt x="53" y="78"/>
                    <a:pt x="57" y="70"/>
                  </a:cubicBezTo>
                  <a:cubicBezTo>
                    <a:pt x="58" y="70"/>
                    <a:pt x="58" y="69"/>
                    <a:pt x="59" y="68"/>
                  </a:cubicBezTo>
                  <a:cubicBezTo>
                    <a:pt x="60" y="68"/>
                    <a:pt x="60" y="68"/>
                    <a:pt x="61" y="68"/>
                  </a:cubicBezTo>
                  <a:cubicBezTo>
                    <a:pt x="66" y="68"/>
                    <a:pt x="70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7" y="58"/>
                    <a:pt x="78" y="55"/>
                  </a:cubicBezTo>
                  <a:cubicBezTo>
                    <a:pt x="78" y="54"/>
                    <a:pt x="78" y="54"/>
                    <a:pt x="78" y="53"/>
                  </a:cubicBezTo>
                  <a:cubicBezTo>
                    <a:pt x="78" y="50"/>
                    <a:pt x="77" y="48"/>
                    <a:pt x="76" y="47"/>
                  </a:cubicBezTo>
                  <a:cubicBezTo>
                    <a:pt x="74" y="44"/>
                    <a:pt x="71" y="43"/>
                    <a:pt x="69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37"/>
                    <a:pt x="58" y="38"/>
                    <a:pt x="58" y="38"/>
                  </a:cubicBezTo>
                  <a:cubicBezTo>
                    <a:pt x="32" y="38"/>
                    <a:pt x="32" y="38"/>
                    <a:pt x="32" y="38"/>
                  </a:cubicBezTo>
                  <a:close/>
                  <a:moveTo>
                    <a:pt x="57" y="40"/>
                  </a:moveTo>
                  <a:cubicBezTo>
                    <a:pt x="60" y="40"/>
                    <a:pt x="60" y="43"/>
                    <a:pt x="57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7"/>
                    <a:pt x="7" y="53"/>
                    <a:pt x="13" y="63"/>
                  </a:cubicBezTo>
                  <a:cubicBezTo>
                    <a:pt x="11" y="61"/>
                    <a:pt x="6" y="57"/>
                    <a:pt x="6" y="43"/>
                  </a:cubicBezTo>
                  <a:cubicBezTo>
                    <a:pt x="6" y="41"/>
                    <a:pt x="6" y="40"/>
                    <a:pt x="9" y="40"/>
                  </a:cubicBezTo>
                  <a:cubicBezTo>
                    <a:pt x="57" y="40"/>
                    <a:pt x="57" y="40"/>
                    <a:pt x="57" y="40"/>
                  </a:cubicBezTo>
                  <a:close/>
                  <a:moveTo>
                    <a:pt x="61" y="62"/>
                  </a:moveTo>
                  <a:cubicBezTo>
                    <a:pt x="62" y="58"/>
                    <a:pt x="63" y="53"/>
                    <a:pt x="63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70" y="49"/>
                    <a:pt x="71" y="50"/>
                    <a:pt x="71" y="50"/>
                  </a:cubicBezTo>
                  <a:cubicBezTo>
                    <a:pt x="72" y="51"/>
                    <a:pt x="72" y="52"/>
                    <a:pt x="72" y="53"/>
                  </a:cubicBezTo>
                  <a:cubicBezTo>
                    <a:pt x="72" y="53"/>
                    <a:pt x="72" y="54"/>
                    <a:pt x="72" y="54"/>
                  </a:cubicBezTo>
                  <a:cubicBezTo>
                    <a:pt x="72" y="56"/>
                    <a:pt x="71" y="58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7" y="61"/>
                    <a:pt x="65" y="62"/>
                    <a:pt x="61" y="62"/>
                  </a:cubicBezTo>
                  <a:cubicBezTo>
                    <a:pt x="61" y="62"/>
                    <a:pt x="61" y="62"/>
                    <a:pt x="61" y="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组合 46"/>
          <p:cNvGrpSpPr/>
          <p:nvPr/>
        </p:nvGrpSpPr>
        <p:grpSpPr bwMode="auto">
          <a:xfrm>
            <a:off x="4129881" y="2906713"/>
            <a:ext cx="1000125" cy="1003300"/>
            <a:chOff x="4092008" y="3540757"/>
            <a:chExt cx="1000087" cy="1001899"/>
          </a:xfrm>
        </p:grpSpPr>
        <p:sp>
          <p:nvSpPr>
            <p:cNvPr id="72" name="Freeform 11"/>
            <p:cNvSpPr/>
            <p:nvPr/>
          </p:nvSpPr>
          <p:spPr bwMode="auto">
            <a:xfrm>
              <a:off x="4092008" y="3540757"/>
              <a:ext cx="1000087" cy="1001899"/>
            </a:xfrm>
            <a:custGeom>
              <a:avLst/>
              <a:gdLst>
                <a:gd name="T0" fmla="*/ 2147483646 w 552"/>
                <a:gd name="T1" fmla="*/ 2147483646 h 553"/>
                <a:gd name="T2" fmla="*/ 0 w 552"/>
                <a:gd name="T3" fmla="*/ 2147483646 h 553"/>
                <a:gd name="T4" fmla="*/ 0 w 552"/>
                <a:gd name="T5" fmla="*/ 0 h 553"/>
                <a:gd name="T6" fmla="*/ 2147483646 w 552"/>
                <a:gd name="T7" fmla="*/ 0 h 553"/>
                <a:gd name="T8" fmla="*/ 2147483646 w 552"/>
                <a:gd name="T9" fmla="*/ 2147483646 h 553"/>
                <a:gd name="T10" fmla="*/ 2147483646 w 552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3">
                  <a:moveTo>
                    <a:pt x="552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165"/>
            <p:cNvSpPr>
              <a:spLocks noEditPoints="1"/>
            </p:cNvSpPr>
            <p:nvPr/>
          </p:nvSpPr>
          <p:spPr bwMode="auto">
            <a:xfrm>
              <a:off x="4339762" y="3789417"/>
              <a:ext cx="504578" cy="504578"/>
            </a:xfrm>
            <a:custGeom>
              <a:avLst/>
              <a:gdLst>
                <a:gd name="T0" fmla="*/ 2147483647 w 66"/>
                <a:gd name="T1" fmla="*/ 2147483647 h 66"/>
                <a:gd name="T2" fmla="*/ 2147483647 w 66"/>
                <a:gd name="T3" fmla="*/ 2147483647 h 66"/>
                <a:gd name="T4" fmla="*/ 2147483647 w 66"/>
                <a:gd name="T5" fmla="*/ 2147483647 h 66"/>
                <a:gd name="T6" fmla="*/ 2147483647 w 66"/>
                <a:gd name="T7" fmla="*/ 2147483647 h 66"/>
                <a:gd name="T8" fmla="*/ 2147483647 w 66"/>
                <a:gd name="T9" fmla="*/ 2147483647 h 66"/>
                <a:gd name="T10" fmla="*/ 2147483647 w 66"/>
                <a:gd name="T11" fmla="*/ 2147483647 h 66"/>
                <a:gd name="T12" fmla="*/ 2147483647 w 66"/>
                <a:gd name="T13" fmla="*/ 2147483647 h 66"/>
                <a:gd name="T14" fmla="*/ 2147483647 w 66"/>
                <a:gd name="T15" fmla="*/ 2147483647 h 66"/>
                <a:gd name="T16" fmla="*/ 2147483647 w 66"/>
                <a:gd name="T17" fmla="*/ 2147483647 h 66"/>
                <a:gd name="T18" fmla="*/ 2147483647 w 66"/>
                <a:gd name="T19" fmla="*/ 2147483647 h 66"/>
                <a:gd name="T20" fmla="*/ 2147483647 w 66"/>
                <a:gd name="T21" fmla="*/ 2147483647 h 66"/>
                <a:gd name="T22" fmla="*/ 2147483647 w 66"/>
                <a:gd name="T23" fmla="*/ 2147483647 h 66"/>
                <a:gd name="T24" fmla="*/ 2147483647 w 66"/>
                <a:gd name="T25" fmla="*/ 2147483647 h 66"/>
                <a:gd name="T26" fmla="*/ 2147483647 w 66"/>
                <a:gd name="T27" fmla="*/ 2147483647 h 66"/>
                <a:gd name="T28" fmla="*/ 2147483647 w 66"/>
                <a:gd name="T29" fmla="*/ 2147483647 h 66"/>
                <a:gd name="T30" fmla="*/ 2147483647 w 66"/>
                <a:gd name="T31" fmla="*/ 2147483647 h 66"/>
                <a:gd name="T32" fmla="*/ 2147483647 w 66"/>
                <a:gd name="T33" fmla="*/ 2147483647 h 66"/>
                <a:gd name="T34" fmla="*/ 2147483647 w 66"/>
                <a:gd name="T35" fmla="*/ 2147483647 h 66"/>
                <a:gd name="T36" fmla="*/ 2147483647 w 66"/>
                <a:gd name="T37" fmla="*/ 2147483647 h 66"/>
                <a:gd name="T38" fmla="*/ 2147483647 w 66"/>
                <a:gd name="T39" fmla="*/ 2147483647 h 66"/>
                <a:gd name="T40" fmla="*/ 2147483647 w 66"/>
                <a:gd name="T41" fmla="*/ 2147483647 h 66"/>
                <a:gd name="T42" fmla="*/ 2147483647 w 66"/>
                <a:gd name="T43" fmla="*/ 2147483647 h 66"/>
                <a:gd name="T44" fmla="*/ 2147483647 w 66"/>
                <a:gd name="T45" fmla="*/ 2147483647 h 66"/>
                <a:gd name="T46" fmla="*/ 2147483647 w 66"/>
                <a:gd name="T47" fmla="*/ 2147483647 h 66"/>
                <a:gd name="T48" fmla="*/ 2147483647 w 66"/>
                <a:gd name="T49" fmla="*/ 2147483647 h 66"/>
                <a:gd name="T50" fmla="*/ 2147483647 w 66"/>
                <a:gd name="T51" fmla="*/ 2147483647 h 66"/>
                <a:gd name="T52" fmla="*/ 2147483647 w 66"/>
                <a:gd name="T53" fmla="*/ 2147483647 h 66"/>
                <a:gd name="T54" fmla="*/ 2147483647 w 66"/>
                <a:gd name="T55" fmla="*/ 2147483647 h 66"/>
                <a:gd name="T56" fmla="*/ 2147483647 w 66"/>
                <a:gd name="T57" fmla="*/ 2147483647 h 66"/>
                <a:gd name="T58" fmla="*/ 2147483647 w 66"/>
                <a:gd name="T59" fmla="*/ 2147483647 h 66"/>
                <a:gd name="T60" fmla="*/ 2147483647 w 66"/>
                <a:gd name="T61" fmla="*/ 2147483647 h 66"/>
                <a:gd name="T62" fmla="*/ 2147483647 w 66"/>
                <a:gd name="T63" fmla="*/ 2147483647 h 66"/>
                <a:gd name="T64" fmla="*/ 2147483647 w 66"/>
                <a:gd name="T65" fmla="*/ 2147483647 h 66"/>
                <a:gd name="T66" fmla="*/ 2147483647 w 66"/>
                <a:gd name="T67" fmla="*/ 2147483647 h 66"/>
                <a:gd name="T68" fmla="*/ 2147483647 w 66"/>
                <a:gd name="T69" fmla="*/ 2147483647 h 66"/>
                <a:gd name="T70" fmla="*/ 2147483647 w 66"/>
                <a:gd name="T71" fmla="*/ 2147483647 h 66"/>
                <a:gd name="T72" fmla="*/ 2147483647 w 66"/>
                <a:gd name="T73" fmla="*/ 2147483647 h 66"/>
                <a:gd name="T74" fmla="*/ 2147483647 w 66"/>
                <a:gd name="T75" fmla="*/ 2147483647 h 66"/>
                <a:gd name="T76" fmla="*/ 2147483647 w 66"/>
                <a:gd name="T77" fmla="*/ 2147483647 h 66"/>
                <a:gd name="T78" fmla="*/ 2147483647 w 66"/>
                <a:gd name="T79" fmla="*/ 2147483647 h 66"/>
                <a:gd name="T80" fmla="*/ 2147483647 w 66"/>
                <a:gd name="T81" fmla="*/ 2147483647 h 66"/>
                <a:gd name="T82" fmla="*/ 2147483647 w 66"/>
                <a:gd name="T83" fmla="*/ 2147483647 h 66"/>
                <a:gd name="T84" fmla="*/ 2147483647 w 66"/>
                <a:gd name="T85" fmla="*/ 2147483647 h 66"/>
                <a:gd name="T86" fmla="*/ 2147483647 w 66"/>
                <a:gd name="T87" fmla="*/ 2147483647 h 66"/>
                <a:gd name="T88" fmla="*/ 2147483647 w 66"/>
                <a:gd name="T89" fmla="*/ 2147483647 h 6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6" h="66">
                  <a:moveTo>
                    <a:pt x="46" y="19"/>
                  </a:moveTo>
                  <a:cubicBezTo>
                    <a:pt x="48" y="20"/>
                    <a:pt x="51" y="21"/>
                    <a:pt x="53" y="23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9" y="28"/>
                    <a:pt x="61" y="30"/>
                    <a:pt x="62" y="33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5" y="33"/>
                    <a:pt x="66" y="34"/>
                    <a:pt x="66" y="35"/>
                  </a:cubicBezTo>
                  <a:cubicBezTo>
                    <a:pt x="66" y="45"/>
                    <a:pt x="66" y="45"/>
                    <a:pt x="66" y="45"/>
                  </a:cubicBezTo>
                  <a:cubicBezTo>
                    <a:pt x="66" y="46"/>
                    <a:pt x="65" y="47"/>
                    <a:pt x="64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8" y="51"/>
                    <a:pt x="55" y="55"/>
                    <a:pt x="50" y="57"/>
                  </a:cubicBezTo>
                  <a:cubicBezTo>
                    <a:pt x="49" y="59"/>
                    <a:pt x="48" y="62"/>
                    <a:pt x="48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3"/>
                    <a:pt x="38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9" y="61"/>
                    <a:pt x="27" y="63"/>
                    <a:pt x="26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2"/>
                    <a:pt x="18" y="59"/>
                    <a:pt x="17" y="57"/>
                  </a:cubicBezTo>
                  <a:cubicBezTo>
                    <a:pt x="11" y="54"/>
                    <a:pt x="6" y="49"/>
                    <a:pt x="5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29"/>
                    <a:pt x="12" y="22"/>
                    <a:pt x="21" y="19"/>
                  </a:cubicBezTo>
                  <a:cubicBezTo>
                    <a:pt x="24" y="23"/>
                    <a:pt x="28" y="26"/>
                    <a:pt x="33" y="26"/>
                  </a:cubicBezTo>
                  <a:cubicBezTo>
                    <a:pt x="39" y="26"/>
                    <a:pt x="43" y="23"/>
                    <a:pt x="46" y="19"/>
                  </a:cubicBezTo>
                  <a:close/>
                  <a:moveTo>
                    <a:pt x="33" y="0"/>
                  </a:moveTo>
                  <a:cubicBezTo>
                    <a:pt x="27" y="0"/>
                    <a:pt x="22" y="5"/>
                    <a:pt x="22" y="11"/>
                  </a:cubicBezTo>
                  <a:cubicBezTo>
                    <a:pt x="22" y="17"/>
                    <a:pt x="27" y="22"/>
                    <a:pt x="33" y="22"/>
                  </a:cubicBezTo>
                  <a:cubicBezTo>
                    <a:pt x="40" y="22"/>
                    <a:pt x="45" y="17"/>
                    <a:pt x="45" y="11"/>
                  </a:cubicBezTo>
                  <a:cubicBezTo>
                    <a:pt x="45" y="5"/>
                    <a:pt x="40" y="0"/>
                    <a:pt x="33" y="0"/>
                  </a:cubicBezTo>
                  <a:close/>
                  <a:moveTo>
                    <a:pt x="30" y="17"/>
                  </a:moveTo>
                  <a:cubicBezTo>
                    <a:pt x="37" y="17"/>
                    <a:pt x="37" y="17"/>
                    <a:pt x="37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5"/>
                    <a:pt x="30" y="15"/>
                    <a:pt x="30" y="15"/>
                  </a:cubicBezTo>
                  <a:lnTo>
                    <a:pt x="30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组合 49"/>
          <p:cNvGrpSpPr/>
          <p:nvPr/>
        </p:nvGrpSpPr>
        <p:grpSpPr bwMode="auto">
          <a:xfrm>
            <a:off x="5312569" y="1752600"/>
            <a:ext cx="1001712" cy="1000125"/>
            <a:chOff x="5275081" y="2386672"/>
            <a:chExt cx="1001898" cy="1000087"/>
          </a:xfrm>
        </p:grpSpPr>
        <p:sp>
          <p:nvSpPr>
            <p:cNvPr id="75" name="Freeform 14"/>
            <p:cNvSpPr/>
            <p:nvPr/>
          </p:nvSpPr>
          <p:spPr bwMode="auto">
            <a:xfrm>
              <a:off x="5275081" y="2386672"/>
              <a:ext cx="1001898" cy="1000087"/>
            </a:xfrm>
            <a:custGeom>
              <a:avLst/>
              <a:gdLst>
                <a:gd name="T0" fmla="*/ 2147483646 w 553"/>
                <a:gd name="T1" fmla="*/ 2147483646 h 552"/>
                <a:gd name="T2" fmla="*/ 0 w 553"/>
                <a:gd name="T3" fmla="*/ 2147483646 h 552"/>
                <a:gd name="T4" fmla="*/ 0 w 553"/>
                <a:gd name="T5" fmla="*/ 0 h 552"/>
                <a:gd name="T6" fmla="*/ 2147483646 w 553"/>
                <a:gd name="T7" fmla="*/ 0 h 552"/>
                <a:gd name="T8" fmla="*/ 2147483646 w 553"/>
                <a:gd name="T9" fmla="*/ 2147483646 h 552"/>
                <a:gd name="T10" fmla="*/ 2147483646 w 553"/>
                <a:gd name="T11" fmla="*/ 2147483646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2">
                  <a:moveTo>
                    <a:pt x="553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2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5675935" y="2635584"/>
              <a:ext cx="200190" cy="502263"/>
              <a:chOff x="4268788" y="2411413"/>
              <a:chExt cx="177800" cy="446087"/>
            </a:xfrm>
            <a:solidFill>
              <a:schemeClr val="bg1"/>
            </a:solidFill>
          </p:grpSpPr>
          <p:sp>
            <p:nvSpPr>
              <p:cNvPr id="77" name="Freeform 61"/>
              <p:cNvSpPr/>
              <p:nvPr/>
            </p:nvSpPr>
            <p:spPr bwMode="auto">
              <a:xfrm>
                <a:off x="4268788" y="2489200"/>
                <a:ext cx="177800" cy="368300"/>
              </a:xfrm>
              <a:custGeom>
                <a:avLst/>
                <a:gdLst>
                  <a:gd name="T0" fmla="*/ 1198 w 30"/>
                  <a:gd name="T1" fmla="*/ 0 h 62"/>
                  <a:gd name="T2" fmla="*/ 418 w 30"/>
                  <a:gd name="T3" fmla="*/ 0 h 62"/>
                  <a:gd name="T4" fmla="*/ 0 w 30"/>
                  <a:gd name="T5" fmla="*/ 307 h 62"/>
                  <a:gd name="T6" fmla="*/ 0 w 30"/>
                  <a:gd name="T7" fmla="*/ 307 h 62"/>
                  <a:gd name="T8" fmla="*/ 0 w 30"/>
                  <a:gd name="T9" fmla="*/ 363 h 62"/>
                  <a:gd name="T10" fmla="*/ 0 w 30"/>
                  <a:gd name="T11" fmla="*/ 1471 h 62"/>
                  <a:gd name="T12" fmla="*/ 97 w 30"/>
                  <a:gd name="T13" fmla="*/ 1568 h 62"/>
                  <a:gd name="T14" fmla="*/ 265 w 30"/>
                  <a:gd name="T15" fmla="*/ 1471 h 62"/>
                  <a:gd name="T16" fmla="*/ 265 w 30"/>
                  <a:gd name="T17" fmla="*/ 516 h 62"/>
                  <a:gd name="T18" fmla="*/ 362 w 30"/>
                  <a:gd name="T19" fmla="*/ 516 h 62"/>
                  <a:gd name="T20" fmla="*/ 362 w 30"/>
                  <a:gd name="T21" fmla="*/ 1414 h 62"/>
                  <a:gd name="T22" fmla="*/ 362 w 30"/>
                  <a:gd name="T23" fmla="*/ 1471 h 62"/>
                  <a:gd name="T24" fmla="*/ 362 w 30"/>
                  <a:gd name="T25" fmla="*/ 3095 h 62"/>
                  <a:gd name="T26" fmla="*/ 571 w 30"/>
                  <a:gd name="T27" fmla="*/ 3248 h 62"/>
                  <a:gd name="T28" fmla="*/ 724 w 30"/>
                  <a:gd name="T29" fmla="*/ 3095 h 62"/>
                  <a:gd name="T30" fmla="*/ 724 w 30"/>
                  <a:gd name="T31" fmla="*/ 1624 h 62"/>
                  <a:gd name="T32" fmla="*/ 836 w 30"/>
                  <a:gd name="T33" fmla="*/ 1624 h 62"/>
                  <a:gd name="T34" fmla="*/ 836 w 30"/>
                  <a:gd name="T35" fmla="*/ 3095 h 62"/>
                  <a:gd name="T36" fmla="*/ 989 w 30"/>
                  <a:gd name="T37" fmla="*/ 3248 h 62"/>
                  <a:gd name="T38" fmla="*/ 1198 w 30"/>
                  <a:gd name="T39" fmla="*/ 3095 h 62"/>
                  <a:gd name="T40" fmla="*/ 1198 w 30"/>
                  <a:gd name="T41" fmla="*/ 1414 h 62"/>
                  <a:gd name="T42" fmla="*/ 1198 w 30"/>
                  <a:gd name="T43" fmla="*/ 1414 h 62"/>
                  <a:gd name="T44" fmla="*/ 1198 w 30"/>
                  <a:gd name="T45" fmla="*/ 516 h 62"/>
                  <a:gd name="T46" fmla="*/ 1295 w 30"/>
                  <a:gd name="T47" fmla="*/ 516 h 62"/>
                  <a:gd name="T48" fmla="*/ 1295 w 30"/>
                  <a:gd name="T49" fmla="*/ 1471 h 62"/>
                  <a:gd name="T50" fmla="*/ 1407 w 30"/>
                  <a:gd name="T51" fmla="*/ 1568 h 62"/>
                  <a:gd name="T52" fmla="*/ 1561 w 30"/>
                  <a:gd name="T53" fmla="*/ 1471 h 62"/>
                  <a:gd name="T54" fmla="*/ 1561 w 30"/>
                  <a:gd name="T55" fmla="*/ 363 h 62"/>
                  <a:gd name="T56" fmla="*/ 1561 w 30"/>
                  <a:gd name="T57" fmla="*/ 307 h 62"/>
                  <a:gd name="T58" fmla="*/ 1561 w 30"/>
                  <a:gd name="T59" fmla="*/ 266 h 62"/>
                  <a:gd name="T60" fmla="*/ 1198 w 30"/>
                  <a:gd name="T61" fmla="*/ 0 h 6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30" h="62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2" y="30"/>
                    </a:cubicBezTo>
                    <a:cubicBezTo>
                      <a:pt x="4" y="30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7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2"/>
                      <a:pt x="11" y="62"/>
                    </a:cubicBezTo>
                    <a:cubicBezTo>
                      <a:pt x="13" y="62"/>
                      <a:pt x="14" y="61"/>
                      <a:pt x="14" y="59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2"/>
                      <a:pt x="19" y="62"/>
                    </a:cubicBezTo>
                    <a:cubicBezTo>
                      <a:pt x="21" y="62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9" y="30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Oval 62"/>
              <p:cNvSpPr>
                <a:spLocks noChangeArrowheads="1"/>
              </p:cNvSpPr>
              <p:nvPr/>
            </p:nvSpPr>
            <p:spPr bwMode="auto">
              <a:xfrm>
                <a:off x="4322763" y="2411413"/>
                <a:ext cx="71438" cy="714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6485731" y="1753270"/>
            <a:ext cx="2176463" cy="2146300"/>
            <a:chOff x="6428581" y="2277145"/>
            <a:chExt cx="2176463" cy="2146300"/>
          </a:xfrm>
        </p:grpSpPr>
        <p:sp>
          <p:nvSpPr>
            <p:cNvPr id="80" name="Freeform 20"/>
            <p:cNvSpPr/>
            <p:nvPr/>
          </p:nvSpPr>
          <p:spPr bwMode="auto">
            <a:xfrm>
              <a:off x="6428581" y="2277145"/>
              <a:ext cx="2176463" cy="2146300"/>
            </a:xfrm>
            <a:custGeom>
              <a:avLst/>
              <a:gdLst>
                <a:gd name="T0" fmla="*/ 2147483647 w 1201"/>
                <a:gd name="T1" fmla="*/ 2147483647 h 1184"/>
                <a:gd name="T2" fmla="*/ 0 w 1201"/>
                <a:gd name="T3" fmla="*/ 2147483647 h 1184"/>
                <a:gd name="T4" fmla="*/ 0 w 1201"/>
                <a:gd name="T5" fmla="*/ 0 h 1184"/>
                <a:gd name="T6" fmla="*/ 2147483647 w 1201"/>
                <a:gd name="T7" fmla="*/ 0 h 1184"/>
                <a:gd name="T8" fmla="*/ 2147483647 w 1201"/>
                <a:gd name="T9" fmla="*/ 2147483647 h 1184"/>
                <a:gd name="T10" fmla="*/ 2147483647 w 1201"/>
                <a:gd name="T11" fmla="*/ 2147483647 h 1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01" h="1184">
                  <a:moveTo>
                    <a:pt x="1201" y="1184"/>
                  </a:moveTo>
                  <a:lnTo>
                    <a:pt x="0" y="1184"/>
                  </a:lnTo>
                  <a:lnTo>
                    <a:pt x="0" y="0"/>
                  </a:lnTo>
                  <a:lnTo>
                    <a:pt x="1201" y="0"/>
                  </a:lnTo>
                  <a:lnTo>
                    <a:pt x="1201" y="1184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pic>
          <p:nvPicPr>
            <p:cNvPr id="81" name="Picture 2" descr="C:\Users\Administrator.MICROSO-BQCPAHA\Desktop\图片89991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8581" y="2933857"/>
              <a:ext cx="2176463" cy="147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矩形 81"/>
            <p:cNvSpPr>
              <a:spLocks noChangeArrowheads="1"/>
            </p:cNvSpPr>
            <p:nvPr/>
          </p:nvSpPr>
          <p:spPr bwMode="auto">
            <a:xfrm>
              <a:off x="6495815" y="2401634"/>
              <a:ext cx="111783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srgbClr val="FFFFFF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精神建设</a:t>
              </a:r>
              <a:endParaRPr lang="zh-CN" altLang="en-US" sz="1400" dirty="0">
                <a:solidFill>
                  <a:srgbClr val="FFFFF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84" name="组合 64"/>
          <p:cNvGrpSpPr/>
          <p:nvPr/>
        </p:nvGrpSpPr>
        <p:grpSpPr bwMode="auto">
          <a:xfrm>
            <a:off x="1778794" y="569913"/>
            <a:ext cx="2176462" cy="2144712"/>
            <a:chOff x="1742166" y="1203598"/>
            <a:chExt cx="2175913" cy="2145114"/>
          </a:xfrm>
        </p:grpSpPr>
        <p:sp>
          <p:nvSpPr>
            <p:cNvPr id="86" name="Freeform 19"/>
            <p:cNvSpPr/>
            <p:nvPr/>
          </p:nvSpPr>
          <p:spPr bwMode="auto">
            <a:xfrm>
              <a:off x="1742166" y="1203598"/>
              <a:ext cx="2175913" cy="2145114"/>
            </a:xfrm>
            <a:custGeom>
              <a:avLst/>
              <a:gdLst>
                <a:gd name="T0" fmla="*/ 2147483647 w 1201"/>
                <a:gd name="T1" fmla="*/ 2147483647 h 1184"/>
                <a:gd name="T2" fmla="*/ 0 w 1201"/>
                <a:gd name="T3" fmla="*/ 2147483647 h 1184"/>
                <a:gd name="T4" fmla="*/ 0 w 1201"/>
                <a:gd name="T5" fmla="*/ 0 h 1184"/>
                <a:gd name="T6" fmla="*/ 2147483647 w 1201"/>
                <a:gd name="T7" fmla="*/ 0 h 1184"/>
                <a:gd name="T8" fmla="*/ 2147483647 w 1201"/>
                <a:gd name="T9" fmla="*/ 2147483647 h 1184"/>
                <a:gd name="T10" fmla="*/ 2147483647 w 1201"/>
                <a:gd name="T11" fmla="*/ 2147483647 h 1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01" h="1184">
                  <a:moveTo>
                    <a:pt x="1201" y="1184"/>
                  </a:moveTo>
                  <a:lnTo>
                    <a:pt x="0" y="1184"/>
                  </a:lnTo>
                  <a:lnTo>
                    <a:pt x="0" y="0"/>
                  </a:lnTo>
                  <a:lnTo>
                    <a:pt x="1201" y="0"/>
                  </a:lnTo>
                  <a:lnTo>
                    <a:pt x="1201" y="1184"/>
                  </a:lnTo>
                  <a:close/>
                </a:path>
              </a:pathLst>
            </a:custGeom>
            <a:solidFill>
              <a:srgbClr val="16A086"/>
            </a:solidFill>
            <a:ln w="28575">
              <a:solidFill>
                <a:schemeClr val="bg1">
                  <a:alpha val="0"/>
                </a:schemeClr>
              </a:solidFill>
              <a:round/>
            </a:ln>
            <a:effectLst>
              <a:outerShdw blurRad="101600" dist="76200" dir="996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>
              <a:off x="1934206" y="1884751"/>
              <a:ext cx="1788662" cy="0"/>
            </a:xfrm>
            <a:prstGeom prst="line">
              <a:avLst/>
            </a:prstGeom>
            <a:ln w="31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>
              <a:spLocks noChangeArrowheads="1"/>
            </p:cNvSpPr>
            <p:nvPr/>
          </p:nvSpPr>
          <p:spPr bwMode="auto">
            <a:xfrm>
              <a:off x="1864139" y="1549800"/>
              <a:ext cx="1054067" cy="308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srgbClr val="FFFFFF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团队建设</a:t>
              </a:r>
              <a:endParaRPr lang="zh-CN" altLang="en-US" sz="1400" dirty="0">
                <a:solidFill>
                  <a:srgbClr val="FFFFF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89" name="矩形 88"/>
            <p:cNvSpPr>
              <a:spLocks noChangeArrowheads="1"/>
            </p:cNvSpPr>
            <p:nvPr/>
          </p:nvSpPr>
          <p:spPr bwMode="auto">
            <a:xfrm>
              <a:off x="1835805" y="1838527"/>
              <a:ext cx="1953720" cy="1015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zh-CN" sz="1050" dirty="0">
                  <a:solidFill>
                    <a:srgbClr val="FFFFFF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拥有国内顶尖的</a:t>
              </a:r>
              <a:r>
                <a:rPr lang="en-US" altLang="zh-CN" sz="1050" dirty="0">
                  <a:solidFill>
                    <a:srgbClr val="FFFFFF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srgbClr val="FFFFFF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制作技术、顶级的</a:t>
              </a:r>
              <a:r>
                <a:rPr lang="en-US" altLang="zh-CN" sz="1050" dirty="0">
                  <a:solidFill>
                    <a:srgbClr val="FFFFFF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srgbClr val="FFFFFF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设计团队， 坚持精益求精、拒绝平庸的做事</a:t>
              </a:r>
              <a:r>
                <a:rPr lang="zh-CN" altLang="zh-CN" sz="1050" dirty="0" smtClean="0">
                  <a:solidFill>
                    <a:srgbClr val="FFFFFF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精神</a:t>
              </a:r>
              <a:r>
                <a:rPr lang="zh-CN" altLang="en-US" sz="1050" dirty="0" smtClean="0">
                  <a:solidFill>
                    <a:srgbClr val="FFFFFF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。</a:t>
              </a:r>
              <a:endParaRPr lang="zh-CN" altLang="en-US" sz="1050" dirty="0">
                <a:solidFill>
                  <a:srgbClr val="FFFFFF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  <p:pic>
        <p:nvPicPr>
          <p:cNvPr id="94" name="图片 9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6" y="330588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/>
        </p:spPr>
      </p:pic>
      <p:sp>
        <p:nvSpPr>
          <p:cNvPr id="95" name="TextBox 93"/>
          <p:cNvSpPr txBox="1"/>
          <p:nvPr/>
        </p:nvSpPr>
        <p:spPr bwMode="auto">
          <a:xfrm>
            <a:off x="916880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团队建设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TextBox 164"/>
          <p:cNvSpPr txBox="1">
            <a:spLocks noChangeArrowheads="1"/>
          </p:cNvSpPr>
          <p:nvPr/>
        </p:nvSpPr>
        <p:spPr bwMode="auto">
          <a:xfrm>
            <a:off x="177817" y="193342"/>
            <a:ext cx="1151342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spc="169" dirty="0">
                <a:solidFill>
                  <a:prstClr val="white"/>
                </a:solidFill>
                <a:latin typeface="Segoe Print" panose="02000600000000000000" pitchFamily="2" charset="0"/>
                <a:ea typeface="汉仪细中圆简" panose="02010609000101010101" pitchFamily="49" charset="-122"/>
                <a:cs typeface="MV Boli" panose="02000500030200090000" pitchFamily="2" charset="0"/>
              </a:rPr>
              <a:t>目录</a:t>
            </a:r>
            <a:endParaRPr lang="zh-CN" altLang="en-US" sz="3600" spc="169" dirty="0">
              <a:solidFill>
                <a:prstClr val="white"/>
              </a:solidFill>
              <a:latin typeface="Segoe Print" panose="02000600000000000000" pitchFamily="2" charset="0"/>
              <a:ea typeface="汉仪细中圆简" panose="02010609000101010101" pitchFamily="49" charset="-122"/>
              <a:cs typeface="MV Boli" panose="02000500030200090000" pitchFamily="2" charset="0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04389" y="-16441"/>
            <a:ext cx="5671001" cy="5169328"/>
            <a:chOff x="3504389" y="-25828"/>
            <a:chExt cx="5671001" cy="5169328"/>
          </a:xfrm>
        </p:grpSpPr>
        <p:sp>
          <p:nvSpPr>
            <p:cNvPr id="20" name="矩形 19"/>
            <p:cNvSpPr/>
            <p:nvPr/>
          </p:nvSpPr>
          <p:spPr>
            <a:xfrm>
              <a:off x="3504389" y="-25828"/>
              <a:ext cx="5671001" cy="5169328"/>
            </a:xfrm>
            <a:prstGeom prst="rect">
              <a:avLst/>
            </a:prstGeom>
            <a:solidFill>
              <a:srgbClr val="F78948"/>
            </a:solidFill>
            <a:ln>
              <a:noFill/>
            </a:ln>
            <a:effectLst>
              <a:outerShdw blurRad="190500" dist="1016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134378" y="447024"/>
              <a:ext cx="501367" cy="3042832"/>
              <a:chOff x="3687943" y="447024"/>
              <a:chExt cx="501367" cy="3042832"/>
            </a:xfrm>
          </p:grpSpPr>
          <p:sp>
            <p:nvSpPr>
              <p:cNvPr id="22" name="TextBox 93"/>
              <p:cNvSpPr txBox="1"/>
              <p:nvPr/>
            </p:nvSpPr>
            <p:spPr bwMode="auto">
              <a:xfrm>
                <a:off x="3790075" y="1181532"/>
                <a:ext cx="271032" cy="2308324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240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</a:t>
                </a:r>
                <a:r>
                  <a:rPr lang="zh-CN" altLang="en-US" sz="240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标</a:t>
                </a:r>
                <a:r>
                  <a:rPr lang="zh-CN" altLang="en-US" sz="2400" dirty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题</a:t>
                </a:r>
                <a:endParaRPr lang="zh-CN" altLang="en-US" sz="240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3687943" y="447024"/>
                <a:ext cx="501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altLang="zh-CN" sz="4400" dirty="0">
                    <a:solidFill>
                      <a:prstClr val="white">
                        <a:lumMod val="95000"/>
                      </a:prstClr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1</a:t>
                </a:r>
                <a:endParaRPr lang="zh-CN" altLang="en-US" sz="4400" dirty="0">
                  <a:solidFill>
                    <a:prstClr val="white">
                      <a:lumMod val="95000"/>
                    </a:prstClr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202940" y="-26164"/>
            <a:ext cx="2673553" cy="5179049"/>
            <a:chOff x="5202940" y="-35551"/>
            <a:chExt cx="2673553" cy="5179049"/>
          </a:xfrm>
        </p:grpSpPr>
        <p:sp>
          <p:nvSpPr>
            <p:cNvPr id="25" name="矩形 24"/>
            <p:cNvSpPr/>
            <p:nvPr/>
          </p:nvSpPr>
          <p:spPr>
            <a:xfrm>
              <a:off x="5202940" y="-35551"/>
              <a:ext cx="2673553" cy="5179049"/>
            </a:xfrm>
            <a:prstGeom prst="rect">
              <a:avLst/>
            </a:prstGeom>
            <a:solidFill>
              <a:srgbClr val="E84C3D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723360" y="447024"/>
              <a:ext cx="501367" cy="3042832"/>
              <a:chOff x="4875524" y="447024"/>
              <a:chExt cx="501367" cy="3042832"/>
            </a:xfrm>
          </p:grpSpPr>
          <p:sp>
            <p:nvSpPr>
              <p:cNvPr id="27" name="TextBox 93"/>
              <p:cNvSpPr txBox="1"/>
              <p:nvPr/>
            </p:nvSpPr>
            <p:spPr bwMode="auto">
              <a:xfrm>
                <a:off x="4988918" y="1181532"/>
                <a:ext cx="271032" cy="2308324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240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</a:t>
                </a:r>
                <a:r>
                  <a:rPr lang="zh-CN" altLang="en-US" sz="240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标</a:t>
                </a:r>
                <a:r>
                  <a:rPr lang="zh-CN" altLang="en-US" sz="2400" dirty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题</a:t>
                </a:r>
                <a:endParaRPr lang="zh-CN" altLang="en-US" sz="240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875524" y="447024"/>
                <a:ext cx="501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altLang="zh-CN" sz="4400" dirty="0">
                    <a:solidFill>
                      <a:prstClr val="white">
                        <a:lumMod val="95000"/>
                      </a:prstClr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2</a:t>
                </a:r>
                <a:endParaRPr lang="zh-CN" altLang="en-US" sz="4400" dirty="0">
                  <a:solidFill>
                    <a:prstClr val="white">
                      <a:lumMod val="95000"/>
                    </a:prstClr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777212" y="-26163"/>
            <a:ext cx="2366788" cy="5179049"/>
            <a:chOff x="6777212" y="-35550"/>
            <a:chExt cx="2366788" cy="5179049"/>
          </a:xfrm>
        </p:grpSpPr>
        <p:sp>
          <p:nvSpPr>
            <p:cNvPr id="30" name="矩形 29"/>
            <p:cNvSpPr/>
            <p:nvPr/>
          </p:nvSpPr>
          <p:spPr>
            <a:xfrm>
              <a:off x="6777212" y="-35550"/>
              <a:ext cx="2366788" cy="5179049"/>
            </a:xfrm>
            <a:prstGeom prst="rect">
              <a:avLst/>
            </a:prstGeom>
            <a:solidFill>
              <a:srgbClr val="9C5BB7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195499" y="447024"/>
              <a:ext cx="501367" cy="3042832"/>
              <a:chOff x="6238293" y="447024"/>
              <a:chExt cx="501367" cy="3042832"/>
            </a:xfrm>
          </p:grpSpPr>
          <p:sp>
            <p:nvSpPr>
              <p:cNvPr id="32" name="TextBox 93"/>
              <p:cNvSpPr txBox="1"/>
              <p:nvPr/>
            </p:nvSpPr>
            <p:spPr bwMode="auto">
              <a:xfrm>
                <a:off x="6353081" y="1181532"/>
                <a:ext cx="271032" cy="2308324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240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</a:t>
                </a:r>
                <a:r>
                  <a:rPr lang="zh-CN" altLang="en-US" sz="240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标</a:t>
                </a:r>
                <a:r>
                  <a:rPr lang="zh-CN" altLang="en-US" sz="2400" dirty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题</a:t>
                </a:r>
                <a:endParaRPr lang="zh-CN" altLang="en-US" sz="240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238293" y="447024"/>
                <a:ext cx="501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altLang="zh-CN" sz="4400" dirty="0">
                    <a:solidFill>
                      <a:prstClr val="white">
                        <a:lumMod val="95000"/>
                      </a:prstClr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3</a:t>
                </a:r>
                <a:endParaRPr lang="zh-CN" altLang="en-US" sz="4400" dirty="0">
                  <a:solidFill>
                    <a:prstClr val="white">
                      <a:lumMod val="95000"/>
                    </a:prstClr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8095704" y="-34758"/>
            <a:ext cx="1073879" cy="5197365"/>
            <a:chOff x="8095704" y="-44145"/>
            <a:chExt cx="1073879" cy="5197365"/>
          </a:xfrm>
        </p:grpSpPr>
        <p:sp>
          <p:nvSpPr>
            <p:cNvPr id="34" name="矩形 33"/>
            <p:cNvSpPr/>
            <p:nvPr/>
          </p:nvSpPr>
          <p:spPr>
            <a:xfrm>
              <a:off x="8095704" y="-44145"/>
              <a:ext cx="1073879" cy="5197365"/>
            </a:xfrm>
            <a:prstGeom prst="rect">
              <a:avLst/>
            </a:prstGeom>
            <a:solidFill>
              <a:srgbClr val="16A086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8423422" y="447024"/>
              <a:ext cx="501367" cy="3042832"/>
              <a:chOff x="8071555" y="447024"/>
              <a:chExt cx="501367" cy="3042832"/>
            </a:xfrm>
          </p:grpSpPr>
          <p:sp>
            <p:nvSpPr>
              <p:cNvPr id="36" name="TextBox 93"/>
              <p:cNvSpPr txBox="1"/>
              <p:nvPr/>
            </p:nvSpPr>
            <p:spPr bwMode="auto">
              <a:xfrm>
                <a:off x="8169307" y="1181532"/>
                <a:ext cx="271032" cy="2308324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240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</a:t>
                </a:r>
                <a:r>
                  <a:rPr lang="zh-CN" altLang="en-US" sz="240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标</a:t>
                </a:r>
                <a:r>
                  <a:rPr lang="zh-CN" altLang="en-US" sz="2400" dirty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题</a:t>
                </a:r>
                <a:endParaRPr lang="zh-CN" altLang="en-US" sz="240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8071555" y="447024"/>
                <a:ext cx="501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altLang="zh-CN" sz="4400" dirty="0">
                    <a:solidFill>
                      <a:prstClr val="white">
                        <a:lumMod val="95000"/>
                      </a:prstClr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4</a:t>
                </a:r>
                <a:endParaRPr lang="zh-CN" altLang="en-US" sz="4400" dirty="0">
                  <a:solidFill>
                    <a:prstClr val="white">
                      <a:lumMod val="95000"/>
                    </a:prstClr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8045122" y="-2572280"/>
            <a:ext cx="1070301" cy="8644999"/>
            <a:chOff x="8080304" y="-13842"/>
            <a:chExt cx="1070301" cy="5188771"/>
          </a:xfrm>
        </p:grpSpPr>
        <p:sp>
          <p:nvSpPr>
            <p:cNvPr id="41" name="矩形 40"/>
            <p:cNvSpPr/>
            <p:nvPr/>
          </p:nvSpPr>
          <p:spPr>
            <a:xfrm>
              <a:off x="8080304" y="-13842"/>
              <a:ext cx="339457" cy="5179049"/>
            </a:xfrm>
            <a:prstGeom prst="rect">
              <a:avLst/>
            </a:prstGeom>
            <a:solidFill>
              <a:srgbClr val="F7894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420294" y="-13841"/>
              <a:ext cx="332872" cy="5179049"/>
            </a:xfrm>
            <a:prstGeom prst="rect">
              <a:avLst/>
            </a:prstGeom>
            <a:solidFill>
              <a:srgbClr val="E84C3D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753483" y="-13842"/>
              <a:ext cx="242858" cy="5188771"/>
            </a:xfrm>
            <a:prstGeom prst="rect">
              <a:avLst/>
            </a:prstGeom>
            <a:solidFill>
              <a:srgbClr val="9C5BB7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994467" y="-13842"/>
              <a:ext cx="156138" cy="5186251"/>
            </a:xfrm>
            <a:prstGeom prst="rect">
              <a:avLst/>
            </a:prstGeom>
            <a:solidFill>
              <a:srgbClr val="16A086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840262" y="1181199"/>
            <a:ext cx="7314941" cy="3336072"/>
            <a:chOff x="1829058" y="1159729"/>
            <a:chExt cx="7314941" cy="3336072"/>
          </a:xfrm>
        </p:grpSpPr>
        <p:sp>
          <p:nvSpPr>
            <p:cNvPr id="57" name="矩形 56"/>
            <p:cNvSpPr/>
            <p:nvPr/>
          </p:nvSpPr>
          <p:spPr>
            <a:xfrm>
              <a:off x="1829058" y="1159729"/>
              <a:ext cx="7314941" cy="3336072"/>
            </a:xfrm>
            <a:prstGeom prst="rect">
              <a:avLst/>
            </a:prstGeom>
            <a:solidFill>
              <a:srgbClr val="F78948"/>
            </a:solidFill>
            <a:ln>
              <a:noFill/>
            </a:ln>
            <a:effectLst>
              <a:outerShdw blurRad="190500" dist="1016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8" name="TextBox 93"/>
            <p:cNvSpPr txBox="1"/>
            <p:nvPr/>
          </p:nvSpPr>
          <p:spPr bwMode="auto">
            <a:xfrm>
              <a:off x="4200877" y="2480751"/>
              <a:ext cx="3176711" cy="58477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>
                <a:defRPr/>
              </a:pPr>
              <a:r>
                <a:rPr lang="zh-CN" altLang="en-US" sz="3200" b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点击添加</a:t>
              </a:r>
              <a:r>
                <a:rPr lang="zh-CN" altLang="en-US" sz="32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标</a:t>
              </a:r>
              <a:r>
                <a:rPr lang="zh-CN" altLang="en-US" sz="3200" b="0" dirty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题</a:t>
              </a:r>
              <a:endParaRPr lang="zh-CN" altLang="en-US" sz="32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59" name="TextBox 93"/>
            <p:cNvSpPr txBox="1"/>
            <p:nvPr/>
          </p:nvSpPr>
          <p:spPr bwMode="auto">
            <a:xfrm>
              <a:off x="3313107" y="2401117"/>
              <a:ext cx="812298" cy="769441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>
                <a:defRPr/>
              </a:pPr>
              <a:r>
                <a:rPr lang="en-US" altLang="zh-CN" sz="44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1</a:t>
              </a:r>
              <a:endParaRPr lang="zh-CN" altLang="en-US" sz="4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 rot="16200000" flipV="1">
            <a:off x="5119699" y="-2101412"/>
            <a:ext cx="752891" cy="7318118"/>
            <a:chOff x="7862728" y="447751"/>
            <a:chExt cx="1133616" cy="47174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1" name="矩形 60"/>
            <p:cNvSpPr/>
            <p:nvPr/>
          </p:nvSpPr>
          <p:spPr>
            <a:xfrm>
              <a:off x="7862728" y="447752"/>
              <a:ext cx="1133616" cy="4717456"/>
            </a:xfrm>
            <a:prstGeom prst="rect">
              <a:avLst/>
            </a:prstGeom>
            <a:solidFill>
              <a:srgbClr val="E84C3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390506" y="447751"/>
              <a:ext cx="605838" cy="4717457"/>
            </a:xfrm>
            <a:prstGeom prst="rect">
              <a:avLst/>
            </a:prstGeom>
            <a:solidFill>
              <a:srgbClr val="9C5BB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769124" y="447752"/>
              <a:ext cx="227218" cy="4717458"/>
            </a:xfrm>
            <a:prstGeom prst="rect">
              <a:avLst/>
            </a:prstGeom>
            <a:solidFill>
              <a:srgbClr val="16A08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557" b="11097"/>
          <a:stretch>
            <a:fillRect/>
          </a:stretch>
        </p:blipFill>
        <p:spPr>
          <a:xfrm>
            <a:off x="340620" y="193342"/>
            <a:ext cx="3937450" cy="4630287"/>
          </a:xfrm>
          <a:custGeom>
            <a:avLst/>
            <a:gdLst>
              <a:gd name="connsiteX0" fmla="*/ 0 w 2482581"/>
              <a:gd name="connsiteY0" fmla="*/ 0 h 4770782"/>
              <a:gd name="connsiteX1" fmla="*/ 2482581 w 2482581"/>
              <a:gd name="connsiteY1" fmla="*/ 0 h 4770782"/>
              <a:gd name="connsiteX2" fmla="*/ 2482581 w 2482581"/>
              <a:gd name="connsiteY2" fmla="*/ 4770782 h 4770782"/>
              <a:gd name="connsiteX3" fmla="*/ 0 w 2482581"/>
              <a:gd name="connsiteY3" fmla="*/ 4770782 h 477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581" h="4770782">
                <a:moveTo>
                  <a:pt x="0" y="0"/>
                </a:moveTo>
                <a:lnTo>
                  <a:pt x="2482581" y="0"/>
                </a:lnTo>
                <a:lnTo>
                  <a:pt x="2482581" y="4770782"/>
                </a:lnTo>
                <a:lnTo>
                  <a:pt x="0" y="4770782"/>
                </a:lnTo>
                <a:close/>
              </a:path>
            </a:pathLst>
          </a:custGeom>
          <a:effectLst>
            <a:outerShdw blurRad="190500" dist="228600" dir="10800000" algn="r" rotWithShape="0">
              <a:prstClr val="black">
                <a:alpha val="40000"/>
              </a:prstClr>
            </a:outerShdw>
          </a:effectLst>
        </p:spPr>
      </p:pic>
      <p:grpSp>
        <p:nvGrpSpPr>
          <p:cNvPr id="8" name="组合 7"/>
          <p:cNvGrpSpPr/>
          <p:nvPr/>
        </p:nvGrpSpPr>
        <p:grpSpPr>
          <a:xfrm>
            <a:off x="-457058" y="-101455"/>
            <a:ext cx="2828877" cy="5652412"/>
            <a:chOff x="-457058" y="-101455"/>
            <a:chExt cx="2828877" cy="5652412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>
            <a:xfrm>
              <a:off x="-454387" y="-101455"/>
              <a:ext cx="2826206" cy="5652412"/>
            </a:xfrm>
            <a:custGeom>
              <a:avLst/>
              <a:gdLst>
                <a:gd name="connsiteX0" fmla="*/ 0 w 2482581"/>
                <a:gd name="connsiteY0" fmla="*/ 0 h 4770782"/>
                <a:gd name="connsiteX1" fmla="*/ 2482581 w 2482581"/>
                <a:gd name="connsiteY1" fmla="*/ 0 h 4770782"/>
                <a:gd name="connsiteX2" fmla="*/ 2482581 w 2482581"/>
                <a:gd name="connsiteY2" fmla="*/ 4770782 h 4770782"/>
                <a:gd name="connsiteX3" fmla="*/ 0 w 2482581"/>
                <a:gd name="connsiteY3" fmla="*/ 4770782 h 477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2581" h="4770782">
                  <a:moveTo>
                    <a:pt x="0" y="0"/>
                  </a:moveTo>
                  <a:lnTo>
                    <a:pt x="2482581" y="0"/>
                  </a:lnTo>
                  <a:lnTo>
                    <a:pt x="2482581" y="4770782"/>
                  </a:lnTo>
                  <a:lnTo>
                    <a:pt x="0" y="4770782"/>
                  </a:lnTo>
                  <a:close/>
                </a:path>
              </a:pathLst>
            </a:custGeom>
            <a:effectLst>
              <a:outerShdw blurRad="190500" dist="228600" dir="10800000" algn="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>
            <a:xfrm>
              <a:off x="-457058" y="-101455"/>
              <a:ext cx="2826206" cy="5652412"/>
            </a:xfrm>
            <a:custGeom>
              <a:avLst/>
              <a:gdLst>
                <a:gd name="connsiteX0" fmla="*/ 0 w 2482581"/>
                <a:gd name="connsiteY0" fmla="*/ 0 h 4770782"/>
                <a:gd name="connsiteX1" fmla="*/ 2482581 w 2482581"/>
                <a:gd name="connsiteY1" fmla="*/ 0 h 4770782"/>
                <a:gd name="connsiteX2" fmla="*/ 2482581 w 2482581"/>
                <a:gd name="connsiteY2" fmla="*/ 4770782 h 4770782"/>
                <a:gd name="connsiteX3" fmla="*/ 0 w 2482581"/>
                <a:gd name="connsiteY3" fmla="*/ 4770782 h 477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2581" h="4770782">
                  <a:moveTo>
                    <a:pt x="0" y="0"/>
                  </a:moveTo>
                  <a:lnTo>
                    <a:pt x="2482581" y="0"/>
                  </a:lnTo>
                  <a:lnTo>
                    <a:pt x="2482581" y="4770782"/>
                  </a:lnTo>
                  <a:lnTo>
                    <a:pt x="0" y="4770782"/>
                  </a:lnTo>
                  <a:close/>
                </a:path>
              </a:pathLst>
            </a:cu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32099E-6 L 0.49983 -0.000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83" y="-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71605E-6 L 0.49601 0.0006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20988E-6 L 0.3474 -0.0006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1" y="-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20988E-6 L 0.21198 -0.0006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0" y="-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20988E-6 L 0.09427 -0.0006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5" y="-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Rot by="-5400000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Motion origin="layout" path="M 1.94444E-6 -3.45679E-6 L -0.2592 0.00556 " pathEditMode="relative" rAng="0" ptsTypes="AA">
                                      <p:cBhvr>
                                        <p:cTn id="37" dur="9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69" y="27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0571" y="-21065"/>
            <a:ext cx="9154571" cy="5164565"/>
          </a:xfrm>
          <a:prstGeom prst="rect">
            <a:avLst/>
          </a:prstGeom>
          <a:solidFill>
            <a:srgbClr val="2CA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9" name="TextBox 2703"/>
          <p:cNvSpPr txBox="1">
            <a:spLocks noChangeArrowheads="1"/>
          </p:cNvSpPr>
          <p:nvPr/>
        </p:nvSpPr>
        <p:spPr bwMode="auto">
          <a:xfrm>
            <a:off x="5895711" y="928537"/>
            <a:ext cx="935791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675" spc="450" dirty="0">
                <a:solidFill>
                  <a:prstClr val="white">
                    <a:alpha val="65000"/>
                  </a:prstClr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谢谢观看</a:t>
            </a:r>
            <a:endParaRPr lang="en-US" altLang="zh-CN" sz="675" spc="450" dirty="0">
              <a:solidFill>
                <a:prstClr val="white">
                  <a:alpha val="65000"/>
                </a:prstClr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10" name="TextBox 164"/>
          <p:cNvSpPr txBox="1">
            <a:spLocks noChangeArrowheads="1"/>
          </p:cNvSpPr>
          <p:nvPr/>
        </p:nvSpPr>
        <p:spPr bwMode="auto">
          <a:xfrm>
            <a:off x="5439023" y="314638"/>
            <a:ext cx="33532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en-US" altLang="zh-CN" sz="3600" b="1" spc="169" dirty="0" smtClean="0">
                <a:solidFill>
                  <a:prstClr val="white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Segoe Print" panose="02000600000000000000" pitchFamily="2" charset="0"/>
                <a:ea typeface="汉仪细中圆简" panose="02010609000101010101" pitchFamily="49" charset="-122"/>
                <a:cs typeface="MV Boli" panose="02000500030200090000" pitchFamily="2" charset="0"/>
              </a:rPr>
              <a:t>THANK YOU</a:t>
            </a:r>
            <a:endParaRPr lang="zh-CN" altLang="en-US" sz="3600" b="1" spc="169" dirty="0">
              <a:solidFill>
                <a:prstClr val="whit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Segoe Print" panose="02000600000000000000" pitchFamily="2" charset="0"/>
              <a:ea typeface="汉仪细中圆简" panose="02010609000101010101" pitchFamily="49" charset="-122"/>
              <a:cs typeface="MV Boli" panose="02000500030200090000" pitchFamily="2" charset="0"/>
            </a:endParaRPr>
          </a:p>
        </p:txBody>
      </p:sp>
      <p:sp>
        <p:nvSpPr>
          <p:cNvPr id="11" name="TextBox 164"/>
          <p:cNvSpPr txBox="1">
            <a:spLocks noChangeArrowheads="1"/>
          </p:cNvSpPr>
          <p:nvPr/>
        </p:nvSpPr>
        <p:spPr bwMode="auto">
          <a:xfrm>
            <a:off x="5454024" y="315837"/>
            <a:ext cx="33597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en-US" altLang="zh-CN" sz="3600" spc="169" dirty="0" smtClean="0">
                <a:solidFill>
                  <a:srgbClr val="F78948"/>
                </a:solidFill>
                <a:latin typeface="Segoe Print" panose="02000600000000000000" pitchFamily="2" charset="0"/>
                <a:ea typeface="汉仪细中圆简" panose="02010609000101010101" pitchFamily="49" charset="-122"/>
                <a:cs typeface="MV Boli" panose="02000500030200090000" pitchFamily="2" charset="0"/>
              </a:rPr>
              <a:t>THANK YOU</a:t>
            </a:r>
            <a:endParaRPr lang="zh-CN" altLang="en-US" sz="3600" spc="169" dirty="0">
              <a:solidFill>
                <a:srgbClr val="F78948"/>
              </a:solidFill>
              <a:latin typeface="Segoe Print" panose="02000600000000000000" pitchFamily="2" charset="0"/>
              <a:ea typeface="汉仪细中圆简" panose="02010609000101010101" pitchFamily="49" charset="-122"/>
              <a:cs typeface="MV Boli" panose="02000500030200090000" pitchFamily="2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292183" y="1018668"/>
            <a:ext cx="3121670" cy="2831091"/>
            <a:chOff x="2299095" y="1142679"/>
            <a:chExt cx="3541648" cy="3328314"/>
          </a:xfrm>
        </p:grpSpPr>
        <p:sp>
          <p:nvSpPr>
            <p:cNvPr id="13" name="矩形 21"/>
            <p:cNvSpPr/>
            <p:nvPr/>
          </p:nvSpPr>
          <p:spPr>
            <a:xfrm>
              <a:off x="2980484" y="1142679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矩形 21"/>
            <p:cNvSpPr/>
            <p:nvPr/>
          </p:nvSpPr>
          <p:spPr>
            <a:xfrm>
              <a:off x="3661873" y="1150175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矩形 21"/>
            <p:cNvSpPr/>
            <p:nvPr/>
          </p:nvSpPr>
          <p:spPr>
            <a:xfrm>
              <a:off x="4343262" y="1142679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矩形 21"/>
            <p:cNvSpPr/>
            <p:nvPr/>
          </p:nvSpPr>
          <p:spPr>
            <a:xfrm>
              <a:off x="5024651" y="1142679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矩形 21"/>
            <p:cNvSpPr/>
            <p:nvPr/>
          </p:nvSpPr>
          <p:spPr>
            <a:xfrm>
              <a:off x="5706040" y="1142679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2299095" y="1142679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59157" y="1339321"/>
            <a:ext cx="4015307" cy="2281168"/>
            <a:chOff x="1759157" y="1339321"/>
            <a:chExt cx="4015307" cy="2281168"/>
          </a:xfrm>
        </p:grpSpPr>
        <p:sp>
          <p:nvSpPr>
            <p:cNvPr id="20" name="矩形 21"/>
            <p:cNvSpPr/>
            <p:nvPr/>
          </p:nvSpPr>
          <p:spPr>
            <a:xfrm rot="5400000">
              <a:off x="3701118" y="-602640"/>
              <a:ext cx="131386" cy="4015307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solidFill>
              <a:srgbClr val="2CA7C6"/>
            </a:solidFill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矩形 21"/>
            <p:cNvSpPr/>
            <p:nvPr/>
          </p:nvSpPr>
          <p:spPr>
            <a:xfrm rot="5400000">
              <a:off x="3701118" y="-65194"/>
              <a:ext cx="131386" cy="4015307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5400000">
              <a:off x="3701118" y="472251"/>
              <a:ext cx="131386" cy="4015307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矩形 21"/>
            <p:cNvSpPr/>
            <p:nvPr/>
          </p:nvSpPr>
          <p:spPr>
            <a:xfrm rot="5400000">
              <a:off x="3701118" y="1009696"/>
              <a:ext cx="131386" cy="4015307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4" name="矩形 21"/>
            <p:cNvSpPr/>
            <p:nvPr/>
          </p:nvSpPr>
          <p:spPr>
            <a:xfrm rot="5400000">
              <a:off x="3701118" y="1547142"/>
              <a:ext cx="131386" cy="4015307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139644" y="3883491"/>
            <a:ext cx="3726429" cy="380457"/>
            <a:chOff x="2139644" y="3883491"/>
            <a:chExt cx="3726429" cy="380457"/>
          </a:xfrm>
        </p:grpSpPr>
        <p:sp>
          <p:nvSpPr>
            <p:cNvPr id="26" name="文本框 25"/>
            <p:cNvSpPr txBox="1"/>
            <p:nvPr/>
          </p:nvSpPr>
          <p:spPr>
            <a:xfrm>
              <a:off x="2139644" y="3883776"/>
              <a:ext cx="224610" cy="30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7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734001" y="3899668"/>
              <a:ext cx="239610" cy="30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8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380171" y="3889073"/>
              <a:ext cx="172552" cy="30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9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923997" y="3887504"/>
              <a:ext cx="451886" cy="30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10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520788" y="3887417"/>
              <a:ext cx="463145" cy="376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11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131258" y="3883491"/>
              <a:ext cx="493884" cy="376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12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425843" y="3935832"/>
              <a:ext cx="440230" cy="21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0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/</a:t>
              </a:r>
              <a:r>
                <a:rPr lang="zh-CN" altLang="en-US" sz="10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月</a:t>
              </a:r>
              <a:endParaRPr lang="zh-CN" altLang="en-US" sz="9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sp>
        <p:nvSpPr>
          <p:cNvPr id="33" name="TextBox 26"/>
          <p:cNvSpPr txBox="1">
            <a:spLocks noChangeArrowheads="1"/>
          </p:cNvSpPr>
          <p:nvPr/>
        </p:nvSpPr>
        <p:spPr bwMode="auto">
          <a:xfrm>
            <a:off x="2374107" y="2096429"/>
            <a:ext cx="644456" cy="3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defRPr>
            </a:lvl1pPr>
          </a:lstStyle>
          <a:p>
            <a:pPr defTabSz="685800"/>
            <a:r>
              <a:rPr lang="en-US" altLang="zh-CN" dirty="0" smtClean="0">
                <a:solidFill>
                  <a:prstClr val="white"/>
                </a:solidFill>
              </a:rPr>
              <a:t>60</a:t>
            </a:r>
            <a:r>
              <a:rPr lang="en-US" altLang="zh-CN" dirty="0">
                <a:solidFill>
                  <a:prstClr val="white"/>
                </a:solidFill>
              </a:rPr>
              <a:t>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4" name="TextBox 26"/>
          <p:cNvSpPr txBox="1">
            <a:spLocks noChangeArrowheads="1"/>
          </p:cNvSpPr>
          <p:nvPr/>
        </p:nvSpPr>
        <p:spPr bwMode="auto">
          <a:xfrm>
            <a:off x="3590863" y="1577235"/>
            <a:ext cx="606811" cy="3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defRPr>
            </a:lvl1pPr>
          </a:lstStyle>
          <a:p>
            <a:pPr defTabSz="685800"/>
            <a:r>
              <a:rPr lang="en-US" altLang="zh-CN" dirty="0" smtClean="0">
                <a:solidFill>
                  <a:prstClr val="white"/>
                </a:solidFill>
              </a:rPr>
              <a:t>80</a:t>
            </a:r>
            <a:r>
              <a:rPr lang="en-US" altLang="zh-CN" dirty="0">
                <a:solidFill>
                  <a:prstClr val="white"/>
                </a:solidFill>
              </a:rPr>
              <a:t>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5" name="TextBox 26"/>
          <p:cNvSpPr txBox="1">
            <a:spLocks noChangeArrowheads="1"/>
          </p:cNvSpPr>
          <p:nvPr/>
        </p:nvSpPr>
        <p:spPr bwMode="auto">
          <a:xfrm>
            <a:off x="3475876" y="2641237"/>
            <a:ext cx="612972" cy="3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defRPr>
            </a:lvl1pPr>
          </a:lstStyle>
          <a:p>
            <a:pPr defTabSz="685800"/>
            <a:r>
              <a:rPr lang="en-US" altLang="zh-CN" dirty="0" smtClean="0">
                <a:solidFill>
                  <a:prstClr val="white"/>
                </a:solidFill>
              </a:rPr>
              <a:t>50</a:t>
            </a:r>
            <a:r>
              <a:rPr lang="en-US" altLang="zh-CN" dirty="0">
                <a:solidFill>
                  <a:prstClr val="white"/>
                </a:solidFill>
              </a:rPr>
              <a:t>%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669224" y="533140"/>
            <a:ext cx="182510" cy="3310012"/>
            <a:chOff x="1669224" y="533140"/>
            <a:chExt cx="182510" cy="3310012"/>
          </a:xfrm>
        </p:grpSpPr>
        <p:sp>
          <p:nvSpPr>
            <p:cNvPr id="37" name="矩形 21"/>
            <p:cNvSpPr/>
            <p:nvPr/>
          </p:nvSpPr>
          <p:spPr>
            <a:xfrm>
              <a:off x="1718433" y="760247"/>
              <a:ext cx="133301" cy="3082905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1669224" y="533140"/>
              <a:ext cx="92794" cy="196775"/>
            </a:xfrm>
            <a:prstGeom prst="triangl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766195" y="3828133"/>
            <a:ext cx="4715676" cy="207881"/>
            <a:chOff x="1766195" y="3828133"/>
            <a:chExt cx="4715676" cy="207881"/>
          </a:xfrm>
        </p:grpSpPr>
        <p:sp>
          <p:nvSpPr>
            <p:cNvPr id="40" name="矩形 21"/>
            <p:cNvSpPr/>
            <p:nvPr/>
          </p:nvSpPr>
          <p:spPr>
            <a:xfrm rot="5400000">
              <a:off x="3931643" y="1709081"/>
              <a:ext cx="161485" cy="4492381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6337087" y="3776142"/>
              <a:ext cx="92794" cy="196775"/>
            </a:xfrm>
            <a:prstGeom prst="triangl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42" name="TextBox 26"/>
          <p:cNvSpPr txBox="1">
            <a:spLocks noChangeArrowheads="1"/>
          </p:cNvSpPr>
          <p:nvPr/>
        </p:nvSpPr>
        <p:spPr bwMode="auto">
          <a:xfrm>
            <a:off x="1810324" y="3178143"/>
            <a:ext cx="680218" cy="3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white"/>
                </a:solidFill>
              </a:rPr>
              <a:t>2</a:t>
            </a:r>
            <a:r>
              <a:rPr lang="en-US" altLang="zh-CN" dirty="0" smtClean="0">
                <a:solidFill>
                  <a:prstClr val="white"/>
                </a:solidFill>
              </a:rPr>
              <a:t>0</a:t>
            </a:r>
            <a:r>
              <a:rPr lang="en-US" altLang="zh-CN" dirty="0">
                <a:solidFill>
                  <a:prstClr val="white"/>
                </a:solidFill>
              </a:rPr>
              <a:t>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3" name="TextBox 26"/>
          <p:cNvSpPr txBox="1">
            <a:spLocks noChangeArrowheads="1"/>
          </p:cNvSpPr>
          <p:nvPr/>
        </p:nvSpPr>
        <p:spPr bwMode="auto">
          <a:xfrm>
            <a:off x="4706746" y="2082203"/>
            <a:ext cx="648764" cy="3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defRPr>
            </a:lvl1pPr>
          </a:lstStyle>
          <a:p>
            <a:pPr defTabSz="685800"/>
            <a:r>
              <a:rPr lang="en-US" altLang="zh-CN" dirty="0" smtClean="0">
                <a:solidFill>
                  <a:prstClr val="white"/>
                </a:solidFill>
              </a:rPr>
              <a:t>70</a:t>
            </a:r>
            <a:r>
              <a:rPr lang="en-US" altLang="zh-CN" dirty="0">
                <a:solidFill>
                  <a:prstClr val="white"/>
                </a:solidFill>
              </a:rPr>
              <a:t>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AutoShape 23"/>
          <p:cNvSpPr>
            <a:spLocks noChangeAspect="1" noChangeArrowheads="1" noTextEdit="1"/>
          </p:cNvSpPr>
          <p:nvPr/>
        </p:nvSpPr>
        <p:spPr bwMode="auto">
          <a:xfrm>
            <a:off x="4159471" y="2296869"/>
            <a:ext cx="377798" cy="3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666452" y="532327"/>
            <a:ext cx="182510" cy="3310012"/>
            <a:chOff x="1669224" y="533140"/>
            <a:chExt cx="182510" cy="3310012"/>
          </a:xfrm>
        </p:grpSpPr>
        <p:sp>
          <p:nvSpPr>
            <p:cNvPr id="53" name="矩形 21"/>
            <p:cNvSpPr/>
            <p:nvPr/>
          </p:nvSpPr>
          <p:spPr>
            <a:xfrm>
              <a:off x="1718433" y="761060"/>
              <a:ext cx="133301" cy="3082092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1669224" y="533140"/>
              <a:ext cx="92794" cy="196775"/>
            </a:xfrm>
            <a:prstGeom prst="triangl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766196" y="3829332"/>
            <a:ext cx="4715676" cy="207881"/>
            <a:chOff x="1766195" y="3828133"/>
            <a:chExt cx="4715676" cy="207881"/>
          </a:xfrm>
        </p:grpSpPr>
        <p:sp>
          <p:nvSpPr>
            <p:cNvPr id="56" name="矩形 21"/>
            <p:cNvSpPr/>
            <p:nvPr/>
          </p:nvSpPr>
          <p:spPr>
            <a:xfrm rot="5400000">
              <a:off x="3931643" y="1709081"/>
              <a:ext cx="161485" cy="4492381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7" name="等腰三角形 56"/>
            <p:cNvSpPr/>
            <p:nvPr/>
          </p:nvSpPr>
          <p:spPr>
            <a:xfrm rot="5400000">
              <a:off x="6337087" y="3776142"/>
              <a:ext cx="92794" cy="196775"/>
            </a:xfrm>
            <a:prstGeom prst="triangl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8" name="任意多边形 57"/>
          <p:cNvSpPr/>
          <p:nvPr/>
        </p:nvSpPr>
        <p:spPr>
          <a:xfrm>
            <a:off x="2314575" y="2409825"/>
            <a:ext cx="574675" cy="1079500"/>
          </a:xfrm>
          <a:custGeom>
            <a:avLst/>
            <a:gdLst>
              <a:gd name="connsiteX0" fmla="*/ 0 w 574675"/>
              <a:gd name="connsiteY0" fmla="*/ 1079500 h 1079500"/>
              <a:gd name="connsiteX1" fmla="*/ 574675 w 574675"/>
              <a:gd name="connsiteY1" fmla="*/ 0 h 1079500"/>
              <a:gd name="connsiteX2" fmla="*/ 574675 w 574675"/>
              <a:gd name="connsiteY2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675" h="1079500">
                <a:moveTo>
                  <a:pt x="0" y="1079500"/>
                </a:moveTo>
                <a:lnTo>
                  <a:pt x="574675" y="0"/>
                </a:lnTo>
                <a:lnTo>
                  <a:pt x="57467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2911475" y="2406650"/>
            <a:ext cx="577850" cy="292100"/>
          </a:xfrm>
          <a:custGeom>
            <a:avLst/>
            <a:gdLst>
              <a:gd name="connsiteX0" fmla="*/ 0 w 577850"/>
              <a:gd name="connsiteY0" fmla="*/ 0 h 292100"/>
              <a:gd name="connsiteX1" fmla="*/ 577850 w 577850"/>
              <a:gd name="connsiteY1" fmla="*/ 292100 h 292100"/>
              <a:gd name="connsiteX2" fmla="*/ 577850 w 57785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850" h="292100">
                <a:moveTo>
                  <a:pt x="0" y="0"/>
                </a:moveTo>
                <a:lnTo>
                  <a:pt x="577850" y="292100"/>
                </a:lnTo>
                <a:lnTo>
                  <a:pt x="577850" y="29210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0" name="任意多边形 59"/>
          <p:cNvSpPr/>
          <p:nvPr/>
        </p:nvSpPr>
        <p:spPr>
          <a:xfrm>
            <a:off x="3502025" y="1889125"/>
            <a:ext cx="596900" cy="800100"/>
          </a:xfrm>
          <a:custGeom>
            <a:avLst/>
            <a:gdLst>
              <a:gd name="connsiteX0" fmla="*/ 0 w 596900"/>
              <a:gd name="connsiteY0" fmla="*/ 800100 h 800100"/>
              <a:gd name="connsiteX1" fmla="*/ 596900 w 596900"/>
              <a:gd name="connsiteY1" fmla="*/ 0 h 800100"/>
              <a:gd name="connsiteX2" fmla="*/ 596900 w 596900"/>
              <a:gd name="connsiteY2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900" h="800100">
                <a:moveTo>
                  <a:pt x="0" y="800100"/>
                </a:moveTo>
                <a:lnTo>
                  <a:pt x="596900" y="0"/>
                </a:lnTo>
                <a:lnTo>
                  <a:pt x="59690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4098925" y="1876425"/>
            <a:ext cx="593725" cy="269875"/>
          </a:xfrm>
          <a:custGeom>
            <a:avLst/>
            <a:gdLst>
              <a:gd name="connsiteX0" fmla="*/ 0 w 593725"/>
              <a:gd name="connsiteY0" fmla="*/ 0 h 269875"/>
              <a:gd name="connsiteX1" fmla="*/ 593725 w 593725"/>
              <a:gd name="connsiteY1" fmla="*/ 269875 h 269875"/>
              <a:gd name="connsiteX2" fmla="*/ 593725 w 5937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3725" h="269875">
                <a:moveTo>
                  <a:pt x="0" y="0"/>
                </a:moveTo>
                <a:lnTo>
                  <a:pt x="593725" y="269875"/>
                </a:lnTo>
                <a:lnTo>
                  <a:pt x="593725" y="269875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4702175" y="1186945"/>
            <a:ext cx="722628" cy="933955"/>
            <a:chOff x="4702175" y="1186945"/>
            <a:chExt cx="722628" cy="933955"/>
          </a:xfrm>
        </p:grpSpPr>
        <p:sp>
          <p:nvSpPr>
            <p:cNvPr id="63" name="等腰三角形 62"/>
            <p:cNvSpPr/>
            <p:nvPr/>
          </p:nvSpPr>
          <p:spPr>
            <a:xfrm rot="2185442">
              <a:off x="5295163" y="1186945"/>
              <a:ext cx="129640" cy="187984"/>
            </a:xfrm>
            <a:prstGeom prst="triangle">
              <a:avLst>
                <a:gd name="adj" fmla="val 5125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4702175" y="1298575"/>
              <a:ext cx="635000" cy="822325"/>
            </a:xfrm>
            <a:custGeom>
              <a:avLst/>
              <a:gdLst>
                <a:gd name="connsiteX0" fmla="*/ 0 w 635000"/>
                <a:gd name="connsiteY0" fmla="*/ 822325 h 822325"/>
                <a:gd name="connsiteX1" fmla="*/ 635000 w 635000"/>
                <a:gd name="connsiteY1" fmla="*/ 0 h 822325"/>
                <a:gd name="connsiteX2" fmla="*/ 635000 w 635000"/>
                <a:gd name="connsiteY2" fmla="*/ 0 h 82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00" h="822325">
                  <a:moveTo>
                    <a:pt x="0" y="822325"/>
                  </a:moveTo>
                  <a:lnTo>
                    <a:pt x="635000" y="0"/>
                  </a:lnTo>
                  <a:lnTo>
                    <a:pt x="63500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2251949" y="3452638"/>
            <a:ext cx="88843" cy="88843"/>
          </a:xfrm>
          <a:prstGeom prst="ellipse">
            <a:avLst/>
          </a:prstGeom>
          <a:solidFill>
            <a:srgbClr val="D0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2856510" y="2367469"/>
            <a:ext cx="88843" cy="88843"/>
          </a:xfrm>
          <a:prstGeom prst="ellipse">
            <a:avLst/>
          </a:prstGeom>
          <a:solidFill>
            <a:srgbClr val="D0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3443366" y="2637225"/>
            <a:ext cx="88843" cy="88843"/>
          </a:xfrm>
          <a:prstGeom prst="ellipse">
            <a:avLst/>
          </a:prstGeom>
          <a:solidFill>
            <a:srgbClr val="D0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4053821" y="1842872"/>
            <a:ext cx="88843" cy="88843"/>
          </a:xfrm>
          <a:prstGeom prst="ellipse">
            <a:avLst/>
          </a:prstGeom>
          <a:solidFill>
            <a:srgbClr val="D0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657318" y="2096500"/>
            <a:ext cx="88843" cy="88843"/>
          </a:xfrm>
          <a:prstGeom prst="ellipse">
            <a:avLst/>
          </a:prstGeom>
          <a:solidFill>
            <a:srgbClr val="D0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74" name="Freeform 21"/>
          <p:cNvSpPr>
            <a:spLocks noEditPoints="1"/>
          </p:cNvSpPr>
          <p:nvPr/>
        </p:nvSpPr>
        <p:spPr bwMode="auto">
          <a:xfrm>
            <a:off x="7812863" y="4149193"/>
            <a:ext cx="341165" cy="343730"/>
          </a:xfrm>
          <a:custGeom>
            <a:avLst/>
            <a:gdLst>
              <a:gd name="T0" fmla="*/ 27 w 109"/>
              <a:gd name="T1" fmla="*/ 45 h 110"/>
              <a:gd name="T2" fmla="*/ 30 w 109"/>
              <a:gd name="T3" fmla="*/ 40 h 110"/>
              <a:gd name="T4" fmla="*/ 49 w 109"/>
              <a:gd name="T5" fmla="*/ 49 h 110"/>
              <a:gd name="T6" fmla="*/ 49 w 109"/>
              <a:gd name="T7" fmla="*/ 49 h 110"/>
              <a:gd name="T8" fmla="*/ 55 w 109"/>
              <a:gd name="T9" fmla="*/ 47 h 110"/>
              <a:gd name="T10" fmla="*/ 60 w 109"/>
              <a:gd name="T11" fmla="*/ 49 h 110"/>
              <a:gd name="T12" fmla="*/ 82 w 109"/>
              <a:gd name="T13" fmla="*/ 31 h 110"/>
              <a:gd name="T14" fmla="*/ 84 w 109"/>
              <a:gd name="T15" fmla="*/ 33 h 110"/>
              <a:gd name="T16" fmla="*/ 62 w 109"/>
              <a:gd name="T17" fmla="*/ 51 h 110"/>
              <a:gd name="T18" fmla="*/ 63 w 109"/>
              <a:gd name="T19" fmla="*/ 55 h 110"/>
              <a:gd name="T20" fmla="*/ 63 w 109"/>
              <a:gd name="T21" fmla="*/ 56 h 110"/>
              <a:gd name="T22" fmla="*/ 68 w 109"/>
              <a:gd name="T23" fmla="*/ 58 h 110"/>
              <a:gd name="T24" fmla="*/ 66 w 109"/>
              <a:gd name="T25" fmla="*/ 63 h 110"/>
              <a:gd name="T26" fmla="*/ 61 w 109"/>
              <a:gd name="T27" fmla="*/ 61 h 110"/>
              <a:gd name="T28" fmla="*/ 61 w 109"/>
              <a:gd name="T29" fmla="*/ 61 h 110"/>
              <a:gd name="T30" fmla="*/ 55 w 109"/>
              <a:gd name="T31" fmla="*/ 63 h 110"/>
              <a:gd name="T32" fmla="*/ 49 w 109"/>
              <a:gd name="T33" fmla="*/ 61 h 110"/>
              <a:gd name="T34" fmla="*/ 43 w 109"/>
              <a:gd name="T35" fmla="*/ 66 h 110"/>
              <a:gd name="T36" fmla="*/ 42 w 109"/>
              <a:gd name="T37" fmla="*/ 64 h 110"/>
              <a:gd name="T38" fmla="*/ 48 w 109"/>
              <a:gd name="T39" fmla="*/ 59 h 110"/>
              <a:gd name="T40" fmla="*/ 46 w 109"/>
              <a:gd name="T41" fmla="*/ 55 h 110"/>
              <a:gd name="T42" fmla="*/ 46 w 109"/>
              <a:gd name="T43" fmla="*/ 54 h 110"/>
              <a:gd name="T44" fmla="*/ 27 w 109"/>
              <a:gd name="T45" fmla="*/ 45 h 110"/>
              <a:gd name="T46" fmla="*/ 55 w 109"/>
              <a:gd name="T47" fmla="*/ 0 h 110"/>
              <a:gd name="T48" fmla="*/ 16 w 109"/>
              <a:gd name="T49" fmla="*/ 16 h 110"/>
              <a:gd name="T50" fmla="*/ 0 w 109"/>
              <a:gd name="T51" fmla="*/ 55 h 110"/>
              <a:gd name="T52" fmla="*/ 16 w 109"/>
              <a:gd name="T53" fmla="*/ 94 h 110"/>
              <a:gd name="T54" fmla="*/ 55 w 109"/>
              <a:gd name="T55" fmla="*/ 110 h 110"/>
              <a:gd name="T56" fmla="*/ 93 w 109"/>
              <a:gd name="T57" fmla="*/ 94 h 110"/>
              <a:gd name="T58" fmla="*/ 109 w 109"/>
              <a:gd name="T59" fmla="*/ 55 h 110"/>
              <a:gd name="T60" fmla="*/ 93 w 109"/>
              <a:gd name="T61" fmla="*/ 16 h 110"/>
              <a:gd name="T62" fmla="*/ 55 w 109"/>
              <a:gd name="T63" fmla="*/ 0 h 110"/>
              <a:gd name="T64" fmla="*/ 87 w 109"/>
              <a:gd name="T65" fmla="*/ 22 h 110"/>
              <a:gd name="T66" fmla="*/ 59 w 109"/>
              <a:gd name="T67" fmla="*/ 9 h 110"/>
              <a:gd name="T68" fmla="*/ 59 w 109"/>
              <a:gd name="T69" fmla="*/ 15 h 110"/>
              <a:gd name="T70" fmla="*/ 50 w 109"/>
              <a:gd name="T71" fmla="*/ 15 h 110"/>
              <a:gd name="T72" fmla="*/ 50 w 109"/>
              <a:gd name="T73" fmla="*/ 9 h 110"/>
              <a:gd name="T74" fmla="*/ 22 w 109"/>
              <a:gd name="T75" fmla="*/ 22 h 110"/>
              <a:gd name="T76" fmla="*/ 8 w 109"/>
              <a:gd name="T77" fmla="*/ 51 h 110"/>
              <a:gd name="T78" fmla="*/ 15 w 109"/>
              <a:gd name="T79" fmla="*/ 51 h 110"/>
              <a:gd name="T80" fmla="*/ 15 w 109"/>
              <a:gd name="T81" fmla="*/ 59 h 110"/>
              <a:gd name="T82" fmla="*/ 8 w 109"/>
              <a:gd name="T83" fmla="*/ 59 h 110"/>
              <a:gd name="T84" fmla="*/ 22 w 109"/>
              <a:gd name="T85" fmla="*/ 88 h 110"/>
              <a:gd name="T86" fmla="*/ 50 w 109"/>
              <a:gd name="T87" fmla="*/ 101 h 110"/>
              <a:gd name="T88" fmla="*/ 50 w 109"/>
              <a:gd name="T89" fmla="*/ 95 h 110"/>
              <a:gd name="T90" fmla="*/ 59 w 109"/>
              <a:gd name="T91" fmla="*/ 95 h 110"/>
              <a:gd name="T92" fmla="*/ 59 w 109"/>
              <a:gd name="T93" fmla="*/ 101 h 110"/>
              <a:gd name="T94" fmla="*/ 87 w 109"/>
              <a:gd name="T95" fmla="*/ 88 h 110"/>
              <a:gd name="T96" fmla="*/ 101 w 109"/>
              <a:gd name="T97" fmla="*/ 59 h 110"/>
              <a:gd name="T98" fmla="*/ 94 w 109"/>
              <a:gd name="T99" fmla="*/ 59 h 110"/>
              <a:gd name="T100" fmla="*/ 94 w 109"/>
              <a:gd name="T101" fmla="*/ 51 h 110"/>
              <a:gd name="T102" fmla="*/ 101 w 109"/>
              <a:gd name="T103" fmla="*/ 51 h 110"/>
              <a:gd name="T104" fmla="*/ 87 w 109"/>
              <a:gd name="T105" fmla="*/ 22 h 110"/>
              <a:gd name="T106" fmla="*/ 55 w 109"/>
              <a:gd name="T107" fmla="*/ 50 h 110"/>
              <a:gd name="T108" fmla="*/ 50 w 109"/>
              <a:gd name="T109" fmla="*/ 55 h 110"/>
              <a:gd name="T110" fmla="*/ 55 w 109"/>
              <a:gd name="T111" fmla="*/ 60 h 110"/>
              <a:gd name="T112" fmla="*/ 59 w 109"/>
              <a:gd name="T113" fmla="*/ 55 h 110"/>
              <a:gd name="T114" fmla="*/ 55 w 109"/>
              <a:gd name="T115" fmla="*/ 5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9" h="110">
                <a:moveTo>
                  <a:pt x="27" y="45"/>
                </a:moveTo>
                <a:cubicBezTo>
                  <a:pt x="30" y="40"/>
                  <a:pt x="30" y="40"/>
                  <a:pt x="30" y="40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50" y="48"/>
                  <a:pt x="52" y="47"/>
                  <a:pt x="55" y="47"/>
                </a:cubicBezTo>
                <a:cubicBezTo>
                  <a:pt x="57" y="47"/>
                  <a:pt x="59" y="48"/>
                  <a:pt x="60" y="49"/>
                </a:cubicBezTo>
                <a:cubicBezTo>
                  <a:pt x="82" y="31"/>
                  <a:pt x="82" y="31"/>
                  <a:pt x="82" y="31"/>
                </a:cubicBezTo>
                <a:cubicBezTo>
                  <a:pt x="84" y="33"/>
                  <a:pt x="84" y="33"/>
                  <a:pt x="84" y="33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2"/>
                  <a:pt x="63" y="53"/>
                  <a:pt x="63" y="55"/>
                </a:cubicBezTo>
                <a:cubicBezTo>
                  <a:pt x="63" y="55"/>
                  <a:pt x="63" y="55"/>
                  <a:pt x="63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63"/>
                  <a:pt x="66" y="63"/>
                  <a:pt x="66" y="63"/>
                </a:cubicBezTo>
                <a:cubicBezTo>
                  <a:pt x="61" y="61"/>
                  <a:pt x="61" y="61"/>
                  <a:pt x="61" y="61"/>
                </a:cubicBezTo>
                <a:cubicBezTo>
                  <a:pt x="61" y="61"/>
                  <a:pt x="61" y="61"/>
                  <a:pt x="61" y="61"/>
                </a:cubicBezTo>
                <a:cubicBezTo>
                  <a:pt x="59" y="62"/>
                  <a:pt x="57" y="63"/>
                  <a:pt x="55" y="63"/>
                </a:cubicBezTo>
                <a:cubicBezTo>
                  <a:pt x="53" y="63"/>
                  <a:pt x="51" y="63"/>
                  <a:pt x="49" y="61"/>
                </a:cubicBezTo>
                <a:cubicBezTo>
                  <a:pt x="43" y="66"/>
                  <a:pt x="43" y="66"/>
                  <a:pt x="43" y="66"/>
                </a:cubicBezTo>
                <a:cubicBezTo>
                  <a:pt x="42" y="64"/>
                  <a:pt x="42" y="64"/>
                  <a:pt x="42" y="64"/>
                </a:cubicBezTo>
                <a:cubicBezTo>
                  <a:pt x="48" y="59"/>
                  <a:pt x="48" y="59"/>
                  <a:pt x="48" y="59"/>
                </a:cubicBezTo>
                <a:cubicBezTo>
                  <a:pt x="47" y="58"/>
                  <a:pt x="46" y="57"/>
                  <a:pt x="46" y="55"/>
                </a:cubicBezTo>
                <a:cubicBezTo>
                  <a:pt x="46" y="55"/>
                  <a:pt x="46" y="54"/>
                  <a:pt x="46" y="54"/>
                </a:cubicBezTo>
                <a:cubicBezTo>
                  <a:pt x="27" y="45"/>
                  <a:pt x="27" y="45"/>
                  <a:pt x="27" y="45"/>
                </a:cubicBezTo>
                <a:close/>
                <a:moveTo>
                  <a:pt x="55" y="0"/>
                </a:moveTo>
                <a:cubicBezTo>
                  <a:pt x="40" y="0"/>
                  <a:pt x="26" y="6"/>
                  <a:pt x="16" y="16"/>
                </a:cubicBezTo>
                <a:cubicBezTo>
                  <a:pt x="6" y="26"/>
                  <a:pt x="0" y="40"/>
                  <a:pt x="0" y="55"/>
                </a:cubicBezTo>
                <a:cubicBezTo>
                  <a:pt x="0" y="70"/>
                  <a:pt x="6" y="84"/>
                  <a:pt x="16" y="94"/>
                </a:cubicBezTo>
                <a:cubicBezTo>
                  <a:pt x="26" y="103"/>
                  <a:pt x="40" y="110"/>
                  <a:pt x="55" y="110"/>
                </a:cubicBezTo>
                <a:cubicBezTo>
                  <a:pt x="70" y="110"/>
                  <a:pt x="83" y="103"/>
                  <a:pt x="93" y="94"/>
                </a:cubicBezTo>
                <a:cubicBezTo>
                  <a:pt x="103" y="84"/>
                  <a:pt x="109" y="70"/>
                  <a:pt x="109" y="55"/>
                </a:cubicBezTo>
                <a:cubicBezTo>
                  <a:pt x="109" y="40"/>
                  <a:pt x="103" y="26"/>
                  <a:pt x="93" y="16"/>
                </a:cubicBezTo>
                <a:cubicBezTo>
                  <a:pt x="83" y="6"/>
                  <a:pt x="70" y="0"/>
                  <a:pt x="55" y="0"/>
                </a:cubicBezTo>
                <a:close/>
                <a:moveTo>
                  <a:pt x="87" y="22"/>
                </a:moveTo>
                <a:cubicBezTo>
                  <a:pt x="80" y="15"/>
                  <a:pt x="70" y="10"/>
                  <a:pt x="59" y="9"/>
                </a:cubicBezTo>
                <a:cubicBezTo>
                  <a:pt x="59" y="15"/>
                  <a:pt x="59" y="15"/>
                  <a:pt x="59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50" y="9"/>
                  <a:pt x="50" y="9"/>
                  <a:pt x="50" y="9"/>
                </a:cubicBezTo>
                <a:cubicBezTo>
                  <a:pt x="39" y="10"/>
                  <a:pt x="29" y="15"/>
                  <a:pt x="22" y="22"/>
                </a:cubicBezTo>
                <a:cubicBezTo>
                  <a:pt x="14" y="30"/>
                  <a:pt x="9" y="40"/>
                  <a:pt x="8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9"/>
                  <a:pt x="15" y="59"/>
                  <a:pt x="15" y="59"/>
                </a:cubicBezTo>
                <a:cubicBezTo>
                  <a:pt x="8" y="59"/>
                  <a:pt x="8" y="59"/>
                  <a:pt x="8" y="59"/>
                </a:cubicBezTo>
                <a:cubicBezTo>
                  <a:pt x="9" y="70"/>
                  <a:pt x="14" y="80"/>
                  <a:pt x="22" y="88"/>
                </a:cubicBezTo>
                <a:cubicBezTo>
                  <a:pt x="29" y="95"/>
                  <a:pt x="39" y="100"/>
                  <a:pt x="50" y="101"/>
                </a:cubicBezTo>
                <a:cubicBezTo>
                  <a:pt x="50" y="95"/>
                  <a:pt x="50" y="95"/>
                  <a:pt x="50" y="95"/>
                </a:cubicBezTo>
                <a:cubicBezTo>
                  <a:pt x="59" y="95"/>
                  <a:pt x="59" y="95"/>
                  <a:pt x="59" y="95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70" y="100"/>
                  <a:pt x="80" y="95"/>
                  <a:pt x="87" y="88"/>
                </a:cubicBezTo>
                <a:cubicBezTo>
                  <a:pt x="95" y="80"/>
                  <a:pt x="100" y="70"/>
                  <a:pt x="101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0" y="40"/>
                  <a:pt x="95" y="30"/>
                  <a:pt x="87" y="22"/>
                </a:cubicBezTo>
                <a:close/>
                <a:moveTo>
                  <a:pt x="55" y="50"/>
                </a:moveTo>
                <a:cubicBezTo>
                  <a:pt x="52" y="50"/>
                  <a:pt x="50" y="52"/>
                  <a:pt x="50" y="55"/>
                </a:cubicBezTo>
                <a:cubicBezTo>
                  <a:pt x="50" y="58"/>
                  <a:pt x="52" y="60"/>
                  <a:pt x="55" y="60"/>
                </a:cubicBezTo>
                <a:cubicBezTo>
                  <a:pt x="57" y="60"/>
                  <a:pt x="59" y="58"/>
                  <a:pt x="59" y="55"/>
                </a:cubicBezTo>
                <a:cubicBezTo>
                  <a:pt x="59" y="52"/>
                  <a:pt x="57" y="50"/>
                  <a:pt x="55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5" name="Freeform 25"/>
          <p:cNvSpPr>
            <a:spLocks noEditPoints="1"/>
          </p:cNvSpPr>
          <p:nvPr/>
        </p:nvSpPr>
        <p:spPr bwMode="auto">
          <a:xfrm>
            <a:off x="8661027" y="4158913"/>
            <a:ext cx="312534" cy="328861"/>
          </a:xfrm>
          <a:custGeom>
            <a:avLst/>
            <a:gdLst>
              <a:gd name="T0" fmla="*/ 36 w 110"/>
              <a:gd name="T1" fmla="*/ 12 h 116"/>
              <a:gd name="T2" fmla="*/ 55 w 110"/>
              <a:gd name="T3" fmla="*/ 51 h 116"/>
              <a:gd name="T4" fmla="*/ 71 w 110"/>
              <a:gd name="T5" fmla="*/ 36 h 116"/>
              <a:gd name="T6" fmla="*/ 55 w 110"/>
              <a:gd name="T7" fmla="*/ 12 h 116"/>
              <a:gd name="T8" fmla="*/ 89 w 110"/>
              <a:gd name="T9" fmla="*/ 12 h 116"/>
              <a:gd name="T10" fmla="*/ 93 w 110"/>
              <a:gd name="T11" fmla="*/ 33 h 116"/>
              <a:gd name="T12" fmla="*/ 79 w 110"/>
              <a:gd name="T13" fmla="*/ 38 h 116"/>
              <a:gd name="T14" fmla="*/ 85 w 110"/>
              <a:gd name="T15" fmla="*/ 17 h 116"/>
              <a:gd name="T16" fmla="*/ 65 w 110"/>
              <a:gd name="T17" fmla="*/ 58 h 116"/>
              <a:gd name="T18" fmla="*/ 63 w 110"/>
              <a:gd name="T19" fmla="*/ 64 h 116"/>
              <a:gd name="T20" fmla="*/ 81 w 110"/>
              <a:gd name="T21" fmla="*/ 79 h 116"/>
              <a:gd name="T22" fmla="*/ 85 w 110"/>
              <a:gd name="T23" fmla="*/ 86 h 116"/>
              <a:gd name="T24" fmla="*/ 26 w 110"/>
              <a:gd name="T25" fmla="*/ 116 h 116"/>
              <a:gd name="T26" fmla="*/ 30 w 110"/>
              <a:gd name="T27" fmla="*/ 86 h 116"/>
              <a:gd name="T28" fmla="*/ 43 w 110"/>
              <a:gd name="T29" fmla="*/ 79 h 116"/>
              <a:gd name="T30" fmla="*/ 45 w 110"/>
              <a:gd name="T31" fmla="*/ 64 h 116"/>
              <a:gd name="T32" fmla="*/ 38 w 110"/>
              <a:gd name="T33" fmla="*/ 52 h 116"/>
              <a:gd name="T34" fmla="*/ 31 w 110"/>
              <a:gd name="T35" fmla="*/ 55 h 116"/>
              <a:gd name="T36" fmla="*/ 12 w 110"/>
              <a:gd name="T37" fmla="*/ 38 h 116"/>
              <a:gd name="T38" fmla="*/ 3 w 110"/>
              <a:gd name="T39" fmla="*/ 5 h 116"/>
              <a:gd name="T40" fmla="*/ 23 w 110"/>
              <a:gd name="T41" fmla="*/ 5 h 116"/>
              <a:gd name="T42" fmla="*/ 88 w 110"/>
              <a:gd name="T43" fmla="*/ 0 h 116"/>
              <a:gd name="T44" fmla="*/ 107 w 110"/>
              <a:gd name="T45" fmla="*/ 5 h 116"/>
              <a:gd name="T46" fmla="*/ 98 w 110"/>
              <a:gd name="T47" fmla="*/ 38 h 116"/>
              <a:gd name="T48" fmla="*/ 79 w 110"/>
              <a:gd name="T49" fmla="*/ 55 h 116"/>
              <a:gd name="T50" fmla="*/ 72 w 110"/>
              <a:gd name="T51" fmla="*/ 52 h 116"/>
              <a:gd name="T52" fmla="*/ 21 w 110"/>
              <a:gd name="T53" fmla="*/ 12 h 116"/>
              <a:gd name="T54" fmla="*/ 17 w 110"/>
              <a:gd name="T55" fmla="*/ 33 h 116"/>
              <a:gd name="T56" fmla="*/ 31 w 110"/>
              <a:gd name="T57" fmla="*/ 38 h 116"/>
              <a:gd name="T58" fmla="*/ 25 w 110"/>
              <a:gd name="T59" fmla="*/ 17 h 116"/>
              <a:gd name="T60" fmla="*/ 36 w 110"/>
              <a:gd name="T61" fmla="*/ 109 h 116"/>
              <a:gd name="T62" fmla="*/ 76 w 110"/>
              <a:gd name="T63" fmla="*/ 9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0" h="116">
                <a:moveTo>
                  <a:pt x="55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9"/>
                  <a:pt x="37" y="28"/>
                  <a:pt x="40" y="36"/>
                </a:cubicBezTo>
                <a:cubicBezTo>
                  <a:pt x="43" y="44"/>
                  <a:pt x="47" y="51"/>
                  <a:pt x="55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63" y="51"/>
                  <a:pt x="68" y="44"/>
                  <a:pt x="71" y="36"/>
                </a:cubicBezTo>
                <a:cubicBezTo>
                  <a:pt x="73" y="28"/>
                  <a:pt x="74" y="19"/>
                  <a:pt x="75" y="12"/>
                </a:cubicBezTo>
                <a:cubicBezTo>
                  <a:pt x="55" y="12"/>
                  <a:pt x="55" y="12"/>
                  <a:pt x="55" y="12"/>
                </a:cubicBezTo>
                <a:close/>
                <a:moveTo>
                  <a:pt x="85" y="17"/>
                </a:moveTo>
                <a:cubicBezTo>
                  <a:pt x="89" y="12"/>
                  <a:pt x="89" y="12"/>
                  <a:pt x="89" y="12"/>
                </a:cubicBezTo>
                <a:cubicBezTo>
                  <a:pt x="103" y="12"/>
                  <a:pt x="103" y="12"/>
                  <a:pt x="103" y="12"/>
                </a:cubicBezTo>
                <a:cubicBezTo>
                  <a:pt x="101" y="22"/>
                  <a:pt x="98" y="28"/>
                  <a:pt x="93" y="33"/>
                </a:cubicBezTo>
                <a:cubicBezTo>
                  <a:pt x="89" y="38"/>
                  <a:pt x="83" y="41"/>
                  <a:pt x="77" y="43"/>
                </a:cubicBezTo>
                <a:cubicBezTo>
                  <a:pt x="78" y="41"/>
                  <a:pt x="78" y="40"/>
                  <a:pt x="79" y="38"/>
                </a:cubicBezTo>
                <a:cubicBezTo>
                  <a:pt x="81" y="31"/>
                  <a:pt x="83" y="23"/>
                  <a:pt x="83" y="16"/>
                </a:cubicBezTo>
                <a:cubicBezTo>
                  <a:pt x="85" y="17"/>
                  <a:pt x="85" y="17"/>
                  <a:pt x="85" y="17"/>
                </a:cubicBezTo>
                <a:close/>
                <a:moveTo>
                  <a:pt x="72" y="52"/>
                </a:moveTo>
                <a:cubicBezTo>
                  <a:pt x="70" y="54"/>
                  <a:pt x="68" y="56"/>
                  <a:pt x="65" y="58"/>
                </a:cubicBezTo>
                <a:cubicBezTo>
                  <a:pt x="65" y="64"/>
                  <a:pt x="65" y="64"/>
                  <a:pt x="65" y="64"/>
                </a:cubicBezTo>
                <a:cubicBezTo>
                  <a:pt x="63" y="64"/>
                  <a:pt x="63" y="64"/>
                  <a:pt x="63" y="64"/>
                </a:cubicBezTo>
                <a:cubicBezTo>
                  <a:pt x="64" y="70"/>
                  <a:pt x="66" y="75"/>
                  <a:pt x="68" y="79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6"/>
                  <a:pt x="81" y="86"/>
                  <a:pt x="81" y="86"/>
                </a:cubicBezTo>
                <a:cubicBezTo>
                  <a:pt x="85" y="86"/>
                  <a:pt x="85" y="86"/>
                  <a:pt x="85" y="86"/>
                </a:cubicBezTo>
                <a:cubicBezTo>
                  <a:pt x="85" y="116"/>
                  <a:pt x="85" y="116"/>
                  <a:pt x="85" y="116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26" y="86"/>
                  <a:pt x="26" y="86"/>
                  <a:pt x="26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79"/>
                  <a:pt x="30" y="79"/>
                  <a:pt x="30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45" y="75"/>
                  <a:pt x="47" y="70"/>
                  <a:pt x="47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58"/>
                  <a:pt x="45" y="58"/>
                  <a:pt x="45" y="58"/>
                </a:cubicBezTo>
                <a:cubicBezTo>
                  <a:pt x="43" y="56"/>
                  <a:pt x="40" y="54"/>
                  <a:pt x="38" y="52"/>
                </a:cubicBezTo>
                <a:cubicBezTo>
                  <a:pt x="37" y="57"/>
                  <a:pt x="37" y="57"/>
                  <a:pt x="37" y="57"/>
                </a:cubicBezTo>
                <a:cubicBezTo>
                  <a:pt x="31" y="55"/>
                  <a:pt x="31" y="55"/>
                  <a:pt x="31" y="55"/>
                </a:cubicBezTo>
                <a:cubicBezTo>
                  <a:pt x="32" y="50"/>
                  <a:pt x="32" y="50"/>
                  <a:pt x="32" y="50"/>
                </a:cubicBezTo>
                <a:cubicBezTo>
                  <a:pt x="25" y="47"/>
                  <a:pt x="18" y="44"/>
                  <a:pt x="12" y="38"/>
                </a:cubicBezTo>
                <a:cubicBezTo>
                  <a:pt x="6" y="32"/>
                  <a:pt x="2" y="22"/>
                  <a:pt x="0" y="9"/>
                </a:cubicBezTo>
                <a:cubicBezTo>
                  <a:pt x="3" y="5"/>
                  <a:pt x="3" y="5"/>
                  <a:pt x="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5"/>
                  <a:pt x="88" y="5"/>
                  <a:pt x="88" y="5"/>
                </a:cubicBezTo>
                <a:cubicBezTo>
                  <a:pt x="107" y="5"/>
                  <a:pt x="107" y="5"/>
                  <a:pt x="107" y="5"/>
                </a:cubicBezTo>
                <a:cubicBezTo>
                  <a:pt x="110" y="9"/>
                  <a:pt x="110" y="9"/>
                  <a:pt x="110" y="9"/>
                </a:cubicBezTo>
                <a:cubicBezTo>
                  <a:pt x="109" y="22"/>
                  <a:pt x="104" y="32"/>
                  <a:pt x="98" y="38"/>
                </a:cubicBezTo>
                <a:cubicBezTo>
                  <a:pt x="92" y="44"/>
                  <a:pt x="85" y="47"/>
                  <a:pt x="78" y="50"/>
                </a:cubicBezTo>
                <a:cubicBezTo>
                  <a:pt x="79" y="55"/>
                  <a:pt x="79" y="55"/>
                  <a:pt x="79" y="55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2"/>
                  <a:pt x="72" y="52"/>
                  <a:pt x="72" y="52"/>
                </a:cubicBezTo>
                <a:close/>
                <a:moveTo>
                  <a:pt x="25" y="17"/>
                </a:moveTo>
                <a:cubicBezTo>
                  <a:pt x="21" y="12"/>
                  <a:pt x="21" y="12"/>
                  <a:pt x="21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9" y="22"/>
                  <a:pt x="12" y="28"/>
                  <a:pt x="17" y="33"/>
                </a:cubicBezTo>
                <a:cubicBezTo>
                  <a:pt x="22" y="38"/>
                  <a:pt x="27" y="41"/>
                  <a:pt x="33" y="43"/>
                </a:cubicBezTo>
                <a:cubicBezTo>
                  <a:pt x="32" y="41"/>
                  <a:pt x="32" y="40"/>
                  <a:pt x="31" y="38"/>
                </a:cubicBezTo>
                <a:cubicBezTo>
                  <a:pt x="29" y="31"/>
                  <a:pt x="28" y="23"/>
                  <a:pt x="27" y="16"/>
                </a:cubicBezTo>
                <a:cubicBezTo>
                  <a:pt x="25" y="17"/>
                  <a:pt x="25" y="17"/>
                  <a:pt x="25" y="17"/>
                </a:cubicBezTo>
                <a:close/>
                <a:moveTo>
                  <a:pt x="36" y="91"/>
                </a:moveTo>
                <a:cubicBezTo>
                  <a:pt x="36" y="109"/>
                  <a:pt x="36" y="109"/>
                  <a:pt x="36" y="109"/>
                </a:cubicBezTo>
                <a:cubicBezTo>
                  <a:pt x="76" y="109"/>
                  <a:pt x="76" y="109"/>
                  <a:pt x="76" y="109"/>
                </a:cubicBezTo>
                <a:cubicBezTo>
                  <a:pt x="76" y="91"/>
                  <a:pt x="76" y="91"/>
                  <a:pt x="76" y="91"/>
                </a:cubicBezTo>
                <a:lnTo>
                  <a:pt x="36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-12918" y="4391333"/>
            <a:ext cx="9159395" cy="747447"/>
          </a:xfrm>
          <a:prstGeom prst="rect">
            <a:avLst/>
          </a:prstGeom>
          <a:solidFill>
            <a:srgbClr val="F7894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 rot="16200000">
            <a:off x="4342433" y="30581"/>
            <a:ext cx="482648" cy="9193343"/>
          </a:xfrm>
          <a:prstGeom prst="rect">
            <a:avLst/>
          </a:prstGeom>
          <a:solidFill>
            <a:srgbClr val="E84C3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 rot="16200000">
            <a:off x="4437881" y="-64868"/>
            <a:ext cx="291749" cy="9193344"/>
          </a:xfrm>
          <a:prstGeom prst="rect">
            <a:avLst/>
          </a:prstGeom>
          <a:solidFill>
            <a:srgbClr val="9C5BB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 rot="16200000">
            <a:off x="4525515" y="-152502"/>
            <a:ext cx="116485" cy="9193346"/>
          </a:xfrm>
          <a:prstGeom prst="rect">
            <a:avLst/>
          </a:prstGeom>
          <a:solidFill>
            <a:srgbClr val="16A086"/>
          </a:solidFill>
          <a:ln>
            <a:noFill/>
          </a:ln>
          <a:effectLst>
            <a:outerShdw blurRad="63500" dist="508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-7906" y="1532861"/>
            <a:ext cx="3558285" cy="3567056"/>
            <a:chOff x="1098114" y="1481653"/>
            <a:chExt cx="3166434" cy="3174237"/>
          </a:xfrm>
          <a:effectLst/>
        </p:grpSpPr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114" y="1482377"/>
              <a:ext cx="3165262" cy="3173513"/>
            </a:xfrm>
            <a:prstGeom prst="rect">
              <a:avLst/>
            </a:prstGeom>
            <a:effectLst>
              <a:outerShdw blurRad="190500" dist="190500" dir="10800000" algn="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85" y="1481653"/>
              <a:ext cx="3165263" cy="3173513"/>
            </a:xfrm>
            <a:prstGeom prst="rect">
              <a:avLst/>
            </a:prstGeom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5" name="组合 44"/>
          <p:cNvGrpSpPr/>
          <p:nvPr/>
        </p:nvGrpSpPr>
        <p:grpSpPr>
          <a:xfrm>
            <a:off x="5533999" y="3916638"/>
            <a:ext cx="3440080" cy="577720"/>
            <a:chOff x="5332896" y="3600156"/>
            <a:chExt cx="3545968" cy="595502"/>
          </a:xfrm>
          <a:effectLst>
            <a:outerShdw blurRad="101600" dist="76200" dir="10080000" algn="tr" rotWithShape="0">
              <a:prstClr val="black">
                <a:alpha val="40000"/>
              </a:prstClr>
            </a:outerShdw>
          </a:effectLst>
        </p:grpSpPr>
        <p:sp>
          <p:nvSpPr>
            <p:cNvPr id="46" name="AutoShape 3"/>
            <p:cNvSpPr>
              <a:spLocks noChangeAspect="1" noChangeArrowheads="1" noTextEdit="1"/>
            </p:cNvSpPr>
            <p:nvPr/>
          </p:nvSpPr>
          <p:spPr bwMode="auto">
            <a:xfrm>
              <a:off x="5332896" y="3600156"/>
              <a:ext cx="647700" cy="53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9"/>
            <p:cNvSpPr>
              <a:spLocks noEditPoints="1"/>
            </p:cNvSpPr>
            <p:nvPr/>
          </p:nvSpPr>
          <p:spPr bwMode="auto">
            <a:xfrm>
              <a:off x="5656747" y="3861065"/>
              <a:ext cx="419045" cy="323473"/>
            </a:xfrm>
            <a:custGeom>
              <a:avLst/>
              <a:gdLst>
                <a:gd name="T0" fmla="*/ 11 w 33"/>
                <a:gd name="T1" fmla="*/ 25 h 25"/>
                <a:gd name="T2" fmla="*/ 15 w 33"/>
                <a:gd name="T3" fmla="*/ 25 h 25"/>
                <a:gd name="T4" fmla="*/ 16 w 33"/>
                <a:gd name="T5" fmla="*/ 24 h 25"/>
                <a:gd name="T6" fmla="*/ 16 w 33"/>
                <a:gd name="T7" fmla="*/ 16 h 25"/>
                <a:gd name="T8" fmla="*/ 13 w 33"/>
                <a:gd name="T9" fmla="*/ 15 h 25"/>
                <a:gd name="T10" fmla="*/ 10 w 33"/>
                <a:gd name="T11" fmla="*/ 17 h 25"/>
                <a:gd name="T12" fmla="*/ 10 w 33"/>
                <a:gd name="T13" fmla="*/ 24 h 25"/>
                <a:gd name="T14" fmla="*/ 11 w 33"/>
                <a:gd name="T15" fmla="*/ 25 h 25"/>
                <a:gd name="T16" fmla="*/ 0 w 33"/>
                <a:gd name="T17" fmla="*/ 16 h 25"/>
                <a:gd name="T18" fmla="*/ 13 w 33"/>
                <a:gd name="T19" fmla="*/ 9 h 25"/>
                <a:gd name="T20" fmla="*/ 13 w 33"/>
                <a:gd name="T21" fmla="*/ 9 h 25"/>
                <a:gd name="T22" fmla="*/ 14 w 33"/>
                <a:gd name="T23" fmla="*/ 9 h 25"/>
                <a:gd name="T24" fmla="*/ 18 w 33"/>
                <a:gd name="T25" fmla="*/ 11 h 25"/>
                <a:gd name="T26" fmla="*/ 28 w 33"/>
                <a:gd name="T27" fmla="*/ 3 h 25"/>
                <a:gd name="T28" fmla="*/ 26 w 33"/>
                <a:gd name="T29" fmla="*/ 1 h 25"/>
                <a:gd name="T30" fmla="*/ 30 w 33"/>
                <a:gd name="T31" fmla="*/ 0 h 25"/>
                <a:gd name="T32" fmla="*/ 33 w 33"/>
                <a:gd name="T33" fmla="*/ 0 h 25"/>
                <a:gd name="T34" fmla="*/ 32 w 33"/>
                <a:gd name="T35" fmla="*/ 3 h 25"/>
                <a:gd name="T36" fmla="*/ 31 w 33"/>
                <a:gd name="T37" fmla="*/ 6 h 25"/>
                <a:gd name="T38" fmla="*/ 30 w 33"/>
                <a:gd name="T39" fmla="*/ 5 h 25"/>
                <a:gd name="T40" fmla="*/ 19 w 33"/>
                <a:gd name="T41" fmla="*/ 14 h 25"/>
                <a:gd name="T42" fmla="*/ 18 w 33"/>
                <a:gd name="T43" fmla="*/ 15 h 25"/>
                <a:gd name="T44" fmla="*/ 17 w 33"/>
                <a:gd name="T45" fmla="*/ 14 h 25"/>
                <a:gd name="T46" fmla="*/ 13 w 33"/>
                <a:gd name="T47" fmla="*/ 12 h 25"/>
                <a:gd name="T48" fmla="*/ 2 w 33"/>
                <a:gd name="T49" fmla="*/ 19 h 25"/>
                <a:gd name="T50" fmla="*/ 0 w 33"/>
                <a:gd name="T51" fmla="*/ 16 h 25"/>
                <a:gd name="T52" fmla="*/ 3 w 33"/>
                <a:gd name="T53" fmla="*/ 25 h 25"/>
                <a:gd name="T54" fmla="*/ 7 w 33"/>
                <a:gd name="T55" fmla="*/ 25 h 25"/>
                <a:gd name="T56" fmla="*/ 8 w 33"/>
                <a:gd name="T57" fmla="*/ 24 h 25"/>
                <a:gd name="T58" fmla="*/ 8 w 33"/>
                <a:gd name="T59" fmla="*/ 18 h 25"/>
                <a:gd name="T60" fmla="*/ 2 w 33"/>
                <a:gd name="T61" fmla="*/ 21 h 25"/>
                <a:gd name="T62" fmla="*/ 2 w 33"/>
                <a:gd name="T63" fmla="*/ 24 h 25"/>
                <a:gd name="T64" fmla="*/ 3 w 33"/>
                <a:gd name="T65" fmla="*/ 25 h 25"/>
                <a:gd name="T66" fmla="*/ 19 w 33"/>
                <a:gd name="T67" fmla="*/ 25 h 25"/>
                <a:gd name="T68" fmla="*/ 23 w 33"/>
                <a:gd name="T69" fmla="*/ 25 h 25"/>
                <a:gd name="T70" fmla="*/ 24 w 33"/>
                <a:gd name="T71" fmla="*/ 24 h 25"/>
                <a:gd name="T72" fmla="*/ 24 w 33"/>
                <a:gd name="T73" fmla="*/ 13 h 25"/>
                <a:gd name="T74" fmla="*/ 24 w 33"/>
                <a:gd name="T75" fmla="*/ 13 h 25"/>
                <a:gd name="T76" fmla="*/ 18 w 33"/>
                <a:gd name="T77" fmla="*/ 18 h 25"/>
                <a:gd name="T78" fmla="*/ 18 w 33"/>
                <a:gd name="T79" fmla="*/ 17 h 25"/>
                <a:gd name="T80" fmla="*/ 18 w 33"/>
                <a:gd name="T81" fmla="*/ 24 h 25"/>
                <a:gd name="T82" fmla="*/ 19 w 33"/>
                <a:gd name="T83" fmla="*/ 25 h 25"/>
                <a:gd name="T84" fmla="*/ 27 w 33"/>
                <a:gd name="T85" fmla="*/ 25 h 25"/>
                <a:gd name="T86" fmla="*/ 31 w 33"/>
                <a:gd name="T87" fmla="*/ 25 h 25"/>
                <a:gd name="T88" fmla="*/ 32 w 33"/>
                <a:gd name="T89" fmla="*/ 24 h 25"/>
                <a:gd name="T90" fmla="*/ 32 w 33"/>
                <a:gd name="T91" fmla="*/ 11 h 25"/>
                <a:gd name="T92" fmla="*/ 29 w 33"/>
                <a:gd name="T93" fmla="*/ 8 h 25"/>
                <a:gd name="T94" fmla="*/ 26 w 33"/>
                <a:gd name="T95" fmla="*/ 11 h 25"/>
                <a:gd name="T96" fmla="*/ 26 w 33"/>
                <a:gd name="T97" fmla="*/ 24 h 25"/>
                <a:gd name="T98" fmla="*/ 27 w 33"/>
                <a:gd name="T9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25">
                  <a:moveTo>
                    <a:pt x="11" y="25"/>
                  </a:moveTo>
                  <a:cubicBezTo>
                    <a:pt x="12" y="25"/>
                    <a:pt x="14" y="25"/>
                    <a:pt x="15" y="25"/>
                  </a:cubicBezTo>
                  <a:cubicBezTo>
                    <a:pt x="16" y="25"/>
                    <a:pt x="16" y="25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5"/>
                    <a:pt x="11" y="25"/>
                    <a:pt x="11" y="25"/>
                  </a:cubicBezTo>
                  <a:close/>
                  <a:moveTo>
                    <a:pt x="0" y="16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6"/>
                    <a:pt x="0" y="16"/>
                    <a:pt x="0" y="16"/>
                  </a:cubicBezTo>
                  <a:close/>
                  <a:moveTo>
                    <a:pt x="3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8" y="25"/>
                    <a:pt x="8" y="2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3" y="25"/>
                    <a:pt x="3" y="25"/>
                  </a:cubicBezTo>
                  <a:close/>
                  <a:moveTo>
                    <a:pt x="19" y="25"/>
                  </a:moveTo>
                  <a:cubicBezTo>
                    <a:pt x="20" y="25"/>
                    <a:pt x="22" y="25"/>
                    <a:pt x="23" y="25"/>
                  </a:cubicBezTo>
                  <a:cubicBezTo>
                    <a:pt x="23" y="25"/>
                    <a:pt x="24" y="25"/>
                    <a:pt x="24" y="24"/>
                  </a:cubicBezTo>
                  <a:cubicBezTo>
                    <a:pt x="24" y="21"/>
                    <a:pt x="24" y="17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5"/>
                    <a:pt x="19" y="25"/>
                    <a:pt x="19" y="25"/>
                  </a:cubicBezTo>
                  <a:close/>
                  <a:moveTo>
                    <a:pt x="27" y="25"/>
                  </a:move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2" y="25"/>
                    <a:pt x="32" y="24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7" y="25"/>
                    <a:pt x="2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AutoShape 11"/>
            <p:cNvSpPr>
              <a:spLocks noChangeAspect="1" noChangeArrowheads="1" noTextEdit="1"/>
            </p:cNvSpPr>
            <p:nvPr/>
          </p:nvSpPr>
          <p:spPr bwMode="auto">
            <a:xfrm>
              <a:off x="7495234" y="3641885"/>
              <a:ext cx="438151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/>
          </p:nvSpPr>
          <p:spPr bwMode="auto">
            <a:xfrm>
              <a:off x="6742360" y="3825102"/>
              <a:ext cx="356502" cy="370556"/>
            </a:xfrm>
            <a:custGeom>
              <a:avLst/>
              <a:gdLst>
                <a:gd name="T0" fmla="*/ 45 w 115"/>
                <a:gd name="T1" fmla="*/ 14 h 120"/>
                <a:gd name="T2" fmla="*/ 72 w 115"/>
                <a:gd name="T3" fmla="*/ 14 h 120"/>
                <a:gd name="T4" fmla="*/ 90 w 115"/>
                <a:gd name="T5" fmla="*/ 13 h 120"/>
                <a:gd name="T6" fmla="*/ 90 w 115"/>
                <a:gd name="T7" fmla="*/ 35 h 120"/>
                <a:gd name="T8" fmla="*/ 90 w 115"/>
                <a:gd name="T9" fmla="*/ 13 h 120"/>
                <a:gd name="T10" fmla="*/ 38 w 115"/>
                <a:gd name="T11" fmla="*/ 72 h 120"/>
                <a:gd name="T12" fmla="*/ 40 w 115"/>
                <a:gd name="T13" fmla="*/ 111 h 120"/>
                <a:gd name="T14" fmla="*/ 28 w 115"/>
                <a:gd name="T15" fmla="*/ 78 h 120"/>
                <a:gd name="T16" fmla="*/ 22 w 115"/>
                <a:gd name="T17" fmla="*/ 111 h 120"/>
                <a:gd name="T18" fmla="*/ 14 w 115"/>
                <a:gd name="T19" fmla="*/ 72 h 120"/>
                <a:gd name="T20" fmla="*/ 4 w 115"/>
                <a:gd name="T21" fmla="*/ 68 h 120"/>
                <a:gd name="T22" fmla="*/ 12 w 115"/>
                <a:gd name="T23" fmla="*/ 37 h 120"/>
                <a:gd name="T24" fmla="*/ 27 w 115"/>
                <a:gd name="T25" fmla="*/ 45 h 120"/>
                <a:gd name="T26" fmla="*/ 39 w 115"/>
                <a:gd name="T27" fmla="*/ 37 h 120"/>
                <a:gd name="T28" fmla="*/ 56 w 115"/>
                <a:gd name="T29" fmla="*/ 31 h 120"/>
                <a:gd name="T30" fmla="*/ 56 w 115"/>
                <a:gd name="T31" fmla="*/ 35 h 120"/>
                <a:gd name="T32" fmla="*/ 58 w 115"/>
                <a:gd name="T33" fmla="*/ 62 h 120"/>
                <a:gd name="T34" fmla="*/ 58 w 115"/>
                <a:gd name="T35" fmla="*/ 62 h 120"/>
                <a:gd name="T36" fmla="*/ 59 w 115"/>
                <a:gd name="T37" fmla="*/ 62 h 120"/>
                <a:gd name="T38" fmla="*/ 60 w 115"/>
                <a:gd name="T39" fmla="*/ 35 h 120"/>
                <a:gd name="T40" fmla="*/ 61 w 115"/>
                <a:gd name="T41" fmla="*/ 31 h 120"/>
                <a:gd name="T42" fmla="*/ 77 w 115"/>
                <a:gd name="T43" fmla="*/ 37 h 120"/>
                <a:gd name="T44" fmla="*/ 90 w 115"/>
                <a:gd name="T45" fmla="*/ 45 h 120"/>
                <a:gd name="T46" fmla="*/ 104 w 115"/>
                <a:gd name="T47" fmla="*/ 37 h 120"/>
                <a:gd name="T48" fmla="*/ 111 w 115"/>
                <a:gd name="T49" fmla="*/ 67 h 120"/>
                <a:gd name="T50" fmla="*/ 102 w 115"/>
                <a:gd name="T51" fmla="*/ 72 h 120"/>
                <a:gd name="T52" fmla="*/ 104 w 115"/>
                <a:gd name="T53" fmla="*/ 111 h 120"/>
                <a:gd name="T54" fmla="*/ 92 w 115"/>
                <a:gd name="T55" fmla="*/ 78 h 120"/>
                <a:gd name="T56" fmla="*/ 86 w 115"/>
                <a:gd name="T57" fmla="*/ 111 h 120"/>
                <a:gd name="T58" fmla="*/ 77 w 115"/>
                <a:gd name="T59" fmla="*/ 72 h 120"/>
                <a:gd name="T60" fmla="*/ 73 w 115"/>
                <a:gd name="T61" fmla="*/ 72 h 120"/>
                <a:gd name="T62" fmla="*/ 63 w 115"/>
                <a:gd name="T63" fmla="*/ 120 h 120"/>
                <a:gd name="T64" fmla="*/ 56 w 115"/>
                <a:gd name="T65" fmla="*/ 79 h 120"/>
                <a:gd name="T66" fmla="*/ 41 w 115"/>
                <a:gd name="T67" fmla="*/ 120 h 120"/>
                <a:gd name="T68" fmla="*/ 38 w 115"/>
                <a:gd name="T69" fmla="*/ 68 h 120"/>
                <a:gd name="T70" fmla="*/ 16 w 115"/>
                <a:gd name="T71" fmla="*/ 24 h 120"/>
                <a:gd name="T72" fmla="*/ 37 w 115"/>
                <a:gd name="T73" fmla="*/ 2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120">
                  <a:moveTo>
                    <a:pt x="59" y="0"/>
                  </a:moveTo>
                  <a:cubicBezTo>
                    <a:pt x="51" y="0"/>
                    <a:pt x="45" y="6"/>
                    <a:pt x="45" y="14"/>
                  </a:cubicBezTo>
                  <a:cubicBezTo>
                    <a:pt x="45" y="21"/>
                    <a:pt x="51" y="27"/>
                    <a:pt x="59" y="27"/>
                  </a:cubicBezTo>
                  <a:cubicBezTo>
                    <a:pt x="66" y="27"/>
                    <a:pt x="72" y="21"/>
                    <a:pt x="72" y="14"/>
                  </a:cubicBezTo>
                  <a:cubicBezTo>
                    <a:pt x="72" y="6"/>
                    <a:pt x="66" y="0"/>
                    <a:pt x="59" y="0"/>
                  </a:cubicBezTo>
                  <a:close/>
                  <a:moveTo>
                    <a:pt x="90" y="13"/>
                  </a:moveTo>
                  <a:cubicBezTo>
                    <a:pt x="84" y="13"/>
                    <a:pt x="79" y="18"/>
                    <a:pt x="79" y="24"/>
                  </a:cubicBezTo>
                  <a:cubicBezTo>
                    <a:pt x="79" y="30"/>
                    <a:pt x="84" y="35"/>
                    <a:pt x="90" y="35"/>
                  </a:cubicBezTo>
                  <a:cubicBezTo>
                    <a:pt x="96" y="35"/>
                    <a:pt x="101" y="30"/>
                    <a:pt x="101" y="24"/>
                  </a:cubicBezTo>
                  <a:cubicBezTo>
                    <a:pt x="101" y="18"/>
                    <a:pt x="96" y="13"/>
                    <a:pt x="90" y="13"/>
                  </a:cubicBezTo>
                  <a:close/>
                  <a:moveTo>
                    <a:pt x="38" y="68"/>
                  </a:moveTo>
                  <a:cubicBezTo>
                    <a:pt x="38" y="72"/>
                    <a:pt x="38" y="72"/>
                    <a:pt x="3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1" y="67"/>
                    <a:pt x="111" y="67"/>
                    <a:pt x="111" y="6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4" y="120"/>
                    <a:pt x="54" y="120"/>
                    <a:pt x="54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8" y="68"/>
                    <a:pt x="38" y="68"/>
                    <a:pt x="38" y="68"/>
                  </a:cubicBezTo>
                  <a:close/>
                  <a:moveTo>
                    <a:pt x="27" y="13"/>
                  </a:moveTo>
                  <a:cubicBezTo>
                    <a:pt x="21" y="13"/>
                    <a:pt x="16" y="18"/>
                    <a:pt x="16" y="24"/>
                  </a:cubicBezTo>
                  <a:cubicBezTo>
                    <a:pt x="16" y="30"/>
                    <a:pt x="21" y="35"/>
                    <a:pt x="27" y="35"/>
                  </a:cubicBezTo>
                  <a:cubicBezTo>
                    <a:pt x="33" y="35"/>
                    <a:pt x="37" y="30"/>
                    <a:pt x="37" y="24"/>
                  </a:cubicBezTo>
                  <a:cubicBezTo>
                    <a:pt x="37" y="18"/>
                    <a:pt x="33" y="13"/>
                    <a:pt x="27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21"/>
            <p:cNvSpPr>
              <a:spLocks noEditPoints="1"/>
            </p:cNvSpPr>
            <p:nvPr/>
          </p:nvSpPr>
          <p:spPr bwMode="auto">
            <a:xfrm>
              <a:off x="7682801" y="3840431"/>
              <a:ext cx="351666" cy="354310"/>
            </a:xfrm>
            <a:custGeom>
              <a:avLst/>
              <a:gdLst>
                <a:gd name="T0" fmla="*/ 27 w 109"/>
                <a:gd name="T1" fmla="*/ 45 h 110"/>
                <a:gd name="T2" fmla="*/ 30 w 109"/>
                <a:gd name="T3" fmla="*/ 40 h 110"/>
                <a:gd name="T4" fmla="*/ 49 w 109"/>
                <a:gd name="T5" fmla="*/ 49 h 110"/>
                <a:gd name="T6" fmla="*/ 49 w 109"/>
                <a:gd name="T7" fmla="*/ 49 h 110"/>
                <a:gd name="T8" fmla="*/ 55 w 109"/>
                <a:gd name="T9" fmla="*/ 47 h 110"/>
                <a:gd name="T10" fmla="*/ 60 w 109"/>
                <a:gd name="T11" fmla="*/ 49 h 110"/>
                <a:gd name="T12" fmla="*/ 82 w 109"/>
                <a:gd name="T13" fmla="*/ 31 h 110"/>
                <a:gd name="T14" fmla="*/ 84 w 109"/>
                <a:gd name="T15" fmla="*/ 33 h 110"/>
                <a:gd name="T16" fmla="*/ 62 w 109"/>
                <a:gd name="T17" fmla="*/ 51 h 110"/>
                <a:gd name="T18" fmla="*/ 63 w 109"/>
                <a:gd name="T19" fmla="*/ 55 h 110"/>
                <a:gd name="T20" fmla="*/ 63 w 109"/>
                <a:gd name="T21" fmla="*/ 56 h 110"/>
                <a:gd name="T22" fmla="*/ 68 w 109"/>
                <a:gd name="T23" fmla="*/ 58 h 110"/>
                <a:gd name="T24" fmla="*/ 66 w 109"/>
                <a:gd name="T25" fmla="*/ 63 h 110"/>
                <a:gd name="T26" fmla="*/ 61 w 109"/>
                <a:gd name="T27" fmla="*/ 61 h 110"/>
                <a:gd name="T28" fmla="*/ 61 w 109"/>
                <a:gd name="T29" fmla="*/ 61 h 110"/>
                <a:gd name="T30" fmla="*/ 55 w 109"/>
                <a:gd name="T31" fmla="*/ 63 h 110"/>
                <a:gd name="T32" fmla="*/ 49 w 109"/>
                <a:gd name="T33" fmla="*/ 61 h 110"/>
                <a:gd name="T34" fmla="*/ 43 w 109"/>
                <a:gd name="T35" fmla="*/ 66 h 110"/>
                <a:gd name="T36" fmla="*/ 42 w 109"/>
                <a:gd name="T37" fmla="*/ 64 h 110"/>
                <a:gd name="T38" fmla="*/ 48 w 109"/>
                <a:gd name="T39" fmla="*/ 59 h 110"/>
                <a:gd name="T40" fmla="*/ 46 w 109"/>
                <a:gd name="T41" fmla="*/ 55 h 110"/>
                <a:gd name="T42" fmla="*/ 46 w 109"/>
                <a:gd name="T43" fmla="*/ 54 h 110"/>
                <a:gd name="T44" fmla="*/ 27 w 109"/>
                <a:gd name="T45" fmla="*/ 45 h 110"/>
                <a:gd name="T46" fmla="*/ 55 w 109"/>
                <a:gd name="T47" fmla="*/ 0 h 110"/>
                <a:gd name="T48" fmla="*/ 16 w 109"/>
                <a:gd name="T49" fmla="*/ 16 h 110"/>
                <a:gd name="T50" fmla="*/ 0 w 109"/>
                <a:gd name="T51" fmla="*/ 55 h 110"/>
                <a:gd name="T52" fmla="*/ 16 w 109"/>
                <a:gd name="T53" fmla="*/ 94 h 110"/>
                <a:gd name="T54" fmla="*/ 55 w 109"/>
                <a:gd name="T55" fmla="*/ 110 h 110"/>
                <a:gd name="T56" fmla="*/ 93 w 109"/>
                <a:gd name="T57" fmla="*/ 94 h 110"/>
                <a:gd name="T58" fmla="*/ 109 w 109"/>
                <a:gd name="T59" fmla="*/ 55 h 110"/>
                <a:gd name="T60" fmla="*/ 93 w 109"/>
                <a:gd name="T61" fmla="*/ 16 h 110"/>
                <a:gd name="T62" fmla="*/ 55 w 109"/>
                <a:gd name="T63" fmla="*/ 0 h 110"/>
                <a:gd name="T64" fmla="*/ 87 w 109"/>
                <a:gd name="T65" fmla="*/ 22 h 110"/>
                <a:gd name="T66" fmla="*/ 59 w 109"/>
                <a:gd name="T67" fmla="*/ 9 h 110"/>
                <a:gd name="T68" fmla="*/ 59 w 109"/>
                <a:gd name="T69" fmla="*/ 15 h 110"/>
                <a:gd name="T70" fmla="*/ 50 w 109"/>
                <a:gd name="T71" fmla="*/ 15 h 110"/>
                <a:gd name="T72" fmla="*/ 50 w 109"/>
                <a:gd name="T73" fmla="*/ 9 h 110"/>
                <a:gd name="T74" fmla="*/ 22 w 109"/>
                <a:gd name="T75" fmla="*/ 22 h 110"/>
                <a:gd name="T76" fmla="*/ 8 w 109"/>
                <a:gd name="T77" fmla="*/ 51 h 110"/>
                <a:gd name="T78" fmla="*/ 15 w 109"/>
                <a:gd name="T79" fmla="*/ 51 h 110"/>
                <a:gd name="T80" fmla="*/ 15 w 109"/>
                <a:gd name="T81" fmla="*/ 59 h 110"/>
                <a:gd name="T82" fmla="*/ 8 w 109"/>
                <a:gd name="T83" fmla="*/ 59 h 110"/>
                <a:gd name="T84" fmla="*/ 22 w 109"/>
                <a:gd name="T85" fmla="*/ 88 h 110"/>
                <a:gd name="T86" fmla="*/ 50 w 109"/>
                <a:gd name="T87" fmla="*/ 101 h 110"/>
                <a:gd name="T88" fmla="*/ 50 w 109"/>
                <a:gd name="T89" fmla="*/ 95 h 110"/>
                <a:gd name="T90" fmla="*/ 59 w 109"/>
                <a:gd name="T91" fmla="*/ 95 h 110"/>
                <a:gd name="T92" fmla="*/ 59 w 109"/>
                <a:gd name="T93" fmla="*/ 101 h 110"/>
                <a:gd name="T94" fmla="*/ 87 w 109"/>
                <a:gd name="T95" fmla="*/ 88 h 110"/>
                <a:gd name="T96" fmla="*/ 101 w 109"/>
                <a:gd name="T97" fmla="*/ 59 h 110"/>
                <a:gd name="T98" fmla="*/ 94 w 109"/>
                <a:gd name="T99" fmla="*/ 59 h 110"/>
                <a:gd name="T100" fmla="*/ 94 w 109"/>
                <a:gd name="T101" fmla="*/ 51 h 110"/>
                <a:gd name="T102" fmla="*/ 101 w 109"/>
                <a:gd name="T103" fmla="*/ 51 h 110"/>
                <a:gd name="T104" fmla="*/ 87 w 109"/>
                <a:gd name="T105" fmla="*/ 22 h 110"/>
                <a:gd name="T106" fmla="*/ 55 w 109"/>
                <a:gd name="T107" fmla="*/ 50 h 110"/>
                <a:gd name="T108" fmla="*/ 50 w 109"/>
                <a:gd name="T109" fmla="*/ 55 h 110"/>
                <a:gd name="T110" fmla="*/ 55 w 109"/>
                <a:gd name="T111" fmla="*/ 60 h 110"/>
                <a:gd name="T112" fmla="*/ 59 w 109"/>
                <a:gd name="T113" fmla="*/ 55 h 110"/>
                <a:gd name="T114" fmla="*/ 55 w 109"/>
                <a:gd name="T115" fmla="*/ 5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" h="110">
                  <a:moveTo>
                    <a:pt x="27" y="45"/>
                  </a:moveTo>
                  <a:cubicBezTo>
                    <a:pt x="30" y="40"/>
                    <a:pt x="30" y="40"/>
                    <a:pt x="30" y="4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0" y="48"/>
                    <a:pt x="52" y="47"/>
                    <a:pt x="55" y="47"/>
                  </a:cubicBezTo>
                  <a:cubicBezTo>
                    <a:pt x="57" y="47"/>
                    <a:pt x="59" y="48"/>
                    <a:pt x="60" y="49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52"/>
                    <a:pt x="63" y="53"/>
                    <a:pt x="63" y="55"/>
                  </a:cubicBezTo>
                  <a:cubicBezTo>
                    <a:pt x="63" y="55"/>
                    <a:pt x="63" y="55"/>
                    <a:pt x="63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59" y="62"/>
                    <a:pt x="57" y="63"/>
                    <a:pt x="55" y="63"/>
                  </a:cubicBezTo>
                  <a:cubicBezTo>
                    <a:pt x="53" y="63"/>
                    <a:pt x="51" y="63"/>
                    <a:pt x="49" y="61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7" y="58"/>
                    <a:pt x="46" y="57"/>
                    <a:pt x="46" y="55"/>
                  </a:cubicBezTo>
                  <a:cubicBezTo>
                    <a:pt x="46" y="55"/>
                    <a:pt x="46" y="54"/>
                    <a:pt x="46" y="54"/>
                  </a:cubicBezTo>
                  <a:cubicBezTo>
                    <a:pt x="27" y="45"/>
                    <a:pt x="27" y="45"/>
                    <a:pt x="27" y="45"/>
                  </a:cubicBezTo>
                  <a:close/>
                  <a:moveTo>
                    <a:pt x="55" y="0"/>
                  </a:moveTo>
                  <a:cubicBezTo>
                    <a:pt x="40" y="0"/>
                    <a:pt x="26" y="6"/>
                    <a:pt x="16" y="16"/>
                  </a:cubicBezTo>
                  <a:cubicBezTo>
                    <a:pt x="6" y="26"/>
                    <a:pt x="0" y="40"/>
                    <a:pt x="0" y="55"/>
                  </a:cubicBezTo>
                  <a:cubicBezTo>
                    <a:pt x="0" y="70"/>
                    <a:pt x="6" y="84"/>
                    <a:pt x="16" y="94"/>
                  </a:cubicBezTo>
                  <a:cubicBezTo>
                    <a:pt x="26" y="103"/>
                    <a:pt x="40" y="110"/>
                    <a:pt x="55" y="110"/>
                  </a:cubicBezTo>
                  <a:cubicBezTo>
                    <a:pt x="70" y="110"/>
                    <a:pt x="83" y="103"/>
                    <a:pt x="93" y="94"/>
                  </a:cubicBezTo>
                  <a:cubicBezTo>
                    <a:pt x="103" y="84"/>
                    <a:pt x="109" y="70"/>
                    <a:pt x="109" y="55"/>
                  </a:cubicBezTo>
                  <a:cubicBezTo>
                    <a:pt x="109" y="40"/>
                    <a:pt x="103" y="26"/>
                    <a:pt x="93" y="16"/>
                  </a:cubicBezTo>
                  <a:cubicBezTo>
                    <a:pt x="83" y="6"/>
                    <a:pt x="70" y="0"/>
                    <a:pt x="55" y="0"/>
                  </a:cubicBezTo>
                  <a:close/>
                  <a:moveTo>
                    <a:pt x="87" y="22"/>
                  </a:moveTo>
                  <a:cubicBezTo>
                    <a:pt x="80" y="15"/>
                    <a:pt x="70" y="10"/>
                    <a:pt x="59" y="9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39" y="10"/>
                    <a:pt x="29" y="15"/>
                    <a:pt x="22" y="22"/>
                  </a:cubicBezTo>
                  <a:cubicBezTo>
                    <a:pt x="14" y="30"/>
                    <a:pt x="9" y="40"/>
                    <a:pt x="8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9" y="70"/>
                    <a:pt x="14" y="80"/>
                    <a:pt x="22" y="88"/>
                  </a:cubicBezTo>
                  <a:cubicBezTo>
                    <a:pt x="29" y="95"/>
                    <a:pt x="39" y="100"/>
                    <a:pt x="50" y="101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70" y="100"/>
                    <a:pt x="80" y="95"/>
                    <a:pt x="87" y="88"/>
                  </a:cubicBezTo>
                  <a:cubicBezTo>
                    <a:pt x="95" y="80"/>
                    <a:pt x="100" y="70"/>
                    <a:pt x="101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40"/>
                    <a:pt x="95" y="30"/>
                    <a:pt x="87" y="22"/>
                  </a:cubicBezTo>
                  <a:close/>
                  <a:moveTo>
                    <a:pt x="55" y="50"/>
                  </a:moveTo>
                  <a:cubicBezTo>
                    <a:pt x="52" y="50"/>
                    <a:pt x="50" y="52"/>
                    <a:pt x="50" y="55"/>
                  </a:cubicBezTo>
                  <a:cubicBezTo>
                    <a:pt x="50" y="58"/>
                    <a:pt x="52" y="60"/>
                    <a:pt x="55" y="60"/>
                  </a:cubicBezTo>
                  <a:cubicBezTo>
                    <a:pt x="57" y="60"/>
                    <a:pt x="59" y="58"/>
                    <a:pt x="59" y="55"/>
                  </a:cubicBezTo>
                  <a:cubicBezTo>
                    <a:pt x="59" y="52"/>
                    <a:pt x="57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25"/>
            <p:cNvSpPr>
              <a:spLocks noEditPoints="1"/>
            </p:cNvSpPr>
            <p:nvPr/>
          </p:nvSpPr>
          <p:spPr bwMode="auto">
            <a:xfrm>
              <a:off x="8556710" y="3848097"/>
              <a:ext cx="322154" cy="338983"/>
            </a:xfrm>
            <a:custGeom>
              <a:avLst/>
              <a:gdLst>
                <a:gd name="T0" fmla="*/ 36 w 110"/>
                <a:gd name="T1" fmla="*/ 12 h 116"/>
                <a:gd name="T2" fmla="*/ 55 w 110"/>
                <a:gd name="T3" fmla="*/ 51 h 116"/>
                <a:gd name="T4" fmla="*/ 71 w 110"/>
                <a:gd name="T5" fmla="*/ 36 h 116"/>
                <a:gd name="T6" fmla="*/ 55 w 110"/>
                <a:gd name="T7" fmla="*/ 12 h 116"/>
                <a:gd name="T8" fmla="*/ 89 w 110"/>
                <a:gd name="T9" fmla="*/ 12 h 116"/>
                <a:gd name="T10" fmla="*/ 93 w 110"/>
                <a:gd name="T11" fmla="*/ 33 h 116"/>
                <a:gd name="T12" fmla="*/ 79 w 110"/>
                <a:gd name="T13" fmla="*/ 38 h 116"/>
                <a:gd name="T14" fmla="*/ 85 w 110"/>
                <a:gd name="T15" fmla="*/ 17 h 116"/>
                <a:gd name="T16" fmla="*/ 65 w 110"/>
                <a:gd name="T17" fmla="*/ 58 h 116"/>
                <a:gd name="T18" fmla="*/ 63 w 110"/>
                <a:gd name="T19" fmla="*/ 64 h 116"/>
                <a:gd name="T20" fmla="*/ 81 w 110"/>
                <a:gd name="T21" fmla="*/ 79 h 116"/>
                <a:gd name="T22" fmla="*/ 85 w 110"/>
                <a:gd name="T23" fmla="*/ 86 h 116"/>
                <a:gd name="T24" fmla="*/ 26 w 110"/>
                <a:gd name="T25" fmla="*/ 116 h 116"/>
                <a:gd name="T26" fmla="*/ 30 w 110"/>
                <a:gd name="T27" fmla="*/ 86 h 116"/>
                <a:gd name="T28" fmla="*/ 43 w 110"/>
                <a:gd name="T29" fmla="*/ 79 h 116"/>
                <a:gd name="T30" fmla="*/ 45 w 110"/>
                <a:gd name="T31" fmla="*/ 64 h 116"/>
                <a:gd name="T32" fmla="*/ 38 w 110"/>
                <a:gd name="T33" fmla="*/ 52 h 116"/>
                <a:gd name="T34" fmla="*/ 31 w 110"/>
                <a:gd name="T35" fmla="*/ 55 h 116"/>
                <a:gd name="T36" fmla="*/ 12 w 110"/>
                <a:gd name="T37" fmla="*/ 38 h 116"/>
                <a:gd name="T38" fmla="*/ 3 w 110"/>
                <a:gd name="T39" fmla="*/ 5 h 116"/>
                <a:gd name="T40" fmla="*/ 23 w 110"/>
                <a:gd name="T41" fmla="*/ 5 h 116"/>
                <a:gd name="T42" fmla="*/ 88 w 110"/>
                <a:gd name="T43" fmla="*/ 0 h 116"/>
                <a:gd name="T44" fmla="*/ 107 w 110"/>
                <a:gd name="T45" fmla="*/ 5 h 116"/>
                <a:gd name="T46" fmla="*/ 98 w 110"/>
                <a:gd name="T47" fmla="*/ 38 h 116"/>
                <a:gd name="T48" fmla="*/ 79 w 110"/>
                <a:gd name="T49" fmla="*/ 55 h 116"/>
                <a:gd name="T50" fmla="*/ 72 w 110"/>
                <a:gd name="T51" fmla="*/ 52 h 116"/>
                <a:gd name="T52" fmla="*/ 21 w 110"/>
                <a:gd name="T53" fmla="*/ 12 h 116"/>
                <a:gd name="T54" fmla="*/ 17 w 110"/>
                <a:gd name="T55" fmla="*/ 33 h 116"/>
                <a:gd name="T56" fmla="*/ 31 w 110"/>
                <a:gd name="T57" fmla="*/ 38 h 116"/>
                <a:gd name="T58" fmla="*/ 25 w 110"/>
                <a:gd name="T59" fmla="*/ 17 h 116"/>
                <a:gd name="T60" fmla="*/ 36 w 110"/>
                <a:gd name="T61" fmla="*/ 109 h 116"/>
                <a:gd name="T62" fmla="*/ 76 w 110"/>
                <a:gd name="T63" fmla="*/ 9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16">
                  <a:moveTo>
                    <a:pt x="55" y="12"/>
                  </a:moveTo>
                  <a:cubicBezTo>
                    <a:pt x="36" y="12"/>
                    <a:pt x="36" y="12"/>
                    <a:pt x="36" y="12"/>
                  </a:cubicBezTo>
                  <a:cubicBezTo>
                    <a:pt x="36" y="19"/>
                    <a:pt x="37" y="28"/>
                    <a:pt x="40" y="36"/>
                  </a:cubicBezTo>
                  <a:cubicBezTo>
                    <a:pt x="43" y="44"/>
                    <a:pt x="47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3" y="51"/>
                    <a:pt x="68" y="44"/>
                    <a:pt x="71" y="36"/>
                  </a:cubicBezTo>
                  <a:cubicBezTo>
                    <a:pt x="73" y="28"/>
                    <a:pt x="74" y="19"/>
                    <a:pt x="75" y="12"/>
                  </a:cubicBezTo>
                  <a:cubicBezTo>
                    <a:pt x="55" y="12"/>
                    <a:pt x="55" y="12"/>
                    <a:pt x="55" y="12"/>
                  </a:cubicBezTo>
                  <a:close/>
                  <a:moveTo>
                    <a:pt x="85" y="17"/>
                  </a:moveTo>
                  <a:cubicBezTo>
                    <a:pt x="89" y="12"/>
                    <a:pt x="89" y="12"/>
                    <a:pt x="89" y="12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1" y="22"/>
                    <a:pt x="98" y="28"/>
                    <a:pt x="93" y="33"/>
                  </a:cubicBezTo>
                  <a:cubicBezTo>
                    <a:pt x="89" y="38"/>
                    <a:pt x="83" y="41"/>
                    <a:pt x="77" y="43"/>
                  </a:cubicBezTo>
                  <a:cubicBezTo>
                    <a:pt x="78" y="41"/>
                    <a:pt x="78" y="40"/>
                    <a:pt x="79" y="38"/>
                  </a:cubicBezTo>
                  <a:cubicBezTo>
                    <a:pt x="81" y="31"/>
                    <a:pt x="83" y="23"/>
                    <a:pt x="83" y="16"/>
                  </a:cubicBezTo>
                  <a:cubicBezTo>
                    <a:pt x="85" y="17"/>
                    <a:pt x="85" y="17"/>
                    <a:pt x="85" y="17"/>
                  </a:cubicBezTo>
                  <a:close/>
                  <a:moveTo>
                    <a:pt x="72" y="52"/>
                  </a:moveTo>
                  <a:cubicBezTo>
                    <a:pt x="70" y="54"/>
                    <a:pt x="68" y="56"/>
                    <a:pt x="65" y="58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4" y="70"/>
                    <a:pt x="66" y="75"/>
                    <a:pt x="68" y="79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86"/>
                    <a:pt x="81" y="86"/>
                    <a:pt x="81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116"/>
                    <a:pt x="85" y="116"/>
                    <a:pt x="85" y="116"/>
                  </a:cubicBezTo>
                  <a:cubicBezTo>
                    <a:pt x="26" y="116"/>
                    <a:pt x="26" y="116"/>
                    <a:pt x="26" y="11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5" y="75"/>
                    <a:pt x="47" y="70"/>
                    <a:pt x="47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3" y="56"/>
                    <a:pt x="40" y="54"/>
                    <a:pt x="38" y="52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25" y="47"/>
                    <a:pt x="18" y="44"/>
                    <a:pt x="12" y="38"/>
                  </a:cubicBezTo>
                  <a:cubicBezTo>
                    <a:pt x="6" y="32"/>
                    <a:pt x="2" y="22"/>
                    <a:pt x="0" y="9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09" y="22"/>
                    <a:pt x="104" y="32"/>
                    <a:pt x="98" y="38"/>
                  </a:cubicBezTo>
                  <a:cubicBezTo>
                    <a:pt x="92" y="44"/>
                    <a:pt x="85" y="47"/>
                    <a:pt x="78" y="50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2" y="52"/>
                    <a:pt x="72" y="52"/>
                    <a:pt x="72" y="52"/>
                  </a:cubicBezTo>
                  <a:close/>
                  <a:moveTo>
                    <a:pt x="25" y="17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22"/>
                    <a:pt x="12" y="28"/>
                    <a:pt x="17" y="33"/>
                  </a:cubicBezTo>
                  <a:cubicBezTo>
                    <a:pt x="22" y="38"/>
                    <a:pt x="27" y="41"/>
                    <a:pt x="33" y="43"/>
                  </a:cubicBezTo>
                  <a:cubicBezTo>
                    <a:pt x="32" y="41"/>
                    <a:pt x="32" y="40"/>
                    <a:pt x="31" y="38"/>
                  </a:cubicBezTo>
                  <a:cubicBezTo>
                    <a:pt x="29" y="31"/>
                    <a:pt x="28" y="23"/>
                    <a:pt x="27" y="16"/>
                  </a:cubicBezTo>
                  <a:cubicBezTo>
                    <a:pt x="25" y="17"/>
                    <a:pt x="25" y="17"/>
                    <a:pt x="25" y="17"/>
                  </a:cubicBezTo>
                  <a:close/>
                  <a:moveTo>
                    <a:pt x="36" y="91"/>
                  </a:moveTo>
                  <a:cubicBezTo>
                    <a:pt x="36" y="109"/>
                    <a:pt x="36" y="109"/>
                    <a:pt x="36" y="109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91"/>
                    <a:pt x="76" y="91"/>
                    <a:pt x="76" y="91"/>
                  </a:cubicBezTo>
                  <a:lnTo>
                    <a:pt x="36" y="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71" name="Freeform 9"/>
          <p:cNvSpPr>
            <a:spLocks noEditPoints="1"/>
          </p:cNvSpPr>
          <p:nvPr/>
        </p:nvSpPr>
        <p:spPr bwMode="auto">
          <a:xfrm>
            <a:off x="5848179" y="4168557"/>
            <a:ext cx="406532" cy="313814"/>
          </a:xfrm>
          <a:custGeom>
            <a:avLst/>
            <a:gdLst>
              <a:gd name="T0" fmla="*/ 11 w 33"/>
              <a:gd name="T1" fmla="*/ 25 h 25"/>
              <a:gd name="T2" fmla="*/ 15 w 33"/>
              <a:gd name="T3" fmla="*/ 25 h 25"/>
              <a:gd name="T4" fmla="*/ 16 w 33"/>
              <a:gd name="T5" fmla="*/ 24 h 25"/>
              <a:gd name="T6" fmla="*/ 16 w 33"/>
              <a:gd name="T7" fmla="*/ 16 h 25"/>
              <a:gd name="T8" fmla="*/ 13 w 33"/>
              <a:gd name="T9" fmla="*/ 15 h 25"/>
              <a:gd name="T10" fmla="*/ 10 w 33"/>
              <a:gd name="T11" fmla="*/ 17 h 25"/>
              <a:gd name="T12" fmla="*/ 10 w 33"/>
              <a:gd name="T13" fmla="*/ 24 h 25"/>
              <a:gd name="T14" fmla="*/ 11 w 33"/>
              <a:gd name="T15" fmla="*/ 25 h 25"/>
              <a:gd name="T16" fmla="*/ 0 w 33"/>
              <a:gd name="T17" fmla="*/ 16 h 25"/>
              <a:gd name="T18" fmla="*/ 13 w 33"/>
              <a:gd name="T19" fmla="*/ 9 h 25"/>
              <a:gd name="T20" fmla="*/ 13 w 33"/>
              <a:gd name="T21" fmla="*/ 9 h 25"/>
              <a:gd name="T22" fmla="*/ 14 w 33"/>
              <a:gd name="T23" fmla="*/ 9 h 25"/>
              <a:gd name="T24" fmla="*/ 18 w 33"/>
              <a:gd name="T25" fmla="*/ 11 h 25"/>
              <a:gd name="T26" fmla="*/ 28 w 33"/>
              <a:gd name="T27" fmla="*/ 3 h 25"/>
              <a:gd name="T28" fmla="*/ 26 w 33"/>
              <a:gd name="T29" fmla="*/ 1 h 25"/>
              <a:gd name="T30" fmla="*/ 30 w 33"/>
              <a:gd name="T31" fmla="*/ 0 h 25"/>
              <a:gd name="T32" fmla="*/ 33 w 33"/>
              <a:gd name="T33" fmla="*/ 0 h 25"/>
              <a:gd name="T34" fmla="*/ 32 w 33"/>
              <a:gd name="T35" fmla="*/ 3 h 25"/>
              <a:gd name="T36" fmla="*/ 31 w 33"/>
              <a:gd name="T37" fmla="*/ 6 h 25"/>
              <a:gd name="T38" fmla="*/ 30 w 33"/>
              <a:gd name="T39" fmla="*/ 5 h 25"/>
              <a:gd name="T40" fmla="*/ 19 w 33"/>
              <a:gd name="T41" fmla="*/ 14 h 25"/>
              <a:gd name="T42" fmla="*/ 18 w 33"/>
              <a:gd name="T43" fmla="*/ 15 h 25"/>
              <a:gd name="T44" fmla="*/ 17 w 33"/>
              <a:gd name="T45" fmla="*/ 14 h 25"/>
              <a:gd name="T46" fmla="*/ 13 w 33"/>
              <a:gd name="T47" fmla="*/ 12 h 25"/>
              <a:gd name="T48" fmla="*/ 2 w 33"/>
              <a:gd name="T49" fmla="*/ 19 h 25"/>
              <a:gd name="T50" fmla="*/ 0 w 33"/>
              <a:gd name="T51" fmla="*/ 16 h 25"/>
              <a:gd name="T52" fmla="*/ 3 w 33"/>
              <a:gd name="T53" fmla="*/ 25 h 25"/>
              <a:gd name="T54" fmla="*/ 7 w 33"/>
              <a:gd name="T55" fmla="*/ 25 h 25"/>
              <a:gd name="T56" fmla="*/ 8 w 33"/>
              <a:gd name="T57" fmla="*/ 24 h 25"/>
              <a:gd name="T58" fmla="*/ 8 w 33"/>
              <a:gd name="T59" fmla="*/ 18 h 25"/>
              <a:gd name="T60" fmla="*/ 2 w 33"/>
              <a:gd name="T61" fmla="*/ 21 h 25"/>
              <a:gd name="T62" fmla="*/ 2 w 33"/>
              <a:gd name="T63" fmla="*/ 24 h 25"/>
              <a:gd name="T64" fmla="*/ 3 w 33"/>
              <a:gd name="T65" fmla="*/ 25 h 25"/>
              <a:gd name="T66" fmla="*/ 19 w 33"/>
              <a:gd name="T67" fmla="*/ 25 h 25"/>
              <a:gd name="T68" fmla="*/ 23 w 33"/>
              <a:gd name="T69" fmla="*/ 25 h 25"/>
              <a:gd name="T70" fmla="*/ 24 w 33"/>
              <a:gd name="T71" fmla="*/ 24 h 25"/>
              <a:gd name="T72" fmla="*/ 24 w 33"/>
              <a:gd name="T73" fmla="*/ 13 h 25"/>
              <a:gd name="T74" fmla="*/ 24 w 33"/>
              <a:gd name="T75" fmla="*/ 13 h 25"/>
              <a:gd name="T76" fmla="*/ 18 w 33"/>
              <a:gd name="T77" fmla="*/ 18 h 25"/>
              <a:gd name="T78" fmla="*/ 18 w 33"/>
              <a:gd name="T79" fmla="*/ 17 h 25"/>
              <a:gd name="T80" fmla="*/ 18 w 33"/>
              <a:gd name="T81" fmla="*/ 24 h 25"/>
              <a:gd name="T82" fmla="*/ 19 w 33"/>
              <a:gd name="T83" fmla="*/ 25 h 25"/>
              <a:gd name="T84" fmla="*/ 27 w 33"/>
              <a:gd name="T85" fmla="*/ 25 h 25"/>
              <a:gd name="T86" fmla="*/ 31 w 33"/>
              <a:gd name="T87" fmla="*/ 25 h 25"/>
              <a:gd name="T88" fmla="*/ 32 w 33"/>
              <a:gd name="T89" fmla="*/ 24 h 25"/>
              <a:gd name="T90" fmla="*/ 32 w 33"/>
              <a:gd name="T91" fmla="*/ 11 h 25"/>
              <a:gd name="T92" fmla="*/ 29 w 33"/>
              <a:gd name="T93" fmla="*/ 8 h 25"/>
              <a:gd name="T94" fmla="*/ 26 w 33"/>
              <a:gd name="T95" fmla="*/ 11 h 25"/>
              <a:gd name="T96" fmla="*/ 26 w 33"/>
              <a:gd name="T97" fmla="*/ 24 h 25"/>
              <a:gd name="T98" fmla="*/ 27 w 33"/>
              <a:gd name="T9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3" h="25">
                <a:moveTo>
                  <a:pt x="11" y="25"/>
                </a:moveTo>
                <a:cubicBezTo>
                  <a:pt x="12" y="25"/>
                  <a:pt x="14" y="25"/>
                  <a:pt x="15" y="25"/>
                </a:cubicBezTo>
                <a:cubicBezTo>
                  <a:pt x="16" y="25"/>
                  <a:pt x="16" y="25"/>
                  <a:pt x="16" y="24"/>
                </a:cubicBezTo>
                <a:cubicBezTo>
                  <a:pt x="16" y="16"/>
                  <a:pt x="16" y="16"/>
                  <a:pt x="16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5"/>
                  <a:pt x="11" y="25"/>
                  <a:pt x="11" y="25"/>
                </a:cubicBezTo>
                <a:close/>
                <a:moveTo>
                  <a:pt x="0" y="16"/>
                </a:move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8" y="11"/>
                  <a:pt x="18" y="11"/>
                  <a:pt x="18" y="11"/>
                </a:cubicBezTo>
                <a:cubicBezTo>
                  <a:pt x="28" y="3"/>
                  <a:pt x="28" y="3"/>
                  <a:pt x="28" y="3"/>
                </a:cubicBezTo>
                <a:cubicBezTo>
                  <a:pt x="26" y="1"/>
                  <a:pt x="26" y="1"/>
                  <a:pt x="26" y="1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6"/>
                  <a:pt x="31" y="6"/>
                  <a:pt x="31" y="6"/>
                </a:cubicBezTo>
                <a:cubicBezTo>
                  <a:pt x="30" y="5"/>
                  <a:pt x="30" y="5"/>
                  <a:pt x="30" y="5"/>
                </a:cubicBezTo>
                <a:cubicBezTo>
                  <a:pt x="19" y="14"/>
                  <a:pt x="19" y="14"/>
                  <a:pt x="19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4"/>
                  <a:pt x="17" y="14"/>
                  <a:pt x="17" y="14"/>
                </a:cubicBezTo>
                <a:cubicBezTo>
                  <a:pt x="13" y="12"/>
                  <a:pt x="13" y="12"/>
                  <a:pt x="13" y="12"/>
                </a:cubicBezTo>
                <a:cubicBezTo>
                  <a:pt x="2" y="19"/>
                  <a:pt x="2" y="19"/>
                  <a:pt x="2" y="19"/>
                </a:cubicBezTo>
                <a:cubicBezTo>
                  <a:pt x="0" y="16"/>
                  <a:pt x="0" y="16"/>
                  <a:pt x="0" y="16"/>
                </a:cubicBezTo>
                <a:close/>
                <a:moveTo>
                  <a:pt x="3" y="25"/>
                </a:moveTo>
                <a:cubicBezTo>
                  <a:pt x="7" y="25"/>
                  <a:pt x="7" y="25"/>
                  <a:pt x="7" y="25"/>
                </a:cubicBezTo>
                <a:cubicBezTo>
                  <a:pt x="8" y="25"/>
                  <a:pt x="8" y="25"/>
                  <a:pt x="8" y="24"/>
                </a:cubicBezTo>
                <a:cubicBezTo>
                  <a:pt x="8" y="18"/>
                  <a:pt x="8" y="18"/>
                  <a:pt x="8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5"/>
                  <a:pt x="3" y="25"/>
                  <a:pt x="3" y="25"/>
                </a:cubicBezTo>
                <a:close/>
                <a:moveTo>
                  <a:pt x="19" y="25"/>
                </a:moveTo>
                <a:cubicBezTo>
                  <a:pt x="20" y="25"/>
                  <a:pt x="22" y="25"/>
                  <a:pt x="23" y="25"/>
                </a:cubicBezTo>
                <a:cubicBezTo>
                  <a:pt x="23" y="25"/>
                  <a:pt x="24" y="25"/>
                  <a:pt x="24" y="24"/>
                </a:cubicBezTo>
                <a:cubicBezTo>
                  <a:pt x="24" y="21"/>
                  <a:pt x="24" y="17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5"/>
                  <a:pt x="19" y="25"/>
                  <a:pt x="19" y="25"/>
                </a:cubicBezTo>
                <a:close/>
                <a:moveTo>
                  <a:pt x="27" y="25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2" y="25"/>
                  <a:pt x="32" y="24"/>
                </a:cubicBezTo>
                <a:cubicBezTo>
                  <a:pt x="32" y="11"/>
                  <a:pt x="32" y="11"/>
                  <a:pt x="32" y="11"/>
                </a:cubicBezTo>
                <a:cubicBezTo>
                  <a:pt x="29" y="8"/>
                  <a:pt x="29" y="8"/>
                  <a:pt x="29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5"/>
                  <a:pt x="27" y="25"/>
                  <a:pt x="27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3" name="Freeform 17"/>
          <p:cNvSpPr>
            <a:spLocks noEditPoints="1"/>
          </p:cNvSpPr>
          <p:nvPr/>
        </p:nvSpPr>
        <p:spPr bwMode="auto">
          <a:xfrm>
            <a:off x="6901374" y="4132119"/>
            <a:ext cx="345856" cy="359491"/>
          </a:xfrm>
          <a:custGeom>
            <a:avLst/>
            <a:gdLst>
              <a:gd name="T0" fmla="*/ 45 w 115"/>
              <a:gd name="T1" fmla="*/ 14 h 120"/>
              <a:gd name="T2" fmla="*/ 72 w 115"/>
              <a:gd name="T3" fmla="*/ 14 h 120"/>
              <a:gd name="T4" fmla="*/ 90 w 115"/>
              <a:gd name="T5" fmla="*/ 13 h 120"/>
              <a:gd name="T6" fmla="*/ 90 w 115"/>
              <a:gd name="T7" fmla="*/ 35 h 120"/>
              <a:gd name="T8" fmla="*/ 90 w 115"/>
              <a:gd name="T9" fmla="*/ 13 h 120"/>
              <a:gd name="T10" fmla="*/ 38 w 115"/>
              <a:gd name="T11" fmla="*/ 72 h 120"/>
              <a:gd name="T12" fmla="*/ 40 w 115"/>
              <a:gd name="T13" fmla="*/ 111 h 120"/>
              <a:gd name="T14" fmla="*/ 28 w 115"/>
              <a:gd name="T15" fmla="*/ 78 h 120"/>
              <a:gd name="T16" fmla="*/ 22 w 115"/>
              <a:gd name="T17" fmla="*/ 111 h 120"/>
              <a:gd name="T18" fmla="*/ 14 w 115"/>
              <a:gd name="T19" fmla="*/ 72 h 120"/>
              <a:gd name="T20" fmla="*/ 4 w 115"/>
              <a:gd name="T21" fmla="*/ 68 h 120"/>
              <a:gd name="T22" fmla="*/ 12 w 115"/>
              <a:gd name="T23" fmla="*/ 37 h 120"/>
              <a:gd name="T24" fmla="*/ 27 w 115"/>
              <a:gd name="T25" fmla="*/ 45 h 120"/>
              <a:gd name="T26" fmla="*/ 39 w 115"/>
              <a:gd name="T27" fmla="*/ 37 h 120"/>
              <a:gd name="T28" fmla="*/ 56 w 115"/>
              <a:gd name="T29" fmla="*/ 31 h 120"/>
              <a:gd name="T30" fmla="*/ 56 w 115"/>
              <a:gd name="T31" fmla="*/ 35 h 120"/>
              <a:gd name="T32" fmla="*/ 58 w 115"/>
              <a:gd name="T33" fmla="*/ 62 h 120"/>
              <a:gd name="T34" fmla="*/ 58 w 115"/>
              <a:gd name="T35" fmla="*/ 62 h 120"/>
              <a:gd name="T36" fmla="*/ 59 w 115"/>
              <a:gd name="T37" fmla="*/ 62 h 120"/>
              <a:gd name="T38" fmla="*/ 60 w 115"/>
              <a:gd name="T39" fmla="*/ 35 h 120"/>
              <a:gd name="T40" fmla="*/ 61 w 115"/>
              <a:gd name="T41" fmla="*/ 31 h 120"/>
              <a:gd name="T42" fmla="*/ 77 w 115"/>
              <a:gd name="T43" fmla="*/ 37 h 120"/>
              <a:gd name="T44" fmla="*/ 90 w 115"/>
              <a:gd name="T45" fmla="*/ 45 h 120"/>
              <a:gd name="T46" fmla="*/ 104 w 115"/>
              <a:gd name="T47" fmla="*/ 37 h 120"/>
              <a:gd name="T48" fmla="*/ 111 w 115"/>
              <a:gd name="T49" fmla="*/ 67 h 120"/>
              <a:gd name="T50" fmla="*/ 102 w 115"/>
              <a:gd name="T51" fmla="*/ 72 h 120"/>
              <a:gd name="T52" fmla="*/ 104 w 115"/>
              <a:gd name="T53" fmla="*/ 111 h 120"/>
              <a:gd name="T54" fmla="*/ 92 w 115"/>
              <a:gd name="T55" fmla="*/ 78 h 120"/>
              <a:gd name="T56" fmla="*/ 86 w 115"/>
              <a:gd name="T57" fmla="*/ 111 h 120"/>
              <a:gd name="T58" fmla="*/ 77 w 115"/>
              <a:gd name="T59" fmla="*/ 72 h 120"/>
              <a:gd name="T60" fmla="*/ 73 w 115"/>
              <a:gd name="T61" fmla="*/ 72 h 120"/>
              <a:gd name="T62" fmla="*/ 63 w 115"/>
              <a:gd name="T63" fmla="*/ 120 h 120"/>
              <a:gd name="T64" fmla="*/ 56 w 115"/>
              <a:gd name="T65" fmla="*/ 79 h 120"/>
              <a:gd name="T66" fmla="*/ 41 w 115"/>
              <a:gd name="T67" fmla="*/ 120 h 120"/>
              <a:gd name="T68" fmla="*/ 38 w 115"/>
              <a:gd name="T69" fmla="*/ 68 h 120"/>
              <a:gd name="T70" fmla="*/ 16 w 115"/>
              <a:gd name="T71" fmla="*/ 24 h 120"/>
              <a:gd name="T72" fmla="*/ 37 w 115"/>
              <a:gd name="T73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20">
                <a:moveTo>
                  <a:pt x="59" y="0"/>
                </a:moveTo>
                <a:cubicBezTo>
                  <a:pt x="51" y="0"/>
                  <a:pt x="45" y="6"/>
                  <a:pt x="45" y="14"/>
                </a:cubicBezTo>
                <a:cubicBezTo>
                  <a:pt x="45" y="21"/>
                  <a:pt x="51" y="27"/>
                  <a:pt x="59" y="27"/>
                </a:cubicBezTo>
                <a:cubicBezTo>
                  <a:pt x="66" y="27"/>
                  <a:pt x="72" y="21"/>
                  <a:pt x="72" y="14"/>
                </a:cubicBezTo>
                <a:cubicBezTo>
                  <a:pt x="72" y="6"/>
                  <a:pt x="66" y="0"/>
                  <a:pt x="59" y="0"/>
                </a:cubicBezTo>
                <a:close/>
                <a:moveTo>
                  <a:pt x="90" y="13"/>
                </a:moveTo>
                <a:cubicBezTo>
                  <a:pt x="84" y="13"/>
                  <a:pt x="79" y="18"/>
                  <a:pt x="79" y="24"/>
                </a:cubicBezTo>
                <a:cubicBezTo>
                  <a:pt x="79" y="30"/>
                  <a:pt x="84" y="35"/>
                  <a:pt x="90" y="35"/>
                </a:cubicBezTo>
                <a:cubicBezTo>
                  <a:pt x="96" y="35"/>
                  <a:pt x="101" y="30"/>
                  <a:pt x="101" y="24"/>
                </a:cubicBezTo>
                <a:cubicBezTo>
                  <a:pt x="101" y="18"/>
                  <a:pt x="96" y="13"/>
                  <a:pt x="90" y="13"/>
                </a:cubicBezTo>
                <a:close/>
                <a:moveTo>
                  <a:pt x="38" y="68"/>
                </a:moveTo>
                <a:cubicBezTo>
                  <a:pt x="38" y="72"/>
                  <a:pt x="38" y="72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28" y="78"/>
                  <a:pt x="28" y="78"/>
                  <a:pt x="28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12" y="111"/>
                  <a:pt x="12" y="111"/>
                  <a:pt x="12" y="111"/>
                </a:cubicBezTo>
                <a:cubicBezTo>
                  <a:pt x="14" y="72"/>
                  <a:pt x="14" y="72"/>
                  <a:pt x="14" y="72"/>
                </a:cubicBezTo>
                <a:cubicBezTo>
                  <a:pt x="13" y="56"/>
                  <a:pt x="13" y="56"/>
                  <a:pt x="13" y="56"/>
                </a:cubicBezTo>
                <a:cubicBezTo>
                  <a:pt x="4" y="68"/>
                  <a:pt x="4" y="68"/>
                  <a:pt x="4" y="68"/>
                </a:cubicBezTo>
                <a:cubicBezTo>
                  <a:pt x="0" y="65"/>
                  <a:pt x="0" y="65"/>
                  <a:pt x="0" y="65"/>
                </a:cubicBezTo>
                <a:cubicBezTo>
                  <a:pt x="12" y="37"/>
                  <a:pt x="12" y="37"/>
                  <a:pt x="12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7" y="45"/>
                  <a:pt x="27" y="45"/>
                  <a:pt x="27" y="45"/>
                </a:cubicBezTo>
                <a:cubicBezTo>
                  <a:pt x="34" y="37"/>
                  <a:pt x="34" y="37"/>
                  <a:pt x="34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2" y="31"/>
                  <a:pt x="42" y="31"/>
                  <a:pt x="42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5" y="32"/>
                  <a:pt x="55" y="32"/>
                  <a:pt x="55" y="32"/>
                </a:cubicBezTo>
                <a:cubicBezTo>
                  <a:pt x="56" y="35"/>
                  <a:pt x="56" y="35"/>
                  <a:pt x="56" y="35"/>
                </a:cubicBezTo>
                <a:cubicBezTo>
                  <a:pt x="53" y="57"/>
                  <a:pt x="53" y="57"/>
                  <a:pt x="53" y="57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7"/>
                  <a:pt x="63" y="57"/>
                  <a:pt x="63" y="57"/>
                </a:cubicBezTo>
                <a:cubicBezTo>
                  <a:pt x="60" y="35"/>
                  <a:pt x="60" y="35"/>
                  <a:pt x="60" y="35"/>
                </a:cubicBezTo>
                <a:cubicBezTo>
                  <a:pt x="62" y="32"/>
                  <a:pt x="62" y="32"/>
                  <a:pt x="62" y="32"/>
                </a:cubicBezTo>
                <a:cubicBezTo>
                  <a:pt x="61" y="31"/>
                  <a:pt x="61" y="31"/>
                  <a:pt x="61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77" y="37"/>
                  <a:pt x="77" y="37"/>
                  <a:pt x="77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90" y="45"/>
                  <a:pt x="90" y="45"/>
                  <a:pt x="90" y="45"/>
                </a:cubicBezTo>
                <a:cubicBezTo>
                  <a:pt x="97" y="37"/>
                  <a:pt x="97" y="37"/>
                  <a:pt x="97" y="37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1" y="67"/>
                  <a:pt x="111" y="67"/>
                  <a:pt x="111" y="67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92" y="78"/>
                  <a:pt x="92" y="78"/>
                  <a:pt x="92" y="78"/>
                </a:cubicBezTo>
                <a:cubicBezTo>
                  <a:pt x="88" y="78"/>
                  <a:pt x="88" y="78"/>
                  <a:pt x="88" y="78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77" y="72"/>
                  <a:pt x="77" y="72"/>
                  <a:pt x="77" y="72"/>
                </a:cubicBezTo>
                <a:cubicBezTo>
                  <a:pt x="77" y="69"/>
                  <a:pt x="77" y="69"/>
                  <a:pt x="77" y="69"/>
                </a:cubicBezTo>
                <a:cubicBezTo>
                  <a:pt x="73" y="72"/>
                  <a:pt x="73" y="72"/>
                  <a:pt x="73" y="72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61" y="79"/>
                  <a:pt x="61" y="79"/>
                  <a:pt x="61" y="79"/>
                </a:cubicBezTo>
                <a:cubicBezTo>
                  <a:pt x="56" y="79"/>
                  <a:pt x="56" y="79"/>
                  <a:pt x="56" y="79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4" y="72"/>
                  <a:pt x="44" y="72"/>
                  <a:pt x="44" y="72"/>
                </a:cubicBezTo>
                <a:cubicBezTo>
                  <a:pt x="38" y="68"/>
                  <a:pt x="38" y="68"/>
                  <a:pt x="38" y="68"/>
                </a:cubicBezTo>
                <a:close/>
                <a:moveTo>
                  <a:pt x="27" y="13"/>
                </a:moveTo>
                <a:cubicBezTo>
                  <a:pt x="21" y="13"/>
                  <a:pt x="16" y="18"/>
                  <a:pt x="16" y="24"/>
                </a:cubicBezTo>
                <a:cubicBezTo>
                  <a:pt x="16" y="30"/>
                  <a:pt x="21" y="35"/>
                  <a:pt x="27" y="35"/>
                </a:cubicBezTo>
                <a:cubicBezTo>
                  <a:pt x="33" y="35"/>
                  <a:pt x="37" y="30"/>
                  <a:pt x="37" y="24"/>
                </a:cubicBezTo>
                <a:cubicBezTo>
                  <a:pt x="37" y="18"/>
                  <a:pt x="33" y="13"/>
                  <a:pt x="27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6771877" y="1029807"/>
            <a:ext cx="1889150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5620379" y="1029807"/>
            <a:ext cx="261028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任意多边形 85"/>
          <p:cNvSpPr/>
          <p:nvPr/>
        </p:nvSpPr>
        <p:spPr>
          <a:xfrm>
            <a:off x="8335163" y="1799430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9" name="任意多边形 88"/>
          <p:cNvSpPr/>
          <p:nvPr/>
        </p:nvSpPr>
        <p:spPr>
          <a:xfrm>
            <a:off x="7195278" y="1373258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0" name="任意多边形 89"/>
          <p:cNvSpPr/>
          <p:nvPr/>
        </p:nvSpPr>
        <p:spPr>
          <a:xfrm>
            <a:off x="7656066" y="447594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noFill/>
          <a:ln>
            <a:solidFill>
              <a:schemeClr val="bg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6256323" y="1120456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0.4493 -0.01388 " pathEditMode="relative" rAng="0" ptsTypes="AA">
                                      <p:cBhvr>
                                        <p:cTn id="27" dur="250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65" y="-67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44444E-6 2.96296E-6 L 0.26979 0.0395 " pathEditMode="relative" rAng="0" ptsTypes="AA">
                                      <p:cBhvr>
                                        <p:cTn id="32" dur="25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197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5E-6 -4.19753E-6 L 0.18142 -0.18086 " pathEditMode="relative" rAng="0" ptsTypes="AA">
                                      <p:cBhvr>
                                        <p:cTn id="37" dur="250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904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88889E-6 -9.87654E-7 L 0.06025 -0.20278 " pathEditMode="relative" rAng="0" ptsTypes="AA">
                                      <p:cBhvr>
                                        <p:cTn id="42" dur="2500" spd="-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" y="-10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86" grpId="0" animBg="1"/>
      <p:bldP spid="86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 bwMode="auto">
          <a:xfrm>
            <a:off x="1153031" y="713732"/>
            <a:ext cx="706438" cy="2933859"/>
            <a:chOff x="972863" y="941812"/>
            <a:chExt cx="707515" cy="2933912"/>
          </a:xfrm>
        </p:grpSpPr>
        <p:grpSp>
          <p:nvGrpSpPr>
            <p:cNvPr id="40" name="组合 7"/>
            <p:cNvGrpSpPr/>
            <p:nvPr/>
          </p:nvGrpSpPr>
          <p:grpSpPr bwMode="auto">
            <a:xfrm>
              <a:off x="1572378" y="941812"/>
              <a:ext cx="108000" cy="2880000"/>
              <a:chOff x="1146924" y="1203598"/>
              <a:chExt cx="108000" cy="2880000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1254924" y="1203598"/>
                <a:ext cx="0" cy="2879777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51" name="直接连接符 50"/>
              <p:cNvCxnSpPr/>
              <p:nvPr/>
            </p:nvCxnSpPr>
            <p:spPr>
              <a:xfrm>
                <a:off x="1146810" y="4035749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52" name="直接连接符 51"/>
              <p:cNvCxnSpPr/>
              <p:nvPr/>
            </p:nvCxnSpPr>
            <p:spPr>
              <a:xfrm>
                <a:off x="1146810" y="3700781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53" name="直接连接符 52"/>
              <p:cNvCxnSpPr/>
              <p:nvPr/>
            </p:nvCxnSpPr>
            <p:spPr>
              <a:xfrm>
                <a:off x="1146810" y="3364225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54" name="直接连接符 53"/>
              <p:cNvCxnSpPr/>
              <p:nvPr/>
            </p:nvCxnSpPr>
            <p:spPr>
              <a:xfrm>
                <a:off x="1146810" y="3029256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55" name="直接连接符 54"/>
              <p:cNvCxnSpPr/>
              <p:nvPr/>
            </p:nvCxnSpPr>
            <p:spPr>
              <a:xfrm>
                <a:off x="1146810" y="2694288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56" name="直接连接符 55"/>
              <p:cNvCxnSpPr/>
              <p:nvPr/>
            </p:nvCxnSpPr>
            <p:spPr>
              <a:xfrm>
                <a:off x="1146810" y="2357732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146810" y="2022763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58" name="直接连接符 57"/>
              <p:cNvCxnSpPr/>
              <p:nvPr/>
            </p:nvCxnSpPr>
            <p:spPr>
              <a:xfrm>
                <a:off x="1146810" y="1687795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59" name="直接连接符 58"/>
              <p:cNvCxnSpPr/>
              <p:nvPr/>
            </p:nvCxnSpPr>
            <p:spPr>
              <a:xfrm>
                <a:off x="1146810" y="1351239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/>
                </a:solidFill>
                <a:miter lim="800000"/>
              </a:ln>
            </p:spPr>
          </p:cxnSp>
        </p:grpSp>
        <p:sp>
          <p:nvSpPr>
            <p:cNvPr id="41" name="TextBox 371"/>
            <p:cNvSpPr txBox="1"/>
            <p:nvPr/>
          </p:nvSpPr>
          <p:spPr bwMode="auto">
            <a:xfrm>
              <a:off x="1082622" y="3629499"/>
              <a:ext cx="454663" cy="24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95000"/>
                    </a:prstClr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0%</a:t>
              </a:r>
              <a:endParaRPr lang="zh-CN" altLang="en-US" sz="1000" spc="300" dirty="0">
                <a:solidFill>
                  <a:prstClr val="white">
                    <a:lumMod val="95000"/>
                  </a:prstClr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2" name="TextBox 372"/>
            <p:cNvSpPr txBox="1"/>
            <p:nvPr/>
          </p:nvSpPr>
          <p:spPr bwMode="auto">
            <a:xfrm>
              <a:off x="972863" y="2967499"/>
              <a:ext cx="564422" cy="2460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95000"/>
                    </a:prstClr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20%</a:t>
              </a:r>
              <a:endParaRPr lang="zh-CN" altLang="en-US" sz="1000" spc="300" dirty="0">
                <a:solidFill>
                  <a:prstClr val="white">
                    <a:lumMod val="95000"/>
                  </a:prstClr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3" name="TextBox 373"/>
            <p:cNvSpPr txBox="1"/>
            <p:nvPr/>
          </p:nvSpPr>
          <p:spPr bwMode="auto">
            <a:xfrm>
              <a:off x="972863" y="2635706"/>
              <a:ext cx="564422" cy="2460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95000"/>
                    </a:prstClr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30%</a:t>
              </a:r>
              <a:endParaRPr lang="zh-CN" altLang="en-US" sz="1000" spc="300" dirty="0">
                <a:solidFill>
                  <a:prstClr val="white">
                    <a:lumMod val="95000"/>
                  </a:prstClr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4" name="TextBox 374"/>
            <p:cNvSpPr txBox="1"/>
            <p:nvPr/>
          </p:nvSpPr>
          <p:spPr bwMode="auto">
            <a:xfrm>
              <a:off x="972863" y="2303912"/>
              <a:ext cx="564422" cy="2476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95000"/>
                    </a:prstClr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40%</a:t>
              </a:r>
              <a:endParaRPr lang="zh-CN" altLang="en-US" sz="1000" spc="300" dirty="0">
                <a:solidFill>
                  <a:prstClr val="white">
                    <a:lumMod val="95000"/>
                  </a:prstClr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5" name="TextBox 375"/>
            <p:cNvSpPr txBox="1"/>
            <p:nvPr/>
          </p:nvSpPr>
          <p:spPr bwMode="auto">
            <a:xfrm>
              <a:off x="972863" y="1973706"/>
              <a:ext cx="564422" cy="2460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95000"/>
                    </a:prstClr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50%</a:t>
              </a:r>
              <a:endParaRPr lang="zh-CN" altLang="en-US" sz="1000" spc="300" dirty="0">
                <a:solidFill>
                  <a:prstClr val="white">
                    <a:lumMod val="95000"/>
                  </a:prstClr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6" name="TextBox 376"/>
            <p:cNvSpPr txBox="1"/>
            <p:nvPr/>
          </p:nvSpPr>
          <p:spPr bwMode="auto">
            <a:xfrm>
              <a:off x="972863" y="1641913"/>
              <a:ext cx="564422" cy="2460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95000"/>
                    </a:prstClr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60%</a:t>
              </a:r>
              <a:endParaRPr lang="zh-CN" altLang="en-US" sz="1000" spc="300" dirty="0">
                <a:solidFill>
                  <a:prstClr val="white">
                    <a:lumMod val="95000"/>
                  </a:prstClr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377"/>
            <p:cNvSpPr txBox="1"/>
            <p:nvPr/>
          </p:nvSpPr>
          <p:spPr bwMode="auto">
            <a:xfrm>
              <a:off x="972863" y="3297705"/>
              <a:ext cx="564422" cy="2460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95000"/>
                    </a:prstClr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10%</a:t>
              </a:r>
              <a:endParaRPr lang="zh-CN" altLang="en-US" sz="1000" spc="300" dirty="0">
                <a:solidFill>
                  <a:prstClr val="white">
                    <a:lumMod val="95000"/>
                  </a:prstClr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8" name="TextBox 378"/>
            <p:cNvSpPr txBox="1"/>
            <p:nvPr/>
          </p:nvSpPr>
          <p:spPr bwMode="auto">
            <a:xfrm>
              <a:off x="972863" y="1311707"/>
              <a:ext cx="564422" cy="2460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white">
                      <a:lumMod val="95000"/>
                    </a:prstClr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7</a:t>
              </a:r>
              <a:r>
                <a:rPr lang="en-US" altLang="zh-CN" sz="1000" spc="300" dirty="0" smtClean="0">
                  <a:solidFill>
                    <a:prstClr val="white">
                      <a:lumMod val="95000"/>
                    </a:prstClr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0%</a:t>
              </a:r>
              <a:endParaRPr lang="zh-CN" altLang="en-US" sz="1000" spc="300" dirty="0">
                <a:solidFill>
                  <a:prstClr val="white">
                    <a:lumMod val="95000"/>
                  </a:prstClr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9" name="TextBox 379"/>
            <p:cNvSpPr txBox="1"/>
            <p:nvPr/>
          </p:nvSpPr>
          <p:spPr bwMode="auto">
            <a:xfrm>
              <a:off x="972863" y="979913"/>
              <a:ext cx="564422" cy="2460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white">
                      <a:lumMod val="95000"/>
                    </a:prstClr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8</a:t>
              </a:r>
              <a:r>
                <a:rPr lang="en-US" altLang="zh-CN" sz="1000" spc="300" dirty="0" smtClean="0">
                  <a:solidFill>
                    <a:prstClr val="white">
                      <a:lumMod val="95000"/>
                    </a:prstClr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0%</a:t>
              </a:r>
              <a:endParaRPr lang="zh-CN" altLang="en-US" sz="1000" spc="300" dirty="0">
                <a:solidFill>
                  <a:prstClr val="white">
                    <a:lumMod val="95000"/>
                  </a:prstClr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60" name="TextBox 394"/>
          <p:cNvSpPr txBox="1">
            <a:spLocks noChangeArrowheads="1"/>
          </p:cNvSpPr>
          <p:nvPr/>
        </p:nvSpPr>
        <p:spPr bwMode="auto">
          <a:xfrm>
            <a:off x="2278568" y="2423039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添加标题</a:t>
            </a:r>
            <a:endParaRPr lang="zh-CN" altLang="en-US" sz="12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61" name="TextBox 395"/>
          <p:cNvSpPr txBox="1">
            <a:spLocks noChangeArrowheads="1"/>
          </p:cNvSpPr>
          <p:nvPr/>
        </p:nvSpPr>
        <p:spPr bwMode="auto">
          <a:xfrm>
            <a:off x="2129344" y="1755132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添加标题</a:t>
            </a:r>
            <a:endParaRPr lang="zh-CN" altLang="en-US" sz="12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62" name="TextBox 396"/>
          <p:cNvSpPr txBox="1">
            <a:spLocks noChangeArrowheads="1"/>
          </p:cNvSpPr>
          <p:nvPr/>
        </p:nvSpPr>
        <p:spPr bwMode="auto">
          <a:xfrm>
            <a:off x="5123744" y="2494261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添加标题</a:t>
            </a:r>
            <a:endParaRPr lang="zh-CN" altLang="en-US" sz="12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63" name="TextBox 398"/>
          <p:cNvSpPr txBox="1">
            <a:spLocks noChangeArrowheads="1"/>
          </p:cNvSpPr>
          <p:nvPr/>
        </p:nvSpPr>
        <p:spPr bwMode="auto">
          <a:xfrm>
            <a:off x="3790662" y="2502844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添加标题</a:t>
            </a:r>
            <a:endParaRPr lang="zh-CN" altLang="en-US" sz="12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64" name="TextBox 399"/>
          <p:cNvSpPr txBox="1">
            <a:spLocks noChangeArrowheads="1"/>
          </p:cNvSpPr>
          <p:nvPr/>
        </p:nvSpPr>
        <p:spPr bwMode="auto">
          <a:xfrm>
            <a:off x="3577144" y="1790057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添加标题</a:t>
            </a:r>
            <a:endParaRPr lang="zh-CN" altLang="en-US" sz="12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65" name="TextBox 400"/>
          <p:cNvSpPr txBox="1">
            <a:spLocks noChangeArrowheads="1"/>
          </p:cNvSpPr>
          <p:nvPr/>
        </p:nvSpPr>
        <p:spPr bwMode="auto">
          <a:xfrm>
            <a:off x="6227140" y="1855030"/>
            <a:ext cx="800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添加标题</a:t>
            </a:r>
            <a:endParaRPr lang="zh-CN" altLang="en-US" sz="12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66" name="TextBox 401"/>
          <p:cNvSpPr txBox="1">
            <a:spLocks noChangeArrowheads="1"/>
          </p:cNvSpPr>
          <p:nvPr/>
        </p:nvSpPr>
        <p:spPr bwMode="auto">
          <a:xfrm>
            <a:off x="5885369" y="1253482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添加标题</a:t>
            </a:r>
            <a:endParaRPr lang="zh-CN" altLang="en-US" sz="120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grpSp>
        <p:nvGrpSpPr>
          <p:cNvPr id="67" name="组合 66"/>
          <p:cNvGrpSpPr/>
          <p:nvPr/>
        </p:nvGrpSpPr>
        <p:grpSpPr bwMode="auto">
          <a:xfrm>
            <a:off x="1856294" y="3444232"/>
            <a:ext cx="5487987" cy="528638"/>
            <a:chOff x="1677169" y="3671839"/>
            <a:chExt cx="5487119" cy="529849"/>
          </a:xfrm>
        </p:grpSpPr>
        <p:cxnSp>
          <p:nvCxnSpPr>
            <p:cNvPr id="68" name="直接连接符 67"/>
            <p:cNvCxnSpPr/>
            <p:nvPr/>
          </p:nvCxnSpPr>
          <p:spPr>
            <a:xfrm>
              <a:off x="1677169" y="3775263"/>
              <a:ext cx="5487119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69" name="直接连接符 68"/>
            <p:cNvCxnSpPr/>
            <p:nvPr/>
          </p:nvCxnSpPr>
          <p:spPr>
            <a:xfrm rot="5400000" flipV="1">
              <a:off x="4688048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70" name="直接连接符 69"/>
            <p:cNvCxnSpPr/>
            <p:nvPr/>
          </p:nvCxnSpPr>
          <p:spPr>
            <a:xfrm rot="5400000" flipV="1">
              <a:off x="4349964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71" name="直接连接符 70"/>
            <p:cNvCxnSpPr/>
            <p:nvPr/>
          </p:nvCxnSpPr>
          <p:spPr>
            <a:xfrm rot="5400000" flipV="1">
              <a:off x="4013467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72" name="直接连接符 71"/>
            <p:cNvCxnSpPr/>
            <p:nvPr/>
          </p:nvCxnSpPr>
          <p:spPr>
            <a:xfrm rot="5400000" flipV="1">
              <a:off x="3675383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73" name="直接连接符 72"/>
            <p:cNvCxnSpPr/>
            <p:nvPr/>
          </p:nvCxnSpPr>
          <p:spPr>
            <a:xfrm rot="5400000" flipV="1">
              <a:off x="3337299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74" name="直接连接符 73"/>
            <p:cNvCxnSpPr/>
            <p:nvPr/>
          </p:nvCxnSpPr>
          <p:spPr>
            <a:xfrm rot="5400000" flipV="1">
              <a:off x="2999215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75" name="直接连接符 74"/>
            <p:cNvCxnSpPr/>
            <p:nvPr/>
          </p:nvCxnSpPr>
          <p:spPr>
            <a:xfrm rot="5400000" flipV="1">
              <a:off x="2662718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76" name="直接连接符 75"/>
            <p:cNvCxnSpPr/>
            <p:nvPr/>
          </p:nvCxnSpPr>
          <p:spPr>
            <a:xfrm rot="5400000" flipV="1">
              <a:off x="2324634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77" name="直接连接符 76"/>
            <p:cNvCxnSpPr/>
            <p:nvPr/>
          </p:nvCxnSpPr>
          <p:spPr>
            <a:xfrm rot="5400000" flipV="1">
              <a:off x="1986550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78" name="直接连接符 77"/>
            <p:cNvCxnSpPr/>
            <p:nvPr/>
          </p:nvCxnSpPr>
          <p:spPr>
            <a:xfrm rot="5400000" flipV="1">
              <a:off x="6376880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79" name="直接连接符 78"/>
            <p:cNvCxnSpPr/>
            <p:nvPr/>
          </p:nvCxnSpPr>
          <p:spPr>
            <a:xfrm rot="5400000" flipV="1">
              <a:off x="6038797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80" name="直接连接符 79"/>
            <p:cNvCxnSpPr/>
            <p:nvPr/>
          </p:nvCxnSpPr>
          <p:spPr>
            <a:xfrm rot="5400000" flipV="1">
              <a:off x="5700712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81" name="直接连接符 80"/>
            <p:cNvCxnSpPr/>
            <p:nvPr/>
          </p:nvCxnSpPr>
          <p:spPr>
            <a:xfrm rot="5400000" flipV="1">
              <a:off x="5362629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82" name="直接连接符 81"/>
            <p:cNvCxnSpPr/>
            <p:nvPr/>
          </p:nvCxnSpPr>
          <p:spPr>
            <a:xfrm rot="5400000" flipV="1">
              <a:off x="5026132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sp>
          <p:nvSpPr>
            <p:cNvPr id="83" name="TextBox 380"/>
            <p:cNvSpPr txBox="1"/>
            <p:nvPr/>
          </p:nvSpPr>
          <p:spPr bwMode="auto">
            <a:xfrm>
              <a:off x="3923126" y="3832544"/>
              <a:ext cx="299991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4" name="TextBox 381"/>
            <p:cNvSpPr txBox="1"/>
            <p:nvPr/>
          </p:nvSpPr>
          <p:spPr bwMode="auto">
            <a:xfrm>
              <a:off x="3585042" y="3832544"/>
              <a:ext cx="299990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5" name="TextBox 382"/>
            <p:cNvSpPr txBox="1"/>
            <p:nvPr/>
          </p:nvSpPr>
          <p:spPr bwMode="auto">
            <a:xfrm>
              <a:off x="3246958" y="3832544"/>
              <a:ext cx="299991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6" name="TextBox 383"/>
            <p:cNvSpPr txBox="1"/>
            <p:nvPr/>
          </p:nvSpPr>
          <p:spPr bwMode="auto">
            <a:xfrm>
              <a:off x="2910461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7" name="TextBox 384"/>
            <p:cNvSpPr txBox="1"/>
            <p:nvPr/>
          </p:nvSpPr>
          <p:spPr bwMode="auto">
            <a:xfrm>
              <a:off x="2572377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8" name="TextBox 385"/>
            <p:cNvSpPr txBox="1"/>
            <p:nvPr/>
          </p:nvSpPr>
          <p:spPr bwMode="auto">
            <a:xfrm>
              <a:off x="4261210" y="3832544"/>
              <a:ext cx="299990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9" name="TextBox 386"/>
            <p:cNvSpPr txBox="1"/>
            <p:nvPr/>
          </p:nvSpPr>
          <p:spPr bwMode="auto">
            <a:xfrm>
              <a:off x="2234293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0" name="TextBox 387"/>
            <p:cNvSpPr txBox="1"/>
            <p:nvPr/>
          </p:nvSpPr>
          <p:spPr bwMode="auto">
            <a:xfrm>
              <a:off x="1896209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1" name="TextBox 388"/>
            <p:cNvSpPr txBox="1"/>
            <p:nvPr/>
          </p:nvSpPr>
          <p:spPr bwMode="auto">
            <a:xfrm>
              <a:off x="6289714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2" name="TextBox 389"/>
            <p:cNvSpPr txBox="1"/>
            <p:nvPr/>
          </p:nvSpPr>
          <p:spPr bwMode="auto">
            <a:xfrm>
              <a:off x="5951630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3" name="TextBox 390"/>
            <p:cNvSpPr txBox="1"/>
            <p:nvPr/>
          </p:nvSpPr>
          <p:spPr bwMode="auto">
            <a:xfrm>
              <a:off x="5613546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4" name="TextBox 391"/>
            <p:cNvSpPr txBox="1"/>
            <p:nvPr/>
          </p:nvSpPr>
          <p:spPr bwMode="auto">
            <a:xfrm>
              <a:off x="5275462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5" name="TextBox 392"/>
            <p:cNvSpPr txBox="1"/>
            <p:nvPr/>
          </p:nvSpPr>
          <p:spPr bwMode="auto">
            <a:xfrm>
              <a:off x="4937378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6" name="TextBox 393"/>
            <p:cNvSpPr txBox="1"/>
            <p:nvPr/>
          </p:nvSpPr>
          <p:spPr bwMode="auto">
            <a:xfrm>
              <a:off x="4599294" y="3832544"/>
              <a:ext cx="299991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>
            <a:xfrm rot="5400000" flipV="1">
              <a:off x="6675283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sp>
          <p:nvSpPr>
            <p:cNvPr id="98" name="TextBox 404"/>
            <p:cNvSpPr txBox="1"/>
            <p:nvPr/>
          </p:nvSpPr>
          <p:spPr bwMode="auto">
            <a:xfrm>
              <a:off x="6588117" y="3832544"/>
              <a:ext cx="299990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809967" y="1551507"/>
            <a:ext cx="4605392" cy="1449387"/>
            <a:chOff x="1630148" y="1779904"/>
            <a:chExt cx="4605392" cy="1449387"/>
          </a:xfrm>
          <a:solidFill>
            <a:srgbClr val="F78948"/>
          </a:solidFill>
        </p:grpSpPr>
        <p:sp>
          <p:nvSpPr>
            <p:cNvPr id="106" name="Freeform 295"/>
            <p:cNvSpPr/>
            <p:nvPr/>
          </p:nvSpPr>
          <p:spPr bwMode="auto">
            <a:xfrm>
              <a:off x="1677169" y="1837054"/>
              <a:ext cx="4505325" cy="1354138"/>
            </a:xfrm>
            <a:custGeom>
              <a:avLst/>
              <a:gdLst>
                <a:gd name="T0" fmla="*/ 18 w 2838"/>
                <a:gd name="T1" fmla="*/ 853 h 853"/>
                <a:gd name="T2" fmla="*/ 0 w 2838"/>
                <a:gd name="T3" fmla="*/ 841 h 853"/>
                <a:gd name="T4" fmla="*/ 469 w 2838"/>
                <a:gd name="T5" fmla="*/ 313 h 853"/>
                <a:gd name="T6" fmla="*/ 914 w 2838"/>
                <a:gd name="T7" fmla="*/ 577 h 853"/>
                <a:gd name="T8" fmla="*/ 1383 w 2838"/>
                <a:gd name="T9" fmla="*/ 343 h 853"/>
                <a:gd name="T10" fmla="*/ 1798 w 2838"/>
                <a:gd name="T11" fmla="*/ 631 h 853"/>
                <a:gd name="T12" fmla="*/ 2291 w 2838"/>
                <a:gd name="T13" fmla="*/ 469 h 853"/>
                <a:gd name="T14" fmla="*/ 2826 w 2838"/>
                <a:gd name="T15" fmla="*/ 0 h 853"/>
                <a:gd name="T16" fmla="*/ 2838 w 2838"/>
                <a:gd name="T17" fmla="*/ 12 h 853"/>
                <a:gd name="T18" fmla="*/ 2303 w 2838"/>
                <a:gd name="T19" fmla="*/ 487 h 853"/>
                <a:gd name="T20" fmla="*/ 1792 w 2838"/>
                <a:gd name="T21" fmla="*/ 649 h 853"/>
                <a:gd name="T22" fmla="*/ 1383 w 2838"/>
                <a:gd name="T23" fmla="*/ 367 h 853"/>
                <a:gd name="T24" fmla="*/ 914 w 2838"/>
                <a:gd name="T25" fmla="*/ 601 h 853"/>
                <a:gd name="T26" fmla="*/ 475 w 2838"/>
                <a:gd name="T27" fmla="*/ 343 h 853"/>
                <a:gd name="T28" fmla="*/ 18 w 2838"/>
                <a:gd name="T29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8" h="853">
                  <a:moveTo>
                    <a:pt x="18" y="853"/>
                  </a:moveTo>
                  <a:lnTo>
                    <a:pt x="0" y="841"/>
                  </a:lnTo>
                  <a:lnTo>
                    <a:pt x="469" y="313"/>
                  </a:lnTo>
                  <a:lnTo>
                    <a:pt x="914" y="577"/>
                  </a:lnTo>
                  <a:lnTo>
                    <a:pt x="1383" y="343"/>
                  </a:lnTo>
                  <a:lnTo>
                    <a:pt x="1798" y="631"/>
                  </a:lnTo>
                  <a:lnTo>
                    <a:pt x="2291" y="469"/>
                  </a:lnTo>
                  <a:lnTo>
                    <a:pt x="2826" y="0"/>
                  </a:lnTo>
                  <a:lnTo>
                    <a:pt x="2838" y="12"/>
                  </a:lnTo>
                  <a:lnTo>
                    <a:pt x="2303" y="487"/>
                  </a:lnTo>
                  <a:lnTo>
                    <a:pt x="1792" y="649"/>
                  </a:lnTo>
                  <a:lnTo>
                    <a:pt x="1383" y="367"/>
                  </a:lnTo>
                  <a:lnTo>
                    <a:pt x="914" y="601"/>
                  </a:lnTo>
                  <a:lnTo>
                    <a:pt x="475" y="343"/>
                  </a:lnTo>
                  <a:lnTo>
                    <a:pt x="18" y="853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630148" y="3095941"/>
              <a:ext cx="133350" cy="133350"/>
            </a:xfrm>
            <a:prstGeom prst="ellipse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2359546" y="2314891"/>
              <a:ext cx="133350" cy="133350"/>
            </a:xfrm>
            <a:prstGeom prst="ellipse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3053878" y="2691352"/>
              <a:ext cx="133350" cy="133350"/>
            </a:xfrm>
            <a:prstGeom prst="ellipse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3817864" y="2351243"/>
              <a:ext cx="133350" cy="133350"/>
            </a:xfrm>
            <a:prstGeom prst="ellipse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4466067" y="2772910"/>
              <a:ext cx="133350" cy="133350"/>
            </a:xfrm>
            <a:prstGeom prst="ellipse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5250090" y="2522895"/>
              <a:ext cx="133350" cy="133350"/>
            </a:xfrm>
            <a:prstGeom prst="ellipse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6102190" y="1779904"/>
              <a:ext cx="133350" cy="133350"/>
            </a:xfrm>
            <a:prstGeom prst="ellipse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114" name="组合 113"/>
          <p:cNvGrpSpPr/>
          <p:nvPr/>
        </p:nvGrpSpPr>
        <p:grpSpPr bwMode="auto">
          <a:xfrm>
            <a:off x="1805494" y="2134545"/>
            <a:ext cx="4622800" cy="1462087"/>
            <a:chOff x="1626378" y="2362516"/>
            <a:chExt cx="4622791" cy="146195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5" name="Freeform 310"/>
            <p:cNvSpPr/>
            <p:nvPr/>
          </p:nvSpPr>
          <p:spPr bwMode="auto">
            <a:xfrm>
              <a:off x="1677178" y="2429185"/>
              <a:ext cx="4505316" cy="1363538"/>
            </a:xfrm>
            <a:custGeom>
              <a:avLst/>
              <a:gdLst>
                <a:gd name="T0" fmla="*/ 2826 w 2838"/>
                <a:gd name="T1" fmla="*/ 0 h 859"/>
                <a:gd name="T2" fmla="*/ 2838 w 2838"/>
                <a:gd name="T3" fmla="*/ 18 h 859"/>
                <a:gd name="T4" fmla="*/ 2369 w 2838"/>
                <a:gd name="T5" fmla="*/ 541 h 859"/>
                <a:gd name="T6" fmla="*/ 1924 w 2838"/>
                <a:gd name="T7" fmla="*/ 282 h 859"/>
                <a:gd name="T8" fmla="*/ 1455 w 2838"/>
                <a:gd name="T9" fmla="*/ 517 h 859"/>
                <a:gd name="T10" fmla="*/ 1040 w 2838"/>
                <a:gd name="T11" fmla="*/ 228 h 859"/>
                <a:gd name="T12" fmla="*/ 547 w 2838"/>
                <a:gd name="T13" fmla="*/ 384 h 859"/>
                <a:gd name="T14" fmla="*/ 12 w 2838"/>
                <a:gd name="T15" fmla="*/ 859 h 859"/>
                <a:gd name="T16" fmla="*/ 0 w 2838"/>
                <a:gd name="T17" fmla="*/ 841 h 859"/>
                <a:gd name="T18" fmla="*/ 541 w 2838"/>
                <a:gd name="T19" fmla="*/ 366 h 859"/>
                <a:gd name="T20" fmla="*/ 1046 w 2838"/>
                <a:gd name="T21" fmla="*/ 204 h 859"/>
                <a:gd name="T22" fmla="*/ 1455 w 2838"/>
                <a:gd name="T23" fmla="*/ 493 h 859"/>
                <a:gd name="T24" fmla="*/ 1930 w 2838"/>
                <a:gd name="T25" fmla="*/ 258 h 859"/>
                <a:gd name="T26" fmla="*/ 2363 w 2838"/>
                <a:gd name="T27" fmla="*/ 517 h 859"/>
                <a:gd name="T28" fmla="*/ 2826 w 2838"/>
                <a:gd name="T29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8" h="859">
                  <a:moveTo>
                    <a:pt x="2826" y="0"/>
                  </a:moveTo>
                  <a:lnTo>
                    <a:pt x="2838" y="18"/>
                  </a:lnTo>
                  <a:lnTo>
                    <a:pt x="2369" y="541"/>
                  </a:lnTo>
                  <a:lnTo>
                    <a:pt x="1924" y="282"/>
                  </a:lnTo>
                  <a:lnTo>
                    <a:pt x="1455" y="517"/>
                  </a:lnTo>
                  <a:lnTo>
                    <a:pt x="1040" y="228"/>
                  </a:lnTo>
                  <a:lnTo>
                    <a:pt x="547" y="384"/>
                  </a:lnTo>
                  <a:lnTo>
                    <a:pt x="12" y="859"/>
                  </a:lnTo>
                  <a:lnTo>
                    <a:pt x="0" y="841"/>
                  </a:lnTo>
                  <a:lnTo>
                    <a:pt x="541" y="366"/>
                  </a:lnTo>
                  <a:lnTo>
                    <a:pt x="1046" y="204"/>
                  </a:lnTo>
                  <a:lnTo>
                    <a:pt x="1455" y="493"/>
                  </a:lnTo>
                  <a:lnTo>
                    <a:pt x="1930" y="258"/>
                  </a:lnTo>
                  <a:lnTo>
                    <a:pt x="2363" y="517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6115819" y="2362516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358583" y="3164130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4682309" y="2802213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923486" y="3143495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3263087" y="2706972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2466163" y="2970473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1626378" y="3691132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123" name="TextBox 397"/>
          <p:cNvSpPr txBox="1">
            <a:spLocks noChangeArrowheads="1"/>
          </p:cNvSpPr>
          <p:nvPr/>
        </p:nvSpPr>
        <p:spPr bwMode="auto">
          <a:xfrm>
            <a:off x="5043994" y="1878957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添加标题</a:t>
            </a:r>
            <a:endParaRPr lang="zh-CN" altLang="en-US" sz="12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170" name="任意多边形 169"/>
          <p:cNvSpPr/>
          <p:nvPr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71" name="任意多边形 170"/>
          <p:cNvSpPr/>
          <p:nvPr/>
        </p:nvSpPr>
        <p:spPr>
          <a:xfrm flipH="1">
            <a:off x="-2" y="4248901"/>
            <a:ext cx="5606888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9C5B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72" name="任意多边形 171"/>
          <p:cNvSpPr/>
          <p:nvPr/>
        </p:nvSpPr>
        <p:spPr>
          <a:xfrm flipH="1">
            <a:off x="0" y="4249005"/>
            <a:ext cx="535470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E84C3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2" y="4247891"/>
            <a:ext cx="5052556" cy="627060"/>
            <a:chOff x="-2" y="4247891"/>
            <a:chExt cx="5052556" cy="627060"/>
          </a:xfrm>
        </p:grpSpPr>
        <p:sp>
          <p:nvSpPr>
            <p:cNvPr id="33" name="任意多边形 32"/>
            <p:cNvSpPr/>
            <p:nvPr/>
          </p:nvSpPr>
          <p:spPr>
            <a:xfrm flipH="1">
              <a:off x="-2" y="4247891"/>
              <a:ext cx="5052556" cy="627060"/>
            </a:xfrm>
            <a:custGeom>
              <a:avLst/>
              <a:gdLst>
                <a:gd name="connsiteX0" fmla="*/ 950869 w 9169339"/>
                <a:gd name="connsiteY0" fmla="*/ 0 h 821480"/>
                <a:gd name="connsiteX1" fmla="*/ 9169339 w 9169339"/>
                <a:gd name="connsiteY1" fmla="*/ 0 h 821480"/>
                <a:gd name="connsiteX2" fmla="*/ 9169339 w 9169339"/>
                <a:gd name="connsiteY2" fmla="*/ 821480 h 821480"/>
                <a:gd name="connsiteX3" fmla="*/ 0 w 9169339"/>
                <a:gd name="connsiteY3" fmla="*/ 821480 h 821480"/>
                <a:gd name="connsiteX4" fmla="*/ 0 w 9169339"/>
                <a:gd name="connsiteY4" fmla="*/ 809834 h 82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9339" h="821480">
                  <a:moveTo>
                    <a:pt x="950869" y="0"/>
                  </a:moveTo>
                  <a:lnTo>
                    <a:pt x="9169339" y="0"/>
                  </a:lnTo>
                  <a:lnTo>
                    <a:pt x="9169339" y="821480"/>
                  </a:lnTo>
                  <a:lnTo>
                    <a:pt x="0" y="821480"/>
                  </a:lnTo>
                  <a:lnTo>
                    <a:pt x="0" y="809834"/>
                  </a:lnTo>
                  <a:close/>
                </a:path>
              </a:pathLst>
            </a:custGeom>
            <a:solidFill>
              <a:srgbClr val="F78948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343713" y="4311445"/>
              <a:ext cx="3227834" cy="461665"/>
              <a:chOff x="1343713" y="4311445"/>
              <a:chExt cx="3227834" cy="461665"/>
            </a:xfrm>
          </p:grpSpPr>
          <p:sp>
            <p:nvSpPr>
              <p:cNvPr id="124" name="TextBox 93"/>
              <p:cNvSpPr txBox="1"/>
              <p:nvPr/>
            </p:nvSpPr>
            <p:spPr bwMode="auto">
              <a:xfrm>
                <a:off x="1394836" y="4311445"/>
                <a:ext cx="3176711" cy="461665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2400" b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</a:t>
                </a:r>
                <a:r>
                  <a:rPr lang="zh-CN" altLang="en-US" sz="2400" b="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标</a:t>
                </a:r>
                <a:r>
                  <a:rPr lang="zh-CN" altLang="en-US" sz="2400" b="0" dirty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题</a:t>
                </a:r>
                <a:endParaRPr lang="zh-CN" altLang="en-US" sz="24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134" name="Freeform 9"/>
              <p:cNvSpPr>
                <a:spLocks noEditPoints="1"/>
              </p:cNvSpPr>
              <p:nvPr/>
            </p:nvSpPr>
            <p:spPr bwMode="auto">
              <a:xfrm>
                <a:off x="1343713" y="4346332"/>
                <a:ext cx="436322" cy="336810"/>
              </a:xfrm>
              <a:custGeom>
                <a:avLst/>
                <a:gdLst>
                  <a:gd name="T0" fmla="*/ 11 w 33"/>
                  <a:gd name="T1" fmla="*/ 25 h 25"/>
                  <a:gd name="T2" fmla="*/ 15 w 33"/>
                  <a:gd name="T3" fmla="*/ 25 h 25"/>
                  <a:gd name="T4" fmla="*/ 16 w 33"/>
                  <a:gd name="T5" fmla="*/ 24 h 25"/>
                  <a:gd name="T6" fmla="*/ 16 w 33"/>
                  <a:gd name="T7" fmla="*/ 16 h 25"/>
                  <a:gd name="T8" fmla="*/ 13 w 33"/>
                  <a:gd name="T9" fmla="*/ 15 h 25"/>
                  <a:gd name="T10" fmla="*/ 10 w 33"/>
                  <a:gd name="T11" fmla="*/ 17 h 25"/>
                  <a:gd name="T12" fmla="*/ 10 w 33"/>
                  <a:gd name="T13" fmla="*/ 24 h 25"/>
                  <a:gd name="T14" fmla="*/ 11 w 33"/>
                  <a:gd name="T15" fmla="*/ 25 h 25"/>
                  <a:gd name="T16" fmla="*/ 0 w 33"/>
                  <a:gd name="T17" fmla="*/ 16 h 25"/>
                  <a:gd name="T18" fmla="*/ 13 w 33"/>
                  <a:gd name="T19" fmla="*/ 9 h 25"/>
                  <a:gd name="T20" fmla="*/ 13 w 33"/>
                  <a:gd name="T21" fmla="*/ 9 h 25"/>
                  <a:gd name="T22" fmla="*/ 14 w 33"/>
                  <a:gd name="T23" fmla="*/ 9 h 25"/>
                  <a:gd name="T24" fmla="*/ 18 w 33"/>
                  <a:gd name="T25" fmla="*/ 11 h 25"/>
                  <a:gd name="T26" fmla="*/ 28 w 33"/>
                  <a:gd name="T27" fmla="*/ 3 h 25"/>
                  <a:gd name="T28" fmla="*/ 26 w 33"/>
                  <a:gd name="T29" fmla="*/ 1 h 25"/>
                  <a:gd name="T30" fmla="*/ 30 w 33"/>
                  <a:gd name="T31" fmla="*/ 0 h 25"/>
                  <a:gd name="T32" fmla="*/ 33 w 33"/>
                  <a:gd name="T33" fmla="*/ 0 h 25"/>
                  <a:gd name="T34" fmla="*/ 32 w 33"/>
                  <a:gd name="T35" fmla="*/ 3 h 25"/>
                  <a:gd name="T36" fmla="*/ 31 w 33"/>
                  <a:gd name="T37" fmla="*/ 6 h 25"/>
                  <a:gd name="T38" fmla="*/ 30 w 33"/>
                  <a:gd name="T39" fmla="*/ 5 h 25"/>
                  <a:gd name="T40" fmla="*/ 19 w 33"/>
                  <a:gd name="T41" fmla="*/ 14 h 25"/>
                  <a:gd name="T42" fmla="*/ 18 w 33"/>
                  <a:gd name="T43" fmla="*/ 15 h 25"/>
                  <a:gd name="T44" fmla="*/ 17 w 33"/>
                  <a:gd name="T45" fmla="*/ 14 h 25"/>
                  <a:gd name="T46" fmla="*/ 13 w 33"/>
                  <a:gd name="T47" fmla="*/ 12 h 25"/>
                  <a:gd name="T48" fmla="*/ 2 w 33"/>
                  <a:gd name="T49" fmla="*/ 19 h 25"/>
                  <a:gd name="T50" fmla="*/ 0 w 33"/>
                  <a:gd name="T51" fmla="*/ 16 h 25"/>
                  <a:gd name="T52" fmla="*/ 3 w 33"/>
                  <a:gd name="T53" fmla="*/ 25 h 25"/>
                  <a:gd name="T54" fmla="*/ 7 w 33"/>
                  <a:gd name="T55" fmla="*/ 25 h 25"/>
                  <a:gd name="T56" fmla="*/ 8 w 33"/>
                  <a:gd name="T57" fmla="*/ 24 h 25"/>
                  <a:gd name="T58" fmla="*/ 8 w 33"/>
                  <a:gd name="T59" fmla="*/ 18 h 25"/>
                  <a:gd name="T60" fmla="*/ 2 w 33"/>
                  <a:gd name="T61" fmla="*/ 21 h 25"/>
                  <a:gd name="T62" fmla="*/ 2 w 33"/>
                  <a:gd name="T63" fmla="*/ 24 h 25"/>
                  <a:gd name="T64" fmla="*/ 3 w 33"/>
                  <a:gd name="T65" fmla="*/ 25 h 25"/>
                  <a:gd name="T66" fmla="*/ 19 w 33"/>
                  <a:gd name="T67" fmla="*/ 25 h 25"/>
                  <a:gd name="T68" fmla="*/ 23 w 33"/>
                  <a:gd name="T69" fmla="*/ 25 h 25"/>
                  <a:gd name="T70" fmla="*/ 24 w 33"/>
                  <a:gd name="T71" fmla="*/ 24 h 25"/>
                  <a:gd name="T72" fmla="*/ 24 w 33"/>
                  <a:gd name="T73" fmla="*/ 13 h 25"/>
                  <a:gd name="T74" fmla="*/ 24 w 33"/>
                  <a:gd name="T75" fmla="*/ 13 h 25"/>
                  <a:gd name="T76" fmla="*/ 18 w 33"/>
                  <a:gd name="T77" fmla="*/ 18 h 25"/>
                  <a:gd name="T78" fmla="*/ 18 w 33"/>
                  <a:gd name="T79" fmla="*/ 17 h 25"/>
                  <a:gd name="T80" fmla="*/ 18 w 33"/>
                  <a:gd name="T81" fmla="*/ 24 h 25"/>
                  <a:gd name="T82" fmla="*/ 19 w 33"/>
                  <a:gd name="T83" fmla="*/ 25 h 25"/>
                  <a:gd name="T84" fmla="*/ 27 w 33"/>
                  <a:gd name="T85" fmla="*/ 25 h 25"/>
                  <a:gd name="T86" fmla="*/ 31 w 33"/>
                  <a:gd name="T87" fmla="*/ 25 h 25"/>
                  <a:gd name="T88" fmla="*/ 32 w 33"/>
                  <a:gd name="T89" fmla="*/ 24 h 25"/>
                  <a:gd name="T90" fmla="*/ 32 w 33"/>
                  <a:gd name="T91" fmla="*/ 11 h 25"/>
                  <a:gd name="T92" fmla="*/ 29 w 33"/>
                  <a:gd name="T93" fmla="*/ 8 h 25"/>
                  <a:gd name="T94" fmla="*/ 26 w 33"/>
                  <a:gd name="T95" fmla="*/ 11 h 25"/>
                  <a:gd name="T96" fmla="*/ 26 w 33"/>
                  <a:gd name="T97" fmla="*/ 24 h 25"/>
                  <a:gd name="T98" fmla="*/ 27 w 33"/>
                  <a:gd name="T9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" h="25">
                    <a:moveTo>
                      <a:pt x="11" y="25"/>
                    </a:moveTo>
                    <a:cubicBezTo>
                      <a:pt x="12" y="25"/>
                      <a:pt x="14" y="25"/>
                      <a:pt x="15" y="25"/>
                    </a:cubicBezTo>
                    <a:cubicBezTo>
                      <a:pt x="16" y="25"/>
                      <a:pt x="16" y="25"/>
                      <a:pt x="16" y="24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5"/>
                      <a:pt x="11" y="25"/>
                      <a:pt x="11" y="25"/>
                    </a:cubicBezTo>
                    <a:close/>
                    <a:moveTo>
                      <a:pt x="0" y="16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6"/>
                      <a:pt x="0" y="16"/>
                      <a:pt x="0" y="16"/>
                    </a:cubicBezTo>
                    <a:close/>
                    <a:moveTo>
                      <a:pt x="3" y="25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8" y="25"/>
                      <a:pt x="8" y="25"/>
                      <a:pt x="8" y="2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5"/>
                      <a:pt x="3" y="25"/>
                      <a:pt x="3" y="25"/>
                    </a:cubicBezTo>
                    <a:close/>
                    <a:moveTo>
                      <a:pt x="19" y="25"/>
                    </a:moveTo>
                    <a:cubicBezTo>
                      <a:pt x="20" y="25"/>
                      <a:pt x="22" y="25"/>
                      <a:pt x="23" y="25"/>
                    </a:cubicBezTo>
                    <a:cubicBezTo>
                      <a:pt x="23" y="25"/>
                      <a:pt x="24" y="25"/>
                      <a:pt x="24" y="24"/>
                    </a:cubicBezTo>
                    <a:cubicBezTo>
                      <a:pt x="24" y="21"/>
                      <a:pt x="24" y="17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5"/>
                      <a:pt x="19" y="25"/>
                      <a:pt x="19" y="25"/>
                    </a:cubicBezTo>
                    <a:close/>
                    <a:moveTo>
                      <a:pt x="27" y="25"/>
                    </a:moveTo>
                    <a:cubicBezTo>
                      <a:pt x="31" y="25"/>
                      <a:pt x="31" y="25"/>
                      <a:pt x="31" y="25"/>
                    </a:cubicBezTo>
                    <a:cubicBezTo>
                      <a:pt x="31" y="25"/>
                      <a:pt x="32" y="25"/>
                      <a:pt x="32" y="24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2" name="任意多边形 231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33" name="任意多边形 232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34" name="任意多边形 233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35" name="任意多边形 234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9" name="组合 98"/>
          <p:cNvGrpSpPr/>
          <p:nvPr/>
        </p:nvGrpSpPr>
        <p:grpSpPr bwMode="auto">
          <a:xfrm>
            <a:off x="6955344" y="653554"/>
            <a:ext cx="1146175" cy="276225"/>
            <a:chOff x="7310784" y="2662166"/>
            <a:chExt cx="1147168" cy="276999"/>
          </a:xfrm>
        </p:grpSpPr>
        <p:sp>
          <p:nvSpPr>
            <p:cNvPr id="100" name="椭圆 99"/>
            <p:cNvSpPr/>
            <p:nvPr/>
          </p:nvSpPr>
          <p:spPr>
            <a:xfrm>
              <a:off x="7310784" y="2724251"/>
              <a:ext cx="133466" cy="133724"/>
            </a:xfrm>
            <a:prstGeom prst="ellipse">
              <a:avLst/>
            </a:prstGeom>
            <a:solidFill>
              <a:srgbClr val="F78948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101" name="TextBox 692"/>
            <p:cNvSpPr txBox="1"/>
            <p:nvPr/>
          </p:nvSpPr>
          <p:spPr bwMode="auto">
            <a:xfrm>
              <a:off x="7504627" y="2662166"/>
              <a:ext cx="95332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spc="300" dirty="0" smtClean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  <a:cs typeface="Arial" panose="020B0604020202020204" pitchFamily="34" charset="0"/>
                </a:rPr>
                <a:t>添加标题</a:t>
              </a:r>
              <a:endParaRPr lang="zh-CN" altLang="en-US" sz="1200" spc="3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 bwMode="auto">
          <a:xfrm>
            <a:off x="6955344" y="945654"/>
            <a:ext cx="1146175" cy="276225"/>
            <a:chOff x="7310784" y="2954266"/>
            <a:chExt cx="1147168" cy="276999"/>
          </a:xfrm>
        </p:grpSpPr>
        <p:sp>
          <p:nvSpPr>
            <p:cNvPr id="103" name="椭圆 102"/>
            <p:cNvSpPr/>
            <p:nvPr/>
          </p:nvSpPr>
          <p:spPr>
            <a:xfrm>
              <a:off x="7310784" y="3029087"/>
              <a:ext cx="133466" cy="13372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104" name="TextBox 692"/>
            <p:cNvSpPr txBox="1"/>
            <p:nvPr/>
          </p:nvSpPr>
          <p:spPr bwMode="auto">
            <a:xfrm>
              <a:off x="7504627" y="2954266"/>
              <a:ext cx="95332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spc="300" dirty="0" smtClean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  <a:cs typeface="Arial" panose="020B0604020202020204" pitchFamily="34" charset="0"/>
                </a:rPr>
                <a:t>添加标题</a:t>
              </a:r>
              <a:endParaRPr lang="zh-CN" altLang="en-US" sz="1200" spc="3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33" name="图片 132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4" name="组合 3"/>
          <p:cNvGrpSpPr/>
          <p:nvPr/>
        </p:nvGrpSpPr>
        <p:grpSpPr>
          <a:xfrm>
            <a:off x="-457058" y="-101455"/>
            <a:ext cx="9612262" cy="5652412"/>
            <a:chOff x="-457058" y="-101455"/>
            <a:chExt cx="9612262" cy="5652412"/>
          </a:xfrm>
        </p:grpSpPr>
        <p:grpSp>
          <p:nvGrpSpPr>
            <p:cNvPr id="126" name="组合 125"/>
            <p:cNvGrpSpPr/>
            <p:nvPr/>
          </p:nvGrpSpPr>
          <p:grpSpPr>
            <a:xfrm>
              <a:off x="1840262" y="1181199"/>
              <a:ext cx="7314941" cy="3336072"/>
              <a:chOff x="1829058" y="1159729"/>
              <a:chExt cx="7314941" cy="3336072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1829058" y="1159729"/>
                <a:ext cx="7314941" cy="3336072"/>
              </a:xfrm>
              <a:prstGeom prst="rect">
                <a:avLst/>
              </a:prstGeom>
              <a:solidFill>
                <a:srgbClr val="F78948"/>
              </a:solidFill>
              <a:ln>
                <a:noFill/>
              </a:ln>
              <a:effectLst>
                <a:outerShdw blurRad="190500" dist="1016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TextBox 93"/>
              <p:cNvSpPr txBox="1"/>
              <p:nvPr/>
            </p:nvSpPr>
            <p:spPr bwMode="auto">
              <a:xfrm>
                <a:off x="4200877" y="2480751"/>
                <a:ext cx="3176711" cy="584775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3200" b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</a:t>
                </a:r>
                <a:r>
                  <a:rPr lang="zh-CN" altLang="en-US" sz="3200" b="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标</a:t>
                </a:r>
                <a:r>
                  <a:rPr lang="zh-CN" altLang="en-US" sz="3200" b="0" dirty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题</a:t>
                </a:r>
                <a:endParaRPr lang="zh-CN" altLang="en-US" sz="32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129" name="TextBox 93"/>
              <p:cNvSpPr txBox="1"/>
              <p:nvPr/>
            </p:nvSpPr>
            <p:spPr bwMode="auto">
              <a:xfrm>
                <a:off x="3313107" y="2401117"/>
                <a:ext cx="812298" cy="769441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en-US" altLang="zh-CN" sz="4400" b="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1</a:t>
                </a:r>
                <a:endParaRPr lang="zh-CN" altLang="en-US" sz="44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 rot="16200000" flipV="1">
              <a:off x="5119699" y="-2101412"/>
              <a:ext cx="752891" cy="7318118"/>
              <a:chOff x="7862728" y="447751"/>
              <a:chExt cx="1133616" cy="471745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1" name="矩形 130"/>
              <p:cNvSpPr/>
              <p:nvPr/>
            </p:nvSpPr>
            <p:spPr>
              <a:xfrm>
                <a:off x="7862728" y="447752"/>
                <a:ext cx="1133616" cy="4717456"/>
              </a:xfrm>
              <a:prstGeom prst="rect">
                <a:avLst/>
              </a:prstGeom>
              <a:solidFill>
                <a:srgbClr val="E84C3D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8390506" y="447751"/>
                <a:ext cx="605838" cy="4717457"/>
              </a:xfrm>
              <a:prstGeom prst="rect">
                <a:avLst/>
              </a:prstGeom>
              <a:solidFill>
                <a:srgbClr val="9C5BB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8769124" y="447752"/>
                <a:ext cx="227218" cy="4717458"/>
              </a:xfrm>
              <a:prstGeom prst="rect">
                <a:avLst/>
              </a:prstGeom>
              <a:solidFill>
                <a:srgbClr val="16A086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-457058" y="-101455"/>
              <a:ext cx="2828877" cy="5652412"/>
              <a:chOff x="-457058" y="-101455"/>
              <a:chExt cx="2828877" cy="5652412"/>
            </a:xfrm>
          </p:grpSpPr>
          <p:pic>
            <p:nvPicPr>
              <p:cNvPr id="137" name="图片 1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>
                <a:fillRect/>
              </a:stretch>
            </p:blipFill>
            <p:spPr>
              <a:xfrm>
                <a:off x="-454387" y="-101455"/>
                <a:ext cx="2826206" cy="5652412"/>
              </a:xfrm>
              <a:custGeom>
                <a:avLst/>
                <a:gdLst>
                  <a:gd name="connsiteX0" fmla="*/ 0 w 2482581"/>
                  <a:gd name="connsiteY0" fmla="*/ 0 h 4770782"/>
                  <a:gd name="connsiteX1" fmla="*/ 2482581 w 2482581"/>
                  <a:gd name="connsiteY1" fmla="*/ 0 h 4770782"/>
                  <a:gd name="connsiteX2" fmla="*/ 2482581 w 2482581"/>
                  <a:gd name="connsiteY2" fmla="*/ 4770782 h 4770782"/>
                  <a:gd name="connsiteX3" fmla="*/ 0 w 2482581"/>
                  <a:gd name="connsiteY3" fmla="*/ 4770782 h 4770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2581" h="4770782">
                    <a:moveTo>
                      <a:pt x="0" y="0"/>
                    </a:moveTo>
                    <a:lnTo>
                      <a:pt x="2482581" y="0"/>
                    </a:lnTo>
                    <a:lnTo>
                      <a:pt x="2482581" y="4770782"/>
                    </a:lnTo>
                    <a:lnTo>
                      <a:pt x="0" y="4770782"/>
                    </a:lnTo>
                    <a:close/>
                  </a:path>
                </a:pathLst>
              </a:custGeom>
              <a:effectLst>
                <a:outerShdw blurRad="190500" dist="228600" dir="10800000" algn="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8" name="图片 13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>
                <a:fillRect/>
              </a:stretch>
            </p:blipFill>
            <p:spPr>
              <a:xfrm>
                <a:off x="-457058" y="-101455"/>
                <a:ext cx="2826206" cy="5652412"/>
              </a:xfrm>
              <a:custGeom>
                <a:avLst/>
                <a:gdLst>
                  <a:gd name="connsiteX0" fmla="*/ 0 w 2482581"/>
                  <a:gd name="connsiteY0" fmla="*/ 0 h 4770782"/>
                  <a:gd name="connsiteX1" fmla="*/ 2482581 w 2482581"/>
                  <a:gd name="connsiteY1" fmla="*/ 0 h 4770782"/>
                  <a:gd name="connsiteX2" fmla="*/ 2482581 w 2482581"/>
                  <a:gd name="connsiteY2" fmla="*/ 4770782 h 4770782"/>
                  <a:gd name="connsiteX3" fmla="*/ 0 w 2482581"/>
                  <a:gd name="connsiteY3" fmla="*/ 4770782 h 4770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2581" h="4770782">
                    <a:moveTo>
                      <a:pt x="0" y="0"/>
                    </a:moveTo>
                    <a:lnTo>
                      <a:pt x="2482581" y="0"/>
                    </a:lnTo>
                    <a:lnTo>
                      <a:pt x="2482581" y="4770782"/>
                    </a:lnTo>
                    <a:lnTo>
                      <a:pt x="0" y="4770782"/>
                    </a:lnTo>
                    <a:close/>
                  </a:path>
                </a:pathLst>
              </a:cu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39" name="TextBox 164"/>
          <p:cNvSpPr txBox="1">
            <a:spLocks noChangeArrowheads="1"/>
          </p:cNvSpPr>
          <p:nvPr/>
        </p:nvSpPr>
        <p:spPr bwMode="auto">
          <a:xfrm>
            <a:off x="177817" y="193342"/>
            <a:ext cx="1151342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spc="169" dirty="0">
                <a:solidFill>
                  <a:prstClr val="white"/>
                </a:solidFill>
                <a:latin typeface="Segoe Print" panose="02000600000000000000" pitchFamily="2" charset="0"/>
                <a:ea typeface="汉仪细中圆简" panose="02010609000101010101" pitchFamily="49" charset="-122"/>
                <a:cs typeface="MV Boli" panose="02000500030200090000" pitchFamily="2" charset="0"/>
              </a:rPr>
              <a:t>目录</a:t>
            </a:r>
            <a:endParaRPr lang="zh-CN" altLang="en-US" sz="3600" spc="169" dirty="0">
              <a:solidFill>
                <a:prstClr val="white"/>
              </a:solidFill>
              <a:latin typeface="Segoe Print" panose="02000600000000000000" pitchFamily="2" charset="0"/>
              <a:ea typeface="汉仪细中圆简" panose="02010609000101010101" pitchFamily="49" charset="-122"/>
              <a:cs typeface="MV Boli" panose="0200050003020009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8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-4.81481E-6 L 0.4493 -0.01388 " pathEditMode="relative" rAng="0" ptsTypes="AA">
                                      <p:cBhvr>
                                        <p:cTn id="80" dur="2500" spd="-100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65" y="-67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1650"/>
                                  </p:stCondLst>
                                  <p:childTnLst>
                                    <p:animMotion origin="layout" path="M 4.44444E-6 2.96296E-6 L 0.26979 0.0395 " pathEditMode="relative" rAng="0" ptsTypes="AA">
                                      <p:cBhvr>
                                        <p:cTn id="85" dur="2500" spd="-100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1975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5E-6 -4.19753E-6 L 0.18142 -0.18086 " pathEditMode="relative" rAng="0" ptsTypes="AA">
                                      <p:cBhvr>
                                        <p:cTn id="90" dur="2500" spd="-100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9043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88889E-6 -9.87654E-7 L 0.06025 -0.20278 " pathEditMode="relative" rAng="0" ptsTypes="AA">
                                      <p:cBhvr>
                                        <p:cTn id="95" dur="2500" spd="-100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" y="-10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123" grpId="0"/>
      <p:bldP spid="170" grpId="0" animBg="1"/>
      <p:bldP spid="171" grpId="0" animBg="1"/>
      <p:bldP spid="172" grpId="0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1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直接连接符 125"/>
          <p:cNvCxnSpPr>
            <a:endCxn id="174" idx="2"/>
          </p:cNvCxnSpPr>
          <p:nvPr/>
        </p:nvCxnSpPr>
        <p:spPr>
          <a:xfrm flipH="1">
            <a:off x="3646812" y="2812782"/>
            <a:ext cx="3164033" cy="4474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2778197" y="2327404"/>
            <a:ext cx="4026694" cy="0"/>
          </a:xfrm>
          <a:prstGeom prst="line">
            <a:avLst/>
          </a:prstGeom>
          <a:ln w="3175">
            <a:solidFill>
              <a:srgbClr val="F78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H="1">
            <a:off x="4165535" y="1835279"/>
            <a:ext cx="264411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flipH="1">
            <a:off x="3844860" y="1337598"/>
            <a:ext cx="296598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/>
          <p:cNvGrpSpPr/>
          <p:nvPr/>
        </p:nvGrpSpPr>
        <p:grpSpPr bwMode="auto">
          <a:xfrm>
            <a:off x="2018579" y="1266161"/>
            <a:ext cx="1108472" cy="1107281"/>
            <a:chOff x="1186403" y="1821305"/>
            <a:chExt cx="1696216" cy="1696216"/>
          </a:xfrm>
          <a:solidFill>
            <a:srgbClr val="FF0000"/>
          </a:solidFill>
        </p:grpSpPr>
        <p:sp>
          <p:nvSpPr>
            <p:cNvPr id="131" name="矩形 130"/>
            <p:cNvSpPr>
              <a:spLocks noChangeArrowheads="1"/>
            </p:cNvSpPr>
            <p:nvPr/>
          </p:nvSpPr>
          <p:spPr bwMode="auto">
            <a:xfrm rot="-2529972">
              <a:off x="1186403" y="1821305"/>
              <a:ext cx="1696216" cy="1696216"/>
            </a:xfrm>
            <a:prstGeom prst="rect">
              <a:avLst/>
            </a:prstGeom>
            <a:solidFill>
              <a:srgbClr val="F78948"/>
            </a:solidFill>
            <a:ln w="3175">
              <a:noFill/>
              <a:round/>
            </a:ln>
            <a:effectLst>
              <a:outerShdw blurRad="101600" dist="76200" dir="906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2" name="Rectangle 2"/>
            <p:cNvSpPr>
              <a:spLocks noChangeArrowheads="1"/>
            </p:cNvSpPr>
            <p:nvPr/>
          </p:nvSpPr>
          <p:spPr bwMode="auto">
            <a:xfrm>
              <a:off x="1524568" y="2414563"/>
              <a:ext cx="989034" cy="56577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52%</a:t>
              </a:r>
              <a:endParaRPr lang="zh-CN" altLang="en-US" sz="1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 bwMode="auto">
          <a:xfrm>
            <a:off x="3028229" y="881589"/>
            <a:ext cx="735806" cy="734615"/>
            <a:chOff x="2705477" y="3059846"/>
            <a:chExt cx="1125194" cy="1125194"/>
          </a:xfrm>
          <a:solidFill>
            <a:schemeClr val="bg1">
              <a:alpha val="40000"/>
            </a:schemeClr>
          </a:solidFill>
        </p:grpSpPr>
        <p:sp>
          <p:nvSpPr>
            <p:cNvPr id="136" name="矩形 135"/>
            <p:cNvSpPr>
              <a:spLocks noChangeArrowheads="1"/>
            </p:cNvSpPr>
            <p:nvPr/>
          </p:nvSpPr>
          <p:spPr bwMode="auto">
            <a:xfrm rot="-2529972">
              <a:off x="2705477" y="3059846"/>
              <a:ext cx="1125194" cy="1125194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7" name="Rectangle 2"/>
            <p:cNvSpPr>
              <a:spLocks noChangeArrowheads="1"/>
            </p:cNvSpPr>
            <p:nvPr/>
          </p:nvSpPr>
          <p:spPr bwMode="auto">
            <a:xfrm>
              <a:off x="2832720" y="3422388"/>
              <a:ext cx="870706" cy="49498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21%</a:t>
              </a:r>
              <a:endParaRPr lang="zh-CN" altLang="en-US" sz="15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 bwMode="auto">
          <a:xfrm>
            <a:off x="3525908" y="1590010"/>
            <a:ext cx="589251" cy="559594"/>
            <a:chOff x="3555808" y="2342407"/>
            <a:chExt cx="901696" cy="858135"/>
          </a:xfrm>
          <a:solidFill>
            <a:schemeClr val="bg1">
              <a:alpha val="20000"/>
            </a:schemeClr>
          </a:solidFill>
        </p:grpSpPr>
        <p:sp>
          <p:nvSpPr>
            <p:cNvPr id="139" name="矩形 138"/>
            <p:cNvSpPr>
              <a:spLocks noChangeArrowheads="1"/>
            </p:cNvSpPr>
            <p:nvPr/>
          </p:nvSpPr>
          <p:spPr bwMode="auto">
            <a:xfrm rot="19070028">
              <a:off x="3555808" y="2342407"/>
              <a:ext cx="858135" cy="858135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0" name="Rectangle 2"/>
            <p:cNvSpPr>
              <a:spLocks noChangeArrowheads="1"/>
            </p:cNvSpPr>
            <p:nvPr/>
          </p:nvSpPr>
          <p:spPr bwMode="auto">
            <a:xfrm>
              <a:off x="3630256" y="2540858"/>
              <a:ext cx="827248" cy="4001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11%</a:t>
              </a:r>
              <a:endPara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  <p:sp>
        <p:nvSpPr>
          <p:cNvPr id="141" name="TextBox 17"/>
          <p:cNvSpPr txBox="1">
            <a:spLocks noChangeArrowheads="1"/>
          </p:cNvSpPr>
          <p:nvPr/>
        </p:nvSpPr>
        <p:spPr bwMode="auto">
          <a:xfrm>
            <a:off x="5911863" y="1085186"/>
            <a:ext cx="800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输入标题</a:t>
            </a:r>
            <a:endParaRPr lang="zh-CN" altLang="en-US" sz="120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142" name="TextBox 18"/>
          <p:cNvSpPr txBox="1">
            <a:spLocks noChangeArrowheads="1"/>
          </p:cNvSpPr>
          <p:nvPr/>
        </p:nvSpPr>
        <p:spPr bwMode="auto">
          <a:xfrm>
            <a:off x="5911863" y="1578104"/>
            <a:ext cx="800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输入标题</a:t>
            </a:r>
            <a:endParaRPr lang="zh-CN" altLang="en-US" sz="120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143" name="TextBox 19"/>
          <p:cNvSpPr txBox="1">
            <a:spLocks noChangeArrowheads="1"/>
          </p:cNvSpPr>
          <p:nvPr/>
        </p:nvSpPr>
        <p:spPr bwMode="auto">
          <a:xfrm>
            <a:off x="5911863" y="2051973"/>
            <a:ext cx="800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输入标题</a:t>
            </a:r>
            <a:endParaRPr lang="zh-CN" altLang="en-US" sz="120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144" name="TextBox 20"/>
          <p:cNvSpPr txBox="1">
            <a:spLocks noChangeArrowheads="1"/>
          </p:cNvSpPr>
          <p:nvPr/>
        </p:nvSpPr>
        <p:spPr bwMode="auto">
          <a:xfrm>
            <a:off x="5911863" y="2544892"/>
            <a:ext cx="800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输入标题</a:t>
            </a:r>
            <a:endParaRPr lang="zh-CN" altLang="en-US" sz="120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grpSp>
        <p:nvGrpSpPr>
          <p:cNvPr id="145" name="组合 144"/>
          <p:cNvGrpSpPr/>
          <p:nvPr/>
        </p:nvGrpSpPr>
        <p:grpSpPr bwMode="auto">
          <a:xfrm>
            <a:off x="6833704" y="1462375"/>
            <a:ext cx="445294" cy="426244"/>
            <a:chOff x="7679440" y="1933416"/>
            <a:chExt cx="593725" cy="568325"/>
          </a:xfrm>
        </p:grpSpPr>
        <p:sp>
          <p:nvSpPr>
            <p:cNvPr id="146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933416"/>
              <a:ext cx="593725" cy="568325"/>
            </a:xfrm>
            <a:prstGeom prst="rect">
              <a:avLst/>
            </a:prstGeom>
            <a:noFill/>
            <a:ln w="6350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  <p:grpSp>
          <p:nvGrpSpPr>
            <p:cNvPr id="147" name="组合 146"/>
            <p:cNvGrpSpPr/>
            <p:nvPr/>
          </p:nvGrpSpPr>
          <p:grpSpPr bwMode="auto">
            <a:xfrm>
              <a:off x="7729431" y="1994339"/>
              <a:ext cx="493743" cy="465529"/>
              <a:chOff x="7750175" y="2178685"/>
              <a:chExt cx="611188" cy="576263"/>
            </a:xfrm>
          </p:grpSpPr>
          <p:sp>
            <p:nvSpPr>
              <p:cNvPr id="148" name="Freeform 5"/>
              <p:cNvSpPr/>
              <p:nvPr/>
            </p:nvSpPr>
            <p:spPr bwMode="auto">
              <a:xfrm>
                <a:off x="7847466" y="2301748"/>
                <a:ext cx="414640" cy="453941"/>
              </a:xfrm>
              <a:custGeom>
                <a:avLst/>
                <a:gdLst>
                  <a:gd name="T0" fmla="*/ 0 w 50"/>
                  <a:gd name="T1" fmla="*/ 23 h 55"/>
                  <a:gd name="T2" fmla="*/ 0 w 50"/>
                  <a:gd name="T3" fmla="*/ 53 h 55"/>
                  <a:gd name="T4" fmla="*/ 2 w 50"/>
                  <a:gd name="T5" fmla="*/ 55 h 55"/>
                  <a:gd name="T6" fmla="*/ 4 w 50"/>
                  <a:gd name="T7" fmla="*/ 55 h 55"/>
                  <a:gd name="T8" fmla="*/ 17 w 50"/>
                  <a:gd name="T9" fmla="*/ 55 h 55"/>
                  <a:gd name="T10" fmla="*/ 18 w 50"/>
                  <a:gd name="T11" fmla="*/ 55 h 55"/>
                  <a:gd name="T12" fmla="*/ 19 w 50"/>
                  <a:gd name="T13" fmla="*/ 54 h 55"/>
                  <a:gd name="T14" fmla="*/ 19 w 50"/>
                  <a:gd name="T15" fmla="*/ 39 h 55"/>
                  <a:gd name="T16" fmla="*/ 32 w 50"/>
                  <a:gd name="T17" fmla="*/ 39 h 55"/>
                  <a:gd name="T18" fmla="*/ 32 w 50"/>
                  <a:gd name="T19" fmla="*/ 54 h 55"/>
                  <a:gd name="T20" fmla="*/ 32 w 50"/>
                  <a:gd name="T21" fmla="*/ 55 h 55"/>
                  <a:gd name="T22" fmla="*/ 34 w 50"/>
                  <a:gd name="T23" fmla="*/ 55 h 55"/>
                  <a:gd name="T24" fmla="*/ 47 w 50"/>
                  <a:gd name="T25" fmla="*/ 55 h 55"/>
                  <a:gd name="T26" fmla="*/ 49 w 50"/>
                  <a:gd name="T27" fmla="*/ 55 h 55"/>
                  <a:gd name="T28" fmla="*/ 50 w 50"/>
                  <a:gd name="T29" fmla="*/ 53 h 55"/>
                  <a:gd name="T30" fmla="*/ 50 w 50"/>
                  <a:gd name="T31" fmla="*/ 23 h 55"/>
                  <a:gd name="T32" fmla="*/ 25 w 50"/>
                  <a:gd name="T33" fmla="*/ 0 h 55"/>
                  <a:gd name="T34" fmla="*/ 0 w 50"/>
                  <a:gd name="T3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55">
                    <a:moveTo>
                      <a:pt x="0" y="2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4"/>
                      <a:pt x="2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5"/>
                      <a:pt x="18" y="55"/>
                      <a:pt x="18" y="55"/>
                    </a:cubicBezTo>
                    <a:cubicBezTo>
                      <a:pt x="18" y="54"/>
                      <a:pt x="19" y="54"/>
                      <a:pt x="19" y="54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5"/>
                      <a:pt x="48" y="55"/>
                      <a:pt x="49" y="55"/>
                    </a:cubicBezTo>
                    <a:cubicBezTo>
                      <a:pt x="49" y="54"/>
                      <a:pt x="50" y="54"/>
                      <a:pt x="50" y="5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49" name="Freeform 6"/>
              <p:cNvSpPr/>
              <p:nvPr/>
            </p:nvSpPr>
            <p:spPr bwMode="auto">
              <a:xfrm>
                <a:off x="7749211" y="2177945"/>
                <a:ext cx="613115" cy="322279"/>
              </a:xfrm>
              <a:custGeom>
                <a:avLst/>
                <a:gdLst>
                  <a:gd name="T0" fmla="*/ 2147483647 w 74"/>
                  <a:gd name="T1" fmla="*/ 2147483647 h 39"/>
                  <a:gd name="T2" fmla="*/ 2147483647 w 74"/>
                  <a:gd name="T3" fmla="*/ 2147483647 h 39"/>
                  <a:gd name="T4" fmla="*/ 2147483647 w 74"/>
                  <a:gd name="T5" fmla="*/ 2147483647 h 39"/>
                  <a:gd name="T6" fmla="*/ 2147483647 w 74"/>
                  <a:gd name="T7" fmla="*/ 2147483647 h 39"/>
                  <a:gd name="T8" fmla="*/ 2147483647 w 74"/>
                  <a:gd name="T9" fmla="*/ 2147483647 h 39"/>
                  <a:gd name="T10" fmla="*/ 2147483647 w 74"/>
                  <a:gd name="T11" fmla="*/ 2147483647 h 39"/>
                  <a:gd name="T12" fmla="*/ 2147483647 w 74"/>
                  <a:gd name="T13" fmla="*/ 2147483647 h 39"/>
                  <a:gd name="T14" fmla="*/ 2147483647 w 74"/>
                  <a:gd name="T15" fmla="*/ 2147483647 h 39"/>
                  <a:gd name="T16" fmla="*/ 2147483647 w 74"/>
                  <a:gd name="T17" fmla="*/ 2147483647 h 39"/>
                  <a:gd name="T18" fmla="*/ 2147483647 w 74"/>
                  <a:gd name="T19" fmla="*/ 2147483647 h 39"/>
                  <a:gd name="T20" fmla="*/ 2147483647 w 74"/>
                  <a:gd name="T21" fmla="*/ 2147483647 h 39"/>
                  <a:gd name="T22" fmla="*/ 2147483647 w 74"/>
                  <a:gd name="T23" fmla="*/ 2147483647 h 39"/>
                  <a:gd name="T24" fmla="*/ 2147483647 w 74"/>
                  <a:gd name="T25" fmla="*/ 2147483647 h 39"/>
                  <a:gd name="T26" fmla="*/ 2147483647 w 74"/>
                  <a:gd name="T27" fmla="*/ 2147483647 h 39"/>
                  <a:gd name="T28" fmla="*/ 2147483647 w 74"/>
                  <a:gd name="T29" fmla="*/ 2147483647 h 39"/>
                  <a:gd name="T30" fmla="*/ 2147483647 w 74"/>
                  <a:gd name="T31" fmla="*/ 2147483647 h 39"/>
                  <a:gd name="T32" fmla="*/ 2147483647 w 74"/>
                  <a:gd name="T33" fmla="*/ 2147483647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4" h="39">
                    <a:moveTo>
                      <a:pt x="72" y="3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2"/>
                      <a:pt x="59" y="1"/>
                      <a:pt x="58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3" y="1"/>
                      <a:pt x="52" y="2"/>
                      <a:pt x="52" y="3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0"/>
                      <a:pt x="36" y="0"/>
                      <a:pt x="34" y="1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1" y="32"/>
                      <a:pt x="0" y="35"/>
                      <a:pt x="2" y="37"/>
                    </a:cubicBezTo>
                    <a:cubicBezTo>
                      <a:pt x="3" y="38"/>
                      <a:pt x="4" y="38"/>
                      <a:pt x="6" y="38"/>
                    </a:cubicBezTo>
                    <a:cubicBezTo>
                      <a:pt x="7" y="38"/>
                      <a:pt x="8" y="38"/>
                      <a:pt x="9" y="37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7" y="39"/>
                      <a:pt x="70" y="39"/>
                      <a:pt x="72" y="37"/>
                    </a:cubicBezTo>
                    <a:cubicBezTo>
                      <a:pt x="74" y="35"/>
                      <a:pt x="74" y="32"/>
                      <a:pt x="72" y="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</p:grpSp>
      <p:grpSp>
        <p:nvGrpSpPr>
          <p:cNvPr id="150" name="组合 149"/>
          <p:cNvGrpSpPr/>
          <p:nvPr/>
        </p:nvGrpSpPr>
        <p:grpSpPr bwMode="auto">
          <a:xfrm>
            <a:off x="6833704" y="877779"/>
            <a:ext cx="445294" cy="513159"/>
            <a:chOff x="7679440" y="1188017"/>
            <a:chExt cx="593725" cy="683835"/>
          </a:xfrm>
        </p:grpSpPr>
        <p:grpSp>
          <p:nvGrpSpPr>
            <p:cNvPr id="151" name="Group 8"/>
            <p:cNvGrpSpPr>
              <a:grpSpLocks noChangeAspect="1"/>
            </p:cNvGrpSpPr>
            <p:nvPr/>
          </p:nvGrpSpPr>
          <p:grpSpPr bwMode="auto">
            <a:xfrm>
              <a:off x="7777245" y="1188017"/>
              <a:ext cx="473035" cy="624404"/>
              <a:chOff x="3604" y="2482"/>
              <a:chExt cx="325" cy="429"/>
            </a:xfrm>
          </p:grpSpPr>
          <p:sp>
            <p:nvSpPr>
              <p:cNvPr id="153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604" y="2482"/>
                <a:ext cx="325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015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54" name="Freeform 9"/>
              <p:cNvSpPr>
                <a:spLocks noEditPoints="1"/>
              </p:cNvSpPr>
              <p:nvPr/>
            </p:nvSpPr>
            <p:spPr bwMode="auto">
              <a:xfrm>
                <a:off x="3623" y="2605"/>
                <a:ext cx="251" cy="306"/>
              </a:xfrm>
              <a:custGeom>
                <a:avLst/>
                <a:gdLst>
                  <a:gd name="T0" fmla="*/ 0 w 48"/>
                  <a:gd name="T1" fmla="*/ 39 h 59"/>
                  <a:gd name="T2" fmla="*/ 16 w 48"/>
                  <a:gd name="T3" fmla="*/ 46 h 59"/>
                  <a:gd name="T4" fmla="*/ 4 w 48"/>
                  <a:gd name="T5" fmla="*/ 52 h 59"/>
                  <a:gd name="T6" fmla="*/ 25 w 48"/>
                  <a:gd name="T7" fmla="*/ 59 h 59"/>
                  <a:gd name="T8" fmla="*/ 45 w 48"/>
                  <a:gd name="T9" fmla="*/ 52 h 59"/>
                  <a:gd name="T10" fmla="*/ 33 w 48"/>
                  <a:gd name="T11" fmla="*/ 46 h 59"/>
                  <a:gd name="T12" fmla="*/ 48 w 48"/>
                  <a:gd name="T13" fmla="*/ 39 h 59"/>
                  <a:gd name="T14" fmla="*/ 48 w 48"/>
                  <a:gd name="T15" fmla="*/ 0 h 59"/>
                  <a:gd name="T16" fmla="*/ 37 w 48"/>
                  <a:gd name="T17" fmla="*/ 54 h 59"/>
                  <a:gd name="T18" fmla="*/ 37 w 48"/>
                  <a:gd name="T19" fmla="*/ 54 h 59"/>
                  <a:gd name="T20" fmla="*/ 24 w 48"/>
                  <a:gd name="T21" fmla="*/ 57 h 59"/>
                  <a:gd name="T22" fmla="*/ 11 w 48"/>
                  <a:gd name="T23" fmla="*/ 54 h 59"/>
                  <a:gd name="T24" fmla="*/ 24 w 48"/>
                  <a:gd name="T25" fmla="*/ 56 h 59"/>
                  <a:gd name="T26" fmla="*/ 17 w 48"/>
                  <a:gd name="T27" fmla="*/ 50 h 59"/>
                  <a:gd name="T28" fmla="*/ 17 w 48"/>
                  <a:gd name="T29" fmla="*/ 47 h 59"/>
                  <a:gd name="T30" fmla="*/ 17 w 48"/>
                  <a:gd name="T31" fmla="*/ 39 h 59"/>
                  <a:gd name="T32" fmla="*/ 32 w 48"/>
                  <a:gd name="T33" fmla="*/ 46 h 59"/>
                  <a:gd name="T34" fmla="*/ 32 w 48"/>
                  <a:gd name="T35" fmla="*/ 47 h 59"/>
                  <a:gd name="T36" fmla="*/ 17 w 48"/>
                  <a:gd name="T37" fmla="*/ 50 h 59"/>
                  <a:gd name="T38" fmla="*/ 33 w 48"/>
                  <a:gd name="T39" fmla="*/ 39 h 59"/>
                  <a:gd name="T40" fmla="*/ 1 w 48"/>
                  <a:gd name="T41" fmla="*/ 39 h 59"/>
                  <a:gd name="T42" fmla="*/ 47 w 48"/>
                  <a:gd name="T43" fmla="*/ 1 h 59"/>
                  <a:gd name="T44" fmla="*/ 44 w 48"/>
                  <a:gd name="T45" fmla="*/ 33 h 59"/>
                  <a:gd name="T46" fmla="*/ 4 w 48"/>
                  <a:gd name="T47" fmla="*/ 4 h 59"/>
                  <a:gd name="T48" fmla="*/ 44 w 48"/>
                  <a:gd name="T49" fmla="*/ 34 h 59"/>
                  <a:gd name="T50" fmla="*/ 41 w 48"/>
                  <a:gd name="T51" fmla="*/ 35 h 59"/>
                  <a:gd name="T52" fmla="*/ 41 w 48"/>
                  <a:gd name="T53" fmla="*/ 38 h 59"/>
                  <a:gd name="T54" fmla="*/ 41 w 48"/>
                  <a:gd name="T55" fmla="*/ 35 h 59"/>
                  <a:gd name="T56" fmla="*/ 40 w 48"/>
                  <a:gd name="T57" fmla="*/ 36 h 59"/>
                  <a:gd name="T58" fmla="*/ 42 w 48"/>
                  <a:gd name="T59" fmla="*/ 36 h 59"/>
                  <a:gd name="T60" fmla="*/ 22 w 48"/>
                  <a:gd name="T61" fmla="*/ 35 h 59"/>
                  <a:gd name="T62" fmla="*/ 22 w 48"/>
                  <a:gd name="T63" fmla="*/ 37 h 59"/>
                  <a:gd name="T64" fmla="*/ 22 w 48"/>
                  <a:gd name="T65" fmla="*/ 35 h 59"/>
                  <a:gd name="T66" fmla="*/ 25 w 48"/>
                  <a:gd name="T67" fmla="*/ 36 h 59"/>
                  <a:gd name="T68" fmla="*/ 27 w 48"/>
                  <a:gd name="T69" fmla="*/ 36 h 59"/>
                  <a:gd name="T70" fmla="*/ 30 w 48"/>
                  <a:gd name="T71" fmla="*/ 35 h 59"/>
                  <a:gd name="T72" fmla="*/ 30 w 48"/>
                  <a:gd name="T73" fmla="*/ 37 h 59"/>
                  <a:gd name="T74" fmla="*/ 30 w 48"/>
                  <a:gd name="T75" fmla="*/ 3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59">
                    <a:moveTo>
                      <a:pt x="0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4" y="47"/>
                      <a:pt x="12" y="47"/>
                      <a:pt x="10" y="48"/>
                    </a:cubicBezTo>
                    <a:cubicBezTo>
                      <a:pt x="6" y="49"/>
                      <a:pt x="4" y="50"/>
                      <a:pt x="4" y="52"/>
                    </a:cubicBezTo>
                    <a:cubicBezTo>
                      <a:pt x="4" y="55"/>
                      <a:pt x="6" y="56"/>
                      <a:pt x="10" y="57"/>
                    </a:cubicBezTo>
                    <a:cubicBezTo>
                      <a:pt x="14" y="59"/>
                      <a:pt x="19" y="59"/>
                      <a:pt x="25" y="59"/>
                    </a:cubicBezTo>
                    <a:cubicBezTo>
                      <a:pt x="30" y="59"/>
                      <a:pt x="35" y="59"/>
                      <a:pt x="39" y="57"/>
                    </a:cubicBezTo>
                    <a:cubicBezTo>
                      <a:pt x="43" y="56"/>
                      <a:pt x="45" y="55"/>
                      <a:pt x="45" y="52"/>
                    </a:cubicBezTo>
                    <a:cubicBezTo>
                      <a:pt x="45" y="50"/>
                      <a:pt x="43" y="49"/>
                      <a:pt x="39" y="48"/>
                    </a:cubicBezTo>
                    <a:cubicBezTo>
                      <a:pt x="37" y="47"/>
                      <a:pt x="35" y="46"/>
                      <a:pt x="33" y="4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0" y="0"/>
                    </a:lnTo>
                    <a:close/>
                    <a:moveTo>
                      <a:pt x="37" y="54"/>
                    </a:move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3" y="56"/>
                      <a:pt x="29" y="57"/>
                      <a:pt x="24" y="57"/>
                    </a:cubicBezTo>
                    <a:cubicBezTo>
                      <a:pt x="19" y="57"/>
                      <a:pt x="14" y="56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5" y="55"/>
                      <a:pt x="19" y="56"/>
                      <a:pt x="24" y="56"/>
                    </a:cubicBezTo>
                    <a:cubicBezTo>
                      <a:pt x="29" y="56"/>
                      <a:pt x="33" y="55"/>
                      <a:pt x="37" y="54"/>
                    </a:cubicBezTo>
                    <a:close/>
                    <a:moveTo>
                      <a:pt x="17" y="50"/>
                    </a:move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2" y="50"/>
                      <a:pt x="32" y="50"/>
                      <a:pt x="32" y="50"/>
                    </a:cubicBezTo>
                    <a:lnTo>
                      <a:pt x="17" y="50"/>
                    </a:lnTo>
                    <a:close/>
                    <a:moveTo>
                      <a:pt x="47" y="39"/>
                    </a:moveTo>
                    <a:cubicBezTo>
                      <a:pt x="33" y="39"/>
                      <a:pt x="33" y="39"/>
                      <a:pt x="33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47" y="1"/>
                      <a:pt x="47" y="1"/>
                      <a:pt x="47" y="1"/>
                    </a:cubicBezTo>
                    <a:lnTo>
                      <a:pt x="47" y="39"/>
                    </a:lnTo>
                    <a:close/>
                    <a:moveTo>
                      <a:pt x="44" y="33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4" y="34"/>
                      <a:pt x="44" y="34"/>
                      <a:pt x="44" y="34"/>
                    </a:cubicBezTo>
                    <a:lnTo>
                      <a:pt x="44" y="33"/>
                    </a:lnTo>
                    <a:close/>
                    <a:moveTo>
                      <a:pt x="41" y="35"/>
                    </a:moveTo>
                    <a:cubicBezTo>
                      <a:pt x="40" y="35"/>
                      <a:pt x="39" y="35"/>
                      <a:pt x="39" y="36"/>
                    </a:cubicBezTo>
                    <a:cubicBezTo>
                      <a:pt x="39" y="37"/>
                      <a:pt x="40" y="38"/>
                      <a:pt x="41" y="38"/>
                    </a:cubicBezTo>
                    <a:cubicBezTo>
                      <a:pt x="42" y="38"/>
                      <a:pt x="43" y="37"/>
                      <a:pt x="43" y="36"/>
                    </a:cubicBezTo>
                    <a:cubicBezTo>
                      <a:pt x="43" y="35"/>
                      <a:pt x="42" y="35"/>
                      <a:pt x="41" y="35"/>
                    </a:cubicBezTo>
                    <a:close/>
                    <a:moveTo>
                      <a:pt x="41" y="37"/>
                    </a:moveTo>
                    <a:cubicBezTo>
                      <a:pt x="41" y="37"/>
                      <a:pt x="40" y="36"/>
                      <a:pt x="40" y="36"/>
                    </a:cubicBezTo>
                    <a:cubicBezTo>
                      <a:pt x="40" y="36"/>
                      <a:pt x="41" y="35"/>
                      <a:pt x="41" y="35"/>
                    </a:cubicBezTo>
                    <a:cubicBezTo>
                      <a:pt x="41" y="35"/>
                      <a:pt x="42" y="36"/>
                      <a:pt x="42" y="36"/>
                    </a:cubicBezTo>
                    <a:cubicBezTo>
                      <a:pt x="42" y="36"/>
                      <a:pt x="41" y="37"/>
                      <a:pt x="41" y="37"/>
                    </a:cubicBezTo>
                    <a:close/>
                    <a:moveTo>
                      <a:pt x="22" y="35"/>
                    </a:moveTo>
                    <a:cubicBezTo>
                      <a:pt x="21" y="35"/>
                      <a:pt x="21" y="36"/>
                      <a:pt x="21" y="36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3" y="37"/>
                      <a:pt x="23" y="36"/>
                    </a:cubicBezTo>
                    <a:cubicBezTo>
                      <a:pt x="23" y="36"/>
                      <a:pt x="22" y="35"/>
                      <a:pt x="22" y="35"/>
                    </a:cubicBezTo>
                    <a:close/>
                    <a:moveTo>
                      <a:pt x="26" y="35"/>
                    </a:moveTo>
                    <a:cubicBezTo>
                      <a:pt x="25" y="35"/>
                      <a:pt x="25" y="36"/>
                      <a:pt x="25" y="36"/>
                    </a:cubicBezTo>
                    <a:cubicBezTo>
                      <a:pt x="25" y="37"/>
                      <a:pt x="25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6" y="35"/>
                      <a:pt x="26" y="35"/>
                    </a:cubicBezTo>
                    <a:close/>
                    <a:moveTo>
                      <a:pt x="30" y="35"/>
                    </a:moveTo>
                    <a:cubicBezTo>
                      <a:pt x="29" y="35"/>
                      <a:pt x="29" y="36"/>
                      <a:pt x="29" y="36"/>
                    </a:cubicBezTo>
                    <a:cubicBezTo>
                      <a:pt x="29" y="37"/>
                      <a:pt x="29" y="37"/>
                      <a:pt x="30" y="37"/>
                    </a:cubicBezTo>
                    <a:cubicBezTo>
                      <a:pt x="30" y="37"/>
                      <a:pt x="31" y="37"/>
                      <a:pt x="31" y="36"/>
                    </a:cubicBezTo>
                    <a:cubicBezTo>
                      <a:pt x="31" y="36"/>
                      <a:pt x="30" y="35"/>
                      <a:pt x="30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152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303840"/>
              <a:ext cx="593725" cy="568012"/>
            </a:xfrm>
            <a:prstGeom prst="rect">
              <a:avLst/>
            </a:prstGeom>
            <a:noFill/>
            <a:ln w="6350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grpSp>
        <p:nvGrpSpPr>
          <p:cNvPr id="155" name="组合 154"/>
          <p:cNvGrpSpPr/>
          <p:nvPr/>
        </p:nvGrpSpPr>
        <p:grpSpPr bwMode="auto">
          <a:xfrm>
            <a:off x="6833704" y="1948150"/>
            <a:ext cx="445294" cy="426244"/>
            <a:chOff x="7671772" y="2601856"/>
            <a:chExt cx="593725" cy="568325"/>
          </a:xfrm>
        </p:grpSpPr>
        <p:grpSp>
          <p:nvGrpSpPr>
            <p:cNvPr id="156" name="组合 155"/>
            <p:cNvGrpSpPr/>
            <p:nvPr/>
          </p:nvGrpSpPr>
          <p:grpSpPr bwMode="auto">
            <a:xfrm>
              <a:off x="7697414" y="2734661"/>
              <a:ext cx="539364" cy="378772"/>
              <a:chOff x="7750026" y="2893461"/>
              <a:chExt cx="593848" cy="417034"/>
            </a:xfrm>
          </p:grpSpPr>
          <p:sp>
            <p:nvSpPr>
              <p:cNvPr id="158" name="Freeform 14"/>
              <p:cNvSpPr/>
              <p:nvPr/>
            </p:nvSpPr>
            <p:spPr bwMode="auto">
              <a:xfrm>
                <a:off x="7749760" y="3292574"/>
                <a:ext cx="594273" cy="17479"/>
              </a:xfrm>
              <a:custGeom>
                <a:avLst/>
                <a:gdLst>
                  <a:gd name="T0" fmla="*/ 2147483647 w 66"/>
                  <a:gd name="T1" fmla="*/ 2147483647 h 2"/>
                  <a:gd name="T2" fmla="*/ 0 w 66"/>
                  <a:gd name="T3" fmla="*/ 2147483647 h 2"/>
                  <a:gd name="T4" fmla="*/ 2147483647 w 66"/>
                  <a:gd name="T5" fmla="*/ 0 h 2"/>
                  <a:gd name="T6" fmla="*/ 2147483647 w 66"/>
                  <a:gd name="T7" fmla="*/ 0 h 2"/>
                  <a:gd name="T8" fmla="*/ 2147483647 w 66"/>
                  <a:gd name="T9" fmla="*/ 2147483647 h 2"/>
                  <a:gd name="T10" fmla="*/ 2147483647 w 66"/>
                  <a:gd name="T11" fmla="*/ 2147483647 h 2"/>
                  <a:gd name="T12" fmla="*/ 2147483647 w 66"/>
                  <a:gd name="T13" fmla="*/ 2147483647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2">
                    <a:moveTo>
                      <a:pt x="1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6" y="1"/>
                    </a:cubicBezTo>
                    <a:cubicBezTo>
                      <a:pt x="66" y="1"/>
                      <a:pt x="66" y="2"/>
                      <a:pt x="65" y="2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59" name="Rectangle 15"/>
              <p:cNvSpPr>
                <a:spLocks noChangeArrowheads="1"/>
              </p:cNvSpPr>
              <p:nvPr/>
            </p:nvSpPr>
            <p:spPr bwMode="auto">
              <a:xfrm>
                <a:off x="7819674" y="3002429"/>
                <a:ext cx="83897" cy="2866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60" name="Rectangle 16"/>
              <p:cNvSpPr>
                <a:spLocks noChangeArrowheads="1"/>
              </p:cNvSpPr>
              <p:nvPr/>
            </p:nvSpPr>
            <p:spPr bwMode="auto">
              <a:xfrm>
                <a:off x="7947267" y="2894061"/>
                <a:ext cx="90889" cy="3950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61" name="Rectangle 17"/>
              <p:cNvSpPr>
                <a:spLocks noChangeArrowheads="1"/>
              </p:cNvSpPr>
              <p:nvPr/>
            </p:nvSpPr>
            <p:spPr bwMode="auto">
              <a:xfrm>
                <a:off x="8073113" y="3019907"/>
                <a:ext cx="82150" cy="2691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62" name="Rectangle 18"/>
              <p:cNvSpPr>
                <a:spLocks noChangeArrowheads="1"/>
              </p:cNvSpPr>
              <p:nvPr/>
            </p:nvSpPr>
            <p:spPr bwMode="auto">
              <a:xfrm>
                <a:off x="8200708" y="3110796"/>
                <a:ext cx="87393" cy="1782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157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1772" y="2601856"/>
              <a:ext cx="593725" cy="568325"/>
            </a:xfrm>
            <a:prstGeom prst="rect">
              <a:avLst/>
            </a:prstGeom>
            <a:noFill/>
            <a:ln w="6350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组合 162"/>
          <p:cNvGrpSpPr/>
          <p:nvPr/>
        </p:nvGrpSpPr>
        <p:grpSpPr bwMode="auto">
          <a:xfrm>
            <a:off x="6833704" y="2439879"/>
            <a:ext cx="445294" cy="426244"/>
            <a:chOff x="7679439" y="3245303"/>
            <a:chExt cx="593725" cy="568325"/>
          </a:xfrm>
        </p:grpSpPr>
        <p:sp>
          <p:nvSpPr>
            <p:cNvPr id="164" name="Freeform 10"/>
            <p:cNvSpPr/>
            <p:nvPr/>
          </p:nvSpPr>
          <p:spPr bwMode="auto">
            <a:xfrm>
              <a:off x="8030276" y="3427865"/>
              <a:ext cx="123825" cy="117475"/>
            </a:xfrm>
            <a:custGeom>
              <a:avLst/>
              <a:gdLst>
                <a:gd name="T0" fmla="*/ 100 w 100"/>
                <a:gd name="T1" fmla="*/ 33 h 94"/>
                <a:gd name="T2" fmla="*/ 95 w 100"/>
                <a:gd name="T3" fmla="*/ 33 h 94"/>
                <a:gd name="T4" fmla="*/ 61 w 100"/>
                <a:gd name="T5" fmla="*/ 33 h 94"/>
                <a:gd name="T6" fmla="*/ 61 w 100"/>
                <a:gd name="T7" fmla="*/ 0 h 94"/>
                <a:gd name="T8" fmla="*/ 33 w 100"/>
                <a:gd name="T9" fmla="*/ 0 h 94"/>
                <a:gd name="T10" fmla="*/ 33 w 100"/>
                <a:gd name="T11" fmla="*/ 5 h 94"/>
                <a:gd name="T12" fmla="*/ 33 w 100"/>
                <a:gd name="T13" fmla="*/ 33 h 94"/>
                <a:gd name="T14" fmla="*/ 0 w 100"/>
                <a:gd name="T15" fmla="*/ 33 h 94"/>
                <a:gd name="T16" fmla="*/ 0 w 100"/>
                <a:gd name="T17" fmla="*/ 61 h 94"/>
                <a:gd name="T18" fmla="*/ 33 w 100"/>
                <a:gd name="T19" fmla="*/ 61 h 94"/>
                <a:gd name="T20" fmla="*/ 33 w 100"/>
                <a:gd name="T21" fmla="*/ 94 h 94"/>
                <a:gd name="T22" fmla="*/ 61 w 100"/>
                <a:gd name="T23" fmla="*/ 94 h 94"/>
                <a:gd name="T24" fmla="*/ 61 w 100"/>
                <a:gd name="T25" fmla="*/ 61 h 94"/>
                <a:gd name="T26" fmla="*/ 100 w 100"/>
                <a:gd name="T27" fmla="*/ 61 h 94"/>
                <a:gd name="T28" fmla="*/ 100 w 100"/>
                <a:gd name="T29" fmla="*/ 3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94">
                  <a:moveTo>
                    <a:pt x="100" y="33"/>
                  </a:moveTo>
                  <a:lnTo>
                    <a:pt x="95" y="33"/>
                  </a:lnTo>
                  <a:lnTo>
                    <a:pt x="61" y="33"/>
                  </a:lnTo>
                  <a:lnTo>
                    <a:pt x="61" y="0"/>
                  </a:lnTo>
                  <a:lnTo>
                    <a:pt x="33" y="0"/>
                  </a:lnTo>
                  <a:lnTo>
                    <a:pt x="33" y="5"/>
                  </a:lnTo>
                  <a:lnTo>
                    <a:pt x="33" y="33"/>
                  </a:lnTo>
                  <a:lnTo>
                    <a:pt x="0" y="33"/>
                  </a:lnTo>
                  <a:lnTo>
                    <a:pt x="0" y="61"/>
                  </a:lnTo>
                  <a:lnTo>
                    <a:pt x="33" y="61"/>
                  </a:lnTo>
                  <a:lnTo>
                    <a:pt x="33" y="94"/>
                  </a:lnTo>
                  <a:lnTo>
                    <a:pt x="61" y="94"/>
                  </a:lnTo>
                  <a:lnTo>
                    <a:pt x="61" y="61"/>
                  </a:lnTo>
                  <a:lnTo>
                    <a:pt x="100" y="61"/>
                  </a:lnTo>
                  <a:lnTo>
                    <a:pt x="100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165" name="组合 164"/>
            <p:cNvGrpSpPr/>
            <p:nvPr/>
          </p:nvGrpSpPr>
          <p:grpSpPr bwMode="auto">
            <a:xfrm>
              <a:off x="7679439" y="3245303"/>
              <a:ext cx="593725" cy="568325"/>
              <a:chOff x="7679439" y="3277053"/>
              <a:chExt cx="593725" cy="568325"/>
            </a:xfrm>
          </p:grpSpPr>
          <p:sp>
            <p:nvSpPr>
              <p:cNvPr id="16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7679439" y="3277053"/>
                <a:ext cx="593725" cy="568325"/>
              </a:xfrm>
              <a:prstGeom prst="rect">
                <a:avLst/>
              </a:prstGeom>
              <a:noFill/>
              <a:ln w="6350" algn="ctr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11"/>
              <p:cNvSpPr>
                <a:spLocks noEditPoints="1"/>
              </p:cNvSpPr>
              <p:nvPr/>
            </p:nvSpPr>
            <p:spPr bwMode="auto">
              <a:xfrm>
                <a:off x="7738176" y="3394528"/>
                <a:ext cx="492125" cy="400050"/>
              </a:xfrm>
              <a:custGeom>
                <a:avLst/>
                <a:gdLst>
                  <a:gd name="T0" fmla="*/ 55 w 71"/>
                  <a:gd name="T1" fmla="*/ 0 h 58"/>
                  <a:gd name="T2" fmla="*/ 50 w 71"/>
                  <a:gd name="T3" fmla="*/ 0 h 58"/>
                  <a:gd name="T4" fmla="*/ 30 w 71"/>
                  <a:gd name="T5" fmla="*/ 15 h 58"/>
                  <a:gd name="T6" fmla="*/ 30 w 71"/>
                  <a:gd name="T7" fmla="*/ 20 h 58"/>
                  <a:gd name="T8" fmla="*/ 30 w 71"/>
                  <a:gd name="T9" fmla="*/ 25 h 58"/>
                  <a:gd name="T10" fmla="*/ 3 w 71"/>
                  <a:gd name="T11" fmla="*/ 44 h 58"/>
                  <a:gd name="T12" fmla="*/ 0 w 71"/>
                  <a:gd name="T13" fmla="*/ 50 h 58"/>
                  <a:gd name="T14" fmla="*/ 2 w 71"/>
                  <a:gd name="T15" fmla="*/ 54 h 58"/>
                  <a:gd name="T16" fmla="*/ 2 w 71"/>
                  <a:gd name="T17" fmla="*/ 55 h 58"/>
                  <a:gd name="T18" fmla="*/ 8 w 71"/>
                  <a:gd name="T19" fmla="*/ 58 h 58"/>
                  <a:gd name="T20" fmla="*/ 8 w 71"/>
                  <a:gd name="T21" fmla="*/ 58 h 58"/>
                  <a:gd name="T22" fmla="*/ 12 w 71"/>
                  <a:gd name="T23" fmla="*/ 57 h 58"/>
                  <a:gd name="T24" fmla="*/ 39 w 71"/>
                  <a:gd name="T25" fmla="*/ 37 h 58"/>
                  <a:gd name="T26" fmla="*/ 46 w 71"/>
                  <a:gd name="T27" fmla="*/ 40 h 58"/>
                  <a:gd name="T28" fmla="*/ 50 w 71"/>
                  <a:gd name="T29" fmla="*/ 41 h 58"/>
                  <a:gd name="T30" fmla="*/ 50 w 71"/>
                  <a:gd name="T31" fmla="*/ 41 h 58"/>
                  <a:gd name="T32" fmla="*/ 70 w 71"/>
                  <a:gd name="T33" fmla="*/ 25 h 58"/>
                  <a:gd name="T34" fmla="*/ 71 w 71"/>
                  <a:gd name="T35" fmla="*/ 20 h 58"/>
                  <a:gd name="T36" fmla="*/ 55 w 71"/>
                  <a:gd name="T37" fmla="*/ 0 h 58"/>
                  <a:gd name="T38" fmla="*/ 22 w 71"/>
                  <a:gd name="T39" fmla="*/ 45 h 58"/>
                  <a:gd name="T40" fmla="*/ 11 w 71"/>
                  <a:gd name="T41" fmla="*/ 53 h 58"/>
                  <a:gd name="T42" fmla="*/ 6 w 71"/>
                  <a:gd name="T43" fmla="*/ 52 h 58"/>
                  <a:gd name="T44" fmla="*/ 7 w 71"/>
                  <a:gd name="T45" fmla="*/ 47 h 58"/>
                  <a:gd name="T46" fmla="*/ 18 w 71"/>
                  <a:gd name="T47" fmla="*/ 40 h 58"/>
                  <a:gd name="T48" fmla="*/ 23 w 71"/>
                  <a:gd name="T49" fmla="*/ 41 h 58"/>
                  <a:gd name="T50" fmla="*/ 22 w 71"/>
                  <a:gd name="T51" fmla="*/ 45 h 58"/>
                  <a:gd name="T52" fmla="*/ 51 w 71"/>
                  <a:gd name="T53" fmla="*/ 32 h 58"/>
                  <a:gd name="T54" fmla="*/ 38 w 71"/>
                  <a:gd name="T55" fmla="*/ 20 h 58"/>
                  <a:gd name="T56" fmla="*/ 51 w 71"/>
                  <a:gd name="T57" fmla="*/ 7 h 58"/>
                  <a:gd name="T58" fmla="*/ 63 w 71"/>
                  <a:gd name="T59" fmla="*/ 20 h 58"/>
                  <a:gd name="T60" fmla="*/ 51 w 71"/>
                  <a:gd name="T61" fmla="*/ 3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58">
                    <a:moveTo>
                      <a:pt x="55" y="0"/>
                    </a:moveTo>
                    <a:cubicBezTo>
                      <a:pt x="53" y="0"/>
                      <a:pt x="52" y="0"/>
                      <a:pt x="50" y="0"/>
                    </a:cubicBezTo>
                    <a:cubicBezTo>
                      <a:pt x="41" y="0"/>
                      <a:pt x="32" y="6"/>
                      <a:pt x="30" y="15"/>
                    </a:cubicBezTo>
                    <a:cubicBezTo>
                      <a:pt x="30" y="17"/>
                      <a:pt x="30" y="19"/>
                      <a:pt x="30" y="20"/>
                    </a:cubicBezTo>
                    <a:cubicBezTo>
                      <a:pt x="30" y="22"/>
                      <a:pt x="30" y="24"/>
                      <a:pt x="30" y="25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6"/>
                      <a:pt x="0" y="48"/>
                      <a:pt x="0" y="50"/>
                    </a:cubicBezTo>
                    <a:cubicBezTo>
                      <a:pt x="0" y="51"/>
                      <a:pt x="1" y="53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7"/>
                      <a:pt x="6" y="58"/>
                      <a:pt x="8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9" y="58"/>
                      <a:pt x="11" y="57"/>
                      <a:pt x="12" y="57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41" y="39"/>
                      <a:pt x="43" y="40"/>
                      <a:pt x="46" y="40"/>
                    </a:cubicBezTo>
                    <a:cubicBezTo>
                      <a:pt x="47" y="41"/>
                      <a:pt x="49" y="41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60" y="41"/>
                      <a:pt x="68" y="34"/>
                      <a:pt x="70" y="25"/>
                    </a:cubicBezTo>
                    <a:cubicBezTo>
                      <a:pt x="71" y="23"/>
                      <a:pt x="71" y="22"/>
                      <a:pt x="71" y="20"/>
                    </a:cubicBezTo>
                    <a:cubicBezTo>
                      <a:pt x="71" y="11"/>
                      <a:pt x="64" y="2"/>
                      <a:pt x="55" y="0"/>
                    </a:cubicBezTo>
                    <a:close/>
                    <a:moveTo>
                      <a:pt x="22" y="45"/>
                    </a:moveTo>
                    <a:cubicBezTo>
                      <a:pt x="11" y="53"/>
                      <a:pt x="11" y="53"/>
                      <a:pt x="11" y="53"/>
                    </a:cubicBezTo>
                    <a:cubicBezTo>
                      <a:pt x="9" y="54"/>
                      <a:pt x="7" y="53"/>
                      <a:pt x="6" y="52"/>
                    </a:cubicBezTo>
                    <a:cubicBezTo>
                      <a:pt x="5" y="50"/>
                      <a:pt x="6" y="48"/>
                      <a:pt x="7" y="47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9" y="39"/>
                      <a:pt x="22" y="39"/>
                      <a:pt x="23" y="41"/>
                    </a:cubicBezTo>
                    <a:cubicBezTo>
                      <a:pt x="24" y="42"/>
                      <a:pt x="23" y="44"/>
                      <a:pt x="22" y="45"/>
                    </a:cubicBezTo>
                    <a:close/>
                    <a:moveTo>
                      <a:pt x="51" y="32"/>
                    </a:moveTo>
                    <a:cubicBezTo>
                      <a:pt x="44" y="32"/>
                      <a:pt x="38" y="27"/>
                      <a:pt x="38" y="20"/>
                    </a:cubicBezTo>
                    <a:cubicBezTo>
                      <a:pt x="38" y="13"/>
                      <a:pt x="44" y="7"/>
                      <a:pt x="51" y="7"/>
                    </a:cubicBezTo>
                    <a:cubicBezTo>
                      <a:pt x="58" y="7"/>
                      <a:pt x="63" y="13"/>
                      <a:pt x="63" y="20"/>
                    </a:cubicBezTo>
                    <a:cubicBezTo>
                      <a:pt x="63" y="27"/>
                      <a:pt x="58" y="32"/>
                      <a:pt x="51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</p:grpSp>
      <p:sp>
        <p:nvSpPr>
          <p:cNvPr id="168" name="矩形 167"/>
          <p:cNvSpPr>
            <a:spLocks noChangeArrowheads="1"/>
          </p:cNvSpPr>
          <p:nvPr/>
        </p:nvSpPr>
        <p:spPr bwMode="auto">
          <a:xfrm>
            <a:off x="1908385" y="3464627"/>
            <a:ext cx="5501705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>
              <a:lnSpc>
                <a:spcPts val="1650"/>
              </a:lnSpc>
              <a:buClr>
                <a:srgbClr val="0070C0"/>
              </a:buClr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拥有国内顶尖的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制作技术、顶级的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设计团队， 坚持精益求精、拒绝平庸的做事精神，帮助您实现美观、精致、严谨、动感的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展示效果，让您的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创造卓越价值</a:t>
            </a: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。</a:t>
            </a: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169" name="直角三角形 168"/>
          <p:cNvSpPr/>
          <p:nvPr/>
        </p:nvSpPr>
        <p:spPr bwMode="auto">
          <a:xfrm rot="5400000">
            <a:off x="5817489" y="1148829"/>
            <a:ext cx="143841" cy="13330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70" name="直角三角形 169"/>
          <p:cNvSpPr/>
          <p:nvPr/>
        </p:nvSpPr>
        <p:spPr bwMode="auto">
          <a:xfrm rot="5400000">
            <a:off x="5817342" y="1640558"/>
            <a:ext cx="143841" cy="13330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71" name="直角三角形 170"/>
          <p:cNvSpPr/>
          <p:nvPr/>
        </p:nvSpPr>
        <p:spPr bwMode="auto">
          <a:xfrm rot="5400000">
            <a:off x="5817488" y="2113202"/>
            <a:ext cx="143841" cy="133301"/>
          </a:xfrm>
          <a:prstGeom prst="rtTriangle">
            <a:avLst/>
          </a:prstGeom>
          <a:solidFill>
            <a:srgbClr val="F78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72" name="直角三角形 171"/>
          <p:cNvSpPr/>
          <p:nvPr/>
        </p:nvSpPr>
        <p:spPr bwMode="auto">
          <a:xfrm rot="5400000">
            <a:off x="5822067" y="2604886"/>
            <a:ext cx="143841" cy="13330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2961603" y="2103382"/>
            <a:ext cx="819979" cy="819979"/>
            <a:chOff x="2661700" y="958460"/>
            <a:chExt cx="1408323" cy="1408323"/>
          </a:xfrm>
          <a:solidFill>
            <a:srgbClr val="84C7DA"/>
          </a:solidFill>
          <a:effectLst/>
        </p:grpSpPr>
        <p:sp>
          <p:nvSpPr>
            <p:cNvPr id="174" name="矩形 173"/>
            <p:cNvSpPr/>
            <p:nvPr/>
          </p:nvSpPr>
          <p:spPr>
            <a:xfrm rot="19070028">
              <a:off x="2661700" y="958460"/>
              <a:ext cx="1408323" cy="1408323"/>
            </a:xfrm>
            <a:prstGeom prst="rect">
              <a:avLst/>
            </a:prstGeom>
            <a:solidFill>
              <a:srgbClr val="2CA7C6"/>
            </a:solidFill>
            <a:ln w="3175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75" name="Rectangle 2"/>
            <p:cNvSpPr>
              <a:spLocks noChangeArrowheads="1"/>
            </p:cNvSpPr>
            <p:nvPr/>
          </p:nvSpPr>
          <p:spPr bwMode="auto">
            <a:xfrm>
              <a:off x="2876896" y="1462567"/>
              <a:ext cx="977928" cy="55503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15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36%</a:t>
              </a:r>
              <a:endParaRPr lang="zh-CN" altLang="en-US" sz="15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  <p:sp>
        <p:nvSpPr>
          <p:cNvPr id="61" name="TextBox 93"/>
          <p:cNvSpPr txBox="1"/>
          <p:nvPr/>
        </p:nvSpPr>
        <p:spPr bwMode="auto">
          <a:xfrm>
            <a:off x="1394836" y="4311445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3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9" dur="4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4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0" dur="4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3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1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4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4" dur="4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3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2" grpId="0"/>
      <p:bldP spid="143" grpId="0"/>
      <p:bldP spid="144" grpId="0"/>
      <p:bldP spid="168" grpId="0"/>
      <p:bldP spid="169" grpId="0" animBg="1"/>
      <p:bldP spid="170" grpId="0" animBg="1"/>
      <p:bldP spid="171" grpId="0" animBg="1"/>
      <p:bldP spid="1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0" name="任意多边形 79"/>
          <p:cNvSpPr/>
          <p:nvPr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1" name="任意多边形 80"/>
          <p:cNvSpPr/>
          <p:nvPr/>
        </p:nvSpPr>
        <p:spPr>
          <a:xfrm flipH="1">
            <a:off x="-2" y="4248901"/>
            <a:ext cx="5606888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9C5B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2" name="任意多边形 81"/>
          <p:cNvSpPr/>
          <p:nvPr/>
        </p:nvSpPr>
        <p:spPr>
          <a:xfrm flipH="1">
            <a:off x="0" y="4249005"/>
            <a:ext cx="535470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E84C3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3" name="任意多边形 82"/>
          <p:cNvSpPr/>
          <p:nvPr/>
        </p:nvSpPr>
        <p:spPr>
          <a:xfrm flipH="1">
            <a:off x="-2" y="4247891"/>
            <a:ext cx="5052556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F7894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4" name="TextBox 93"/>
          <p:cNvSpPr txBox="1"/>
          <p:nvPr/>
        </p:nvSpPr>
        <p:spPr bwMode="auto">
          <a:xfrm>
            <a:off x="1394836" y="4311445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6" name="Freeform 9"/>
          <p:cNvSpPr>
            <a:spLocks noEditPoints="1"/>
          </p:cNvSpPr>
          <p:nvPr/>
        </p:nvSpPr>
        <p:spPr bwMode="auto">
          <a:xfrm>
            <a:off x="1343713" y="4346332"/>
            <a:ext cx="436322" cy="336810"/>
          </a:xfrm>
          <a:custGeom>
            <a:avLst/>
            <a:gdLst>
              <a:gd name="T0" fmla="*/ 11 w 33"/>
              <a:gd name="T1" fmla="*/ 25 h 25"/>
              <a:gd name="T2" fmla="*/ 15 w 33"/>
              <a:gd name="T3" fmla="*/ 25 h 25"/>
              <a:gd name="T4" fmla="*/ 16 w 33"/>
              <a:gd name="T5" fmla="*/ 24 h 25"/>
              <a:gd name="T6" fmla="*/ 16 w 33"/>
              <a:gd name="T7" fmla="*/ 16 h 25"/>
              <a:gd name="T8" fmla="*/ 13 w 33"/>
              <a:gd name="T9" fmla="*/ 15 h 25"/>
              <a:gd name="T10" fmla="*/ 10 w 33"/>
              <a:gd name="T11" fmla="*/ 17 h 25"/>
              <a:gd name="T12" fmla="*/ 10 w 33"/>
              <a:gd name="T13" fmla="*/ 24 h 25"/>
              <a:gd name="T14" fmla="*/ 11 w 33"/>
              <a:gd name="T15" fmla="*/ 25 h 25"/>
              <a:gd name="T16" fmla="*/ 0 w 33"/>
              <a:gd name="T17" fmla="*/ 16 h 25"/>
              <a:gd name="T18" fmla="*/ 13 w 33"/>
              <a:gd name="T19" fmla="*/ 9 h 25"/>
              <a:gd name="T20" fmla="*/ 13 w 33"/>
              <a:gd name="T21" fmla="*/ 9 h 25"/>
              <a:gd name="T22" fmla="*/ 14 w 33"/>
              <a:gd name="T23" fmla="*/ 9 h 25"/>
              <a:gd name="T24" fmla="*/ 18 w 33"/>
              <a:gd name="T25" fmla="*/ 11 h 25"/>
              <a:gd name="T26" fmla="*/ 28 w 33"/>
              <a:gd name="T27" fmla="*/ 3 h 25"/>
              <a:gd name="T28" fmla="*/ 26 w 33"/>
              <a:gd name="T29" fmla="*/ 1 h 25"/>
              <a:gd name="T30" fmla="*/ 30 w 33"/>
              <a:gd name="T31" fmla="*/ 0 h 25"/>
              <a:gd name="T32" fmla="*/ 33 w 33"/>
              <a:gd name="T33" fmla="*/ 0 h 25"/>
              <a:gd name="T34" fmla="*/ 32 w 33"/>
              <a:gd name="T35" fmla="*/ 3 h 25"/>
              <a:gd name="T36" fmla="*/ 31 w 33"/>
              <a:gd name="T37" fmla="*/ 6 h 25"/>
              <a:gd name="T38" fmla="*/ 30 w 33"/>
              <a:gd name="T39" fmla="*/ 5 h 25"/>
              <a:gd name="T40" fmla="*/ 19 w 33"/>
              <a:gd name="T41" fmla="*/ 14 h 25"/>
              <a:gd name="T42" fmla="*/ 18 w 33"/>
              <a:gd name="T43" fmla="*/ 15 h 25"/>
              <a:gd name="T44" fmla="*/ 17 w 33"/>
              <a:gd name="T45" fmla="*/ 14 h 25"/>
              <a:gd name="T46" fmla="*/ 13 w 33"/>
              <a:gd name="T47" fmla="*/ 12 h 25"/>
              <a:gd name="T48" fmla="*/ 2 w 33"/>
              <a:gd name="T49" fmla="*/ 19 h 25"/>
              <a:gd name="T50" fmla="*/ 0 w 33"/>
              <a:gd name="T51" fmla="*/ 16 h 25"/>
              <a:gd name="T52" fmla="*/ 3 w 33"/>
              <a:gd name="T53" fmla="*/ 25 h 25"/>
              <a:gd name="T54" fmla="*/ 7 w 33"/>
              <a:gd name="T55" fmla="*/ 25 h 25"/>
              <a:gd name="T56" fmla="*/ 8 w 33"/>
              <a:gd name="T57" fmla="*/ 24 h 25"/>
              <a:gd name="T58" fmla="*/ 8 w 33"/>
              <a:gd name="T59" fmla="*/ 18 h 25"/>
              <a:gd name="T60" fmla="*/ 2 w 33"/>
              <a:gd name="T61" fmla="*/ 21 h 25"/>
              <a:gd name="T62" fmla="*/ 2 w 33"/>
              <a:gd name="T63" fmla="*/ 24 h 25"/>
              <a:gd name="T64" fmla="*/ 3 w 33"/>
              <a:gd name="T65" fmla="*/ 25 h 25"/>
              <a:gd name="T66" fmla="*/ 19 w 33"/>
              <a:gd name="T67" fmla="*/ 25 h 25"/>
              <a:gd name="T68" fmla="*/ 23 w 33"/>
              <a:gd name="T69" fmla="*/ 25 h 25"/>
              <a:gd name="T70" fmla="*/ 24 w 33"/>
              <a:gd name="T71" fmla="*/ 24 h 25"/>
              <a:gd name="T72" fmla="*/ 24 w 33"/>
              <a:gd name="T73" fmla="*/ 13 h 25"/>
              <a:gd name="T74" fmla="*/ 24 w 33"/>
              <a:gd name="T75" fmla="*/ 13 h 25"/>
              <a:gd name="T76" fmla="*/ 18 w 33"/>
              <a:gd name="T77" fmla="*/ 18 h 25"/>
              <a:gd name="T78" fmla="*/ 18 w 33"/>
              <a:gd name="T79" fmla="*/ 17 h 25"/>
              <a:gd name="T80" fmla="*/ 18 w 33"/>
              <a:gd name="T81" fmla="*/ 24 h 25"/>
              <a:gd name="T82" fmla="*/ 19 w 33"/>
              <a:gd name="T83" fmla="*/ 25 h 25"/>
              <a:gd name="T84" fmla="*/ 27 w 33"/>
              <a:gd name="T85" fmla="*/ 25 h 25"/>
              <a:gd name="T86" fmla="*/ 31 w 33"/>
              <a:gd name="T87" fmla="*/ 25 h 25"/>
              <a:gd name="T88" fmla="*/ 32 w 33"/>
              <a:gd name="T89" fmla="*/ 24 h 25"/>
              <a:gd name="T90" fmla="*/ 32 w 33"/>
              <a:gd name="T91" fmla="*/ 11 h 25"/>
              <a:gd name="T92" fmla="*/ 29 w 33"/>
              <a:gd name="T93" fmla="*/ 8 h 25"/>
              <a:gd name="T94" fmla="*/ 26 w 33"/>
              <a:gd name="T95" fmla="*/ 11 h 25"/>
              <a:gd name="T96" fmla="*/ 26 w 33"/>
              <a:gd name="T97" fmla="*/ 24 h 25"/>
              <a:gd name="T98" fmla="*/ 27 w 33"/>
              <a:gd name="T9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3" h="25">
                <a:moveTo>
                  <a:pt x="11" y="25"/>
                </a:moveTo>
                <a:cubicBezTo>
                  <a:pt x="12" y="25"/>
                  <a:pt x="14" y="25"/>
                  <a:pt x="15" y="25"/>
                </a:cubicBezTo>
                <a:cubicBezTo>
                  <a:pt x="16" y="25"/>
                  <a:pt x="16" y="25"/>
                  <a:pt x="16" y="24"/>
                </a:cubicBezTo>
                <a:cubicBezTo>
                  <a:pt x="16" y="16"/>
                  <a:pt x="16" y="16"/>
                  <a:pt x="16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5"/>
                  <a:pt x="11" y="25"/>
                  <a:pt x="11" y="25"/>
                </a:cubicBezTo>
                <a:close/>
                <a:moveTo>
                  <a:pt x="0" y="16"/>
                </a:move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8" y="11"/>
                  <a:pt x="18" y="11"/>
                  <a:pt x="18" y="11"/>
                </a:cubicBezTo>
                <a:cubicBezTo>
                  <a:pt x="28" y="3"/>
                  <a:pt x="28" y="3"/>
                  <a:pt x="28" y="3"/>
                </a:cubicBezTo>
                <a:cubicBezTo>
                  <a:pt x="26" y="1"/>
                  <a:pt x="26" y="1"/>
                  <a:pt x="26" y="1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6"/>
                  <a:pt x="31" y="6"/>
                  <a:pt x="31" y="6"/>
                </a:cubicBezTo>
                <a:cubicBezTo>
                  <a:pt x="30" y="5"/>
                  <a:pt x="30" y="5"/>
                  <a:pt x="30" y="5"/>
                </a:cubicBezTo>
                <a:cubicBezTo>
                  <a:pt x="19" y="14"/>
                  <a:pt x="19" y="14"/>
                  <a:pt x="19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4"/>
                  <a:pt x="17" y="14"/>
                  <a:pt x="17" y="14"/>
                </a:cubicBezTo>
                <a:cubicBezTo>
                  <a:pt x="13" y="12"/>
                  <a:pt x="13" y="12"/>
                  <a:pt x="13" y="12"/>
                </a:cubicBezTo>
                <a:cubicBezTo>
                  <a:pt x="2" y="19"/>
                  <a:pt x="2" y="19"/>
                  <a:pt x="2" y="19"/>
                </a:cubicBezTo>
                <a:cubicBezTo>
                  <a:pt x="0" y="16"/>
                  <a:pt x="0" y="16"/>
                  <a:pt x="0" y="16"/>
                </a:cubicBezTo>
                <a:close/>
                <a:moveTo>
                  <a:pt x="3" y="25"/>
                </a:moveTo>
                <a:cubicBezTo>
                  <a:pt x="7" y="25"/>
                  <a:pt x="7" y="25"/>
                  <a:pt x="7" y="25"/>
                </a:cubicBezTo>
                <a:cubicBezTo>
                  <a:pt x="8" y="25"/>
                  <a:pt x="8" y="25"/>
                  <a:pt x="8" y="24"/>
                </a:cubicBezTo>
                <a:cubicBezTo>
                  <a:pt x="8" y="18"/>
                  <a:pt x="8" y="18"/>
                  <a:pt x="8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5"/>
                  <a:pt x="3" y="25"/>
                  <a:pt x="3" y="25"/>
                </a:cubicBezTo>
                <a:close/>
                <a:moveTo>
                  <a:pt x="19" y="25"/>
                </a:moveTo>
                <a:cubicBezTo>
                  <a:pt x="20" y="25"/>
                  <a:pt x="22" y="25"/>
                  <a:pt x="23" y="25"/>
                </a:cubicBezTo>
                <a:cubicBezTo>
                  <a:pt x="23" y="25"/>
                  <a:pt x="24" y="25"/>
                  <a:pt x="24" y="24"/>
                </a:cubicBezTo>
                <a:cubicBezTo>
                  <a:pt x="24" y="21"/>
                  <a:pt x="24" y="17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5"/>
                  <a:pt x="19" y="25"/>
                  <a:pt x="19" y="25"/>
                </a:cubicBezTo>
                <a:close/>
                <a:moveTo>
                  <a:pt x="27" y="25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2" y="25"/>
                  <a:pt x="32" y="24"/>
                </a:cubicBezTo>
                <a:cubicBezTo>
                  <a:pt x="32" y="11"/>
                  <a:pt x="32" y="11"/>
                  <a:pt x="32" y="11"/>
                </a:cubicBezTo>
                <a:cubicBezTo>
                  <a:pt x="29" y="8"/>
                  <a:pt x="29" y="8"/>
                  <a:pt x="29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5"/>
                  <a:pt x="27" y="25"/>
                  <a:pt x="27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 bwMode="auto">
          <a:xfrm>
            <a:off x="1494589" y="2851948"/>
            <a:ext cx="6326951" cy="887969"/>
            <a:chOff x="687761" y="3950072"/>
            <a:chExt cx="6327136" cy="887808"/>
          </a:xfrm>
        </p:grpSpPr>
        <p:sp>
          <p:nvSpPr>
            <p:cNvPr id="77" name="矩形 19"/>
            <p:cNvSpPr>
              <a:spLocks noChangeArrowheads="1"/>
            </p:cNvSpPr>
            <p:nvPr/>
          </p:nvSpPr>
          <p:spPr bwMode="auto">
            <a:xfrm>
              <a:off x="687761" y="3950072"/>
              <a:ext cx="6327136" cy="369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定位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：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制作最快、成本最低、应用最广、修改最易、操作最便、互动最强的多媒体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。</a:t>
              </a:r>
              <a:endPara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78" name="矩形 20"/>
            <p:cNvSpPr>
              <a:spLocks noChangeArrowheads="1"/>
            </p:cNvSpPr>
            <p:nvPr/>
          </p:nvSpPr>
          <p:spPr bwMode="auto">
            <a:xfrm>
              <a:off x="687761" y="4226285"/>
              <a:ext cx="6173854" cy="611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50000"/>
                </a:lnSpc>
              </a:pPr>
              <a:r>
                <a:rPr lang="zh-CN" altLang="zh-CN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应用</a:t>
              </a:r>
              <a:r>
                <a:rPr lang="zh-CN" altLang="en-US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领域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：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工作汇报、企业介绍、会议展示、项目投标、产品推介、课题研讨、竞聘演说、咨询报告、领导讲话、培训课件、婚庆礼仪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。</a:t>
              </a:r>
              <a:endPara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  <p:sp>
        <p:nvSpPr>
          <p:cNvPr id="88" name="任意多边形 87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9" name="任意多边形 88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0" name="任意多边形 89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5998987" y="552286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1" name="Freeform 6"/>
          <p:cNvSpPr/>
          <p:nvPr/>
        </p:nvSpPr>
        <p:spPr bwMode="auto">
          <a:xfrm>
            <a:off x="5949263" y="775761"/>
            <a:ext cx="1696043" cy="1697429"/>
          </a:xfrm>
          <a:custGeom>
            <a:avLst/>
            <a:gdLst>
              <a:gd name="T0" fmla="*/ 0 w 224"/>
              <a:gd name="T1" fmla="*/ 112 h 224"/>
              <a:gd name="T2" fmla="*/ 0 w 224"/>
              <a:gd name="T3" fmla="*/ 112 h 224"/>
              <a:gd name="T4" fmla="*/ 112 w 224"/>
              <a:gd name="T5" fmla="*/ 0 h 224"/>
              <a:gd name="T6" fmla="*/ 224 w 224"/>
              <a:gd name="T7" fmla="*/ 0 h 224"/>
              <a:gd name="T8" fmla="*/ 224 w 224"/>
              <a:gd name="T9" fmla="*/ 112 h 224"/>
              <a:gd name="T10" fmla="*/ 112 w 224"/>
              <a:gd name="T11" fmla="*/ 224 h 224"/>
              <a:gd name="T12" fmla="*/ 112 w 224"/>
              <a:gd name="T13" fmla="*/ 224 h 224"/>
              <a:gd name="T14" fmla="*/ 0 w 224"/>
              <a:gd name="T15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4" h="224">
                <a:moveTo>
                  <a:pt x="0" y="112"/>
                </a:moveTo>
                <a:cubicBezTo>
                  <a:pt x="0" y="112"/>
                  <a:pt x="0" y="112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12"/>
                  <a:pt x="224" y="112"/>
                  <a:pt x="224" y="112"/>
                </a:cubicBezTo>
                <a:cubicBezTo>
                  <a:pt x="224" y="174"/>
                  <a:pt x="173" y="224"/>
                  <a:pt x="112" y="224"/>
                </a:cubicBezTo>
                <a:cubicBezTo>
                  <a:pt x="112" y="224"/>
                  <a:pt x="112" y="224"/>
                  <a:pt x="112" y="224"/>
                </a:cubicBezTo>
                <a:cubicBezTo>
                  <a:pt x="50" y="224"/>
                  <a:pt x="0" y="174"/>
                  <a:pt x="0" y="112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2" name="Freeform 7"/>
          <p:cNvSpPr/>
          <p:nvPr/>
        </p:nvSpPr>
        <p:spPr bwMode="auto">
          <a:xfrm>
            <a:off x="3779162" y="775761"/>
            <a:ext cx="1696044" cy="1697429"/>
          </a:xfrm>
          <a:custGeom>
            <a:avLst/>
            <a:gdLst>
              <a:gd name="T0" fmla="*/ 0 w 224"/>
              <a:gd name="T1" fmla="*/ 112 h 224"/>
              <a:gd name="T2" fmla="*/ 0 w 224"/>
              <a:gd name="T3" fmla="*/ 112 h 224"/>
              <a:gd name="T4" fmla="*/ 112 w 224"/>
              <a:gd name="T5" fmla="*/ 0 h 224"/>
              <a:gd name="T6" fmla="*/ 224 w 224"/>
              <a:gd name="T7" fmla="*/ 0 h 224"/>
              <a:gd name="T8" fmla="*/ 224 w 224"/>
              <a:gd name="T9" fmla="*/ 112 h 224"/>
              <a:gd name="T10" fmla="*/ 112 w 224"/>
              <a:gd name="T11" fmla="*/ 224 h 224"/>
              <a:gd name="T12" fmla="*/ 112 w 224"/>
              <a:gd name="T13" fmla="*/ 224 h 224"/>
              <a:gd name="T14" fmla="*/ 0 w 224"/>
              <a:gd name="T15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4" h="224">
                <a:moveTo>
                  <a:pt x="0" y="112"/>
                </a:moveTo>
                <a:cubicBezTo>
                  <a:pt x="0" y="112"/>
                  <a:pt x="0" y="112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12"/>
                  <a:pt x="224" y="112"/>
                  <a:pt x="224" y="112"/>
                </a:cubicBezTo>
                <a:cubicBezTo>
                  <a:pt x="224" y="174"/>
                  <a:pt x="174" y="224"/>
                  <a:pt x="112" y="224"/>
                </a:cubicBezTo>
                <a:cubicBezTo>
                  <a:pt x="112" y="224"/>
                  <a:pt x="112" y="224"/>
                  <a:pt x="112" y="224"/>
                </a:cubicBezTo>
                <a:cubicBezTo>
                  <a:pt x="50" y="224"/>
                  <a:pt x="0" y="174"/>
                  <a:pt x="0" y="112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3" name="Freeform 8"/>
          <p:cNvSpPr/>
          <p:nvPr/>
        </p:nvSpPr>
        <p:spPr bwMode="auto">
          <a:xfrm>
            <a:off x="1644408" y="775761"/>
            <a:ext cx="1696278" cy="1697422"/>
          </a:xfrm>
          <a:custGeom>
            <a:avLst/>
            <a:gdLst>
              <a:gd name="T0" fmla="*/ 0 w 224"/>
              <a:gd name="T1" fmla="*/ 973608 h 224"/>
              <a:gd name="T2" fmla="*/ 0 w 224"/>
              <a:gd name="T3" fmla="*/ 973608 h 224"/>
              <a:gd name="T4" fmla="*/ 972444 w 224"/>
              <a:gd name="T5" fmla="*/ 0 h 224"/>
              <a:gd name="T6" fmla="*/ 1944887 w 224"/>
              <a:gd name="T7" fmla="*/ 0 h 224"/>
              <a:gd name="T8" fmla="*/ 1944887 w 224"/>
              <a:gd name="T9" fmla="*/ 973608 h 224"/>
              <a:gd name="T10" fmla="*/ 972444 w 224"/>
              <a:gd name="T11" fmla="*/ 1947216 h 224"/>
              <a:gd name="T12" fmla="*/ 972444 w 224"/>
              <a:gd name="T13" fmla="*/ 1947216 h 224"/>
              <a:gd name="T14" fmla="*/ 0 w 224"/>
              <a:gd name="T15" fmla="*/ 973608 h 2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24" h="224">
                <a:moveTo>
                  <a:pt x="0" y="112"/>
                </a:moveTo>
                <a:cubicBezTo>
                  <a:pt x="0" y="112"/>
                  <a:pt x="0" y="112"/>
                  <a:pt x="0" y="112"/>
                </a:cubicBezTo>
                <a:cubicBezTo>
                  <a:pt x="0" y="50"/>
                  <a:pt x="51" y="0"/>
                  <a:pt x="112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12"/>
                  <a:pt x="224" y="112"/>
                  <a:pt x="224" y="112"/>
                </a:cubicBezTo>
                <a:cubicBezTo>
                  <a:pt x="224" y="174"/>
                  <a:pt x="174" y="224"/>
                  <a:pt x="112" y="224"/>
                </a:cubicBezTo>
                <a:cubicBezTo>
                  <a:pt x="112" y="224"/>
                  <a:pt x="112" y="224"/>
                  <a:pt x="112" y="224"/>
                </a:cubicBezTo>
                <a:cubicBezTo>
                  <a:pt x="51" y="224"/>
                  <a:pt x="0" y="174"/>
                  <a:pt x="0" y="112"/>
                </a:cubicBezTo>
                <a:close/>
              </a:path>
            </a:pathLst>
          </a:custGeom>
          <a:solidFill>
            <a:srgbClr val="F78948"/>
          </a:solidFill>
          <a:ln>
            <a:noFill/>
          </a:ln>
          <a:effectLst>
            <a:outerShdw blurRad="101600" dist="76200" dir="972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65" name="TextBox 13"/>
          <p:cNvSpPr txBox="1">
            <a:spLocks noChangeArrowheads="1"/>
          </p:cNvSpPr>
          <p:nvPr/>
        </p:nvSpPr>
        <p:spPr bwMode="auto">
          <a:xfrm>
            <a:off x="1793366" y="1434715"/>
            <a:ext cx="1444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en-US" altLang="zh-CN" sz="2800" dirty="0">
                <a:solidFill>
                  <a:srgbClr val="FFFFFF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27%</a:t>
            </a:r>
            <a:endParaRPr lang="en-US" altLang="zh-CN" sz="2800" dirty="0">
              <a:solidFill>
                <a:srgbClr val="FFFFFF"/>
              </a:solidFill>
              <a:latin typeface="汉仪细圆简" panose="02010609000101010101" pitchFamily="49" charset="-122"/>
              <a:ea typeface="汉仪细圆简" panose="02010609000101010101" pitchFamily="49" charset="-122"/>
              <a:cs typeface="Arial" panose="020B0604020202020204" pitchFamily="34" charset="0"/>
            </a:endParaRPr>
          </a:p>
        </p:txBody>
      </p:sp>
      <p:sp>
        <p:nvSpPr>
          <p:cNvPr id="68" name="TextBox 16"/>
          <p:cNvSpPr txBox="1">
            <a:spLocks noChangeArrowheads="1"/>
          </p:cNvSpPr>
          <p:nvPr/>
        </p:nvSpPr>
        <p:spPr bwMode="auto">
          <a:xfrm>
            <a:off x="2082884" y="1034912"/>
            <a:ext cx="870155" cy="24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zh-CN" altLang="en-US" sz="1200" dirty="0">
                <a:solidFill>
                  <a:srgbClr val="FFFFF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添加标题</a:t>
            </a:r>
            <a:endParaRPr lang="en-US" altLang="zh-CN" sz="1200" dirty="0">
              <a:solidFill>
                <a:srgbClr val="FFFFFF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35088" y="1034912"/>
            <a:ext cx="1526444" cy="940900"/>
            <a:chOff x="3935088" y="935344"/>
            <a:chExt cx="1526444" cy="940900"/>
          </a:xfrm>
        </p:grpSpPr>
        <p:sp>
          <p:nvSpPr>
            <p:cNvPr id="66" name="TextBox 14"/>
            <p:cNvSpPr txBox="1">
              <a:spLocks noChangeArrowheads="1"/>
            </p:cNvSpPr>
            <p:nvPr/>
          </p:nvSpPr>
          <p:spPr bwMode="auto">
            <a:xfrm>
              <a:off x="3935088" y="1353024"/>
              <a:ext cx="152644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8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34%</a:t>
              </a:r>
              <a:endParaRPr lang="en-US" altLang="zh-CN" sz="2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9" name="TextBox 17"/>
            <p:cNvSpPr txBox="1">
              <a:spLocks noChangeArrowheads="1"/>
            </p:cNvSpPr>
            <p:nvPr/>
          </p:nvSpPr>
          <p:spPr bwMode="auto">
            <a:xfrm>
              <a:off x="4263232" y="935344"/>
              <a:ext cx="8701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90854" y="1034912"/>
            <a:ext cx="1577408" cy="923023"/>
            <a:chOff x="6090854" y="935344"/>
            <a:chExt cx="1577408" cy="923023"/>
          </a:xfrm>
        </p:grpSpPr>
        <p:sp>
          <p:nvSpPr>
            <p:cNvPr id="67" name="TextBox 15"/>
            <p:cNvSpPr txBox="1">
              <a:spLocks noChangeArrowheads="1"/>
            </p:cNvSpPr>
            <p:nvPr/>
          </p:nvSpPr>
          <p:spPr bwMode="auto">
            <a:xfrm>
              <a:off x="6090854" y="1335147"/>
              <a:ext cx="157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8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39%</a:t>
              </a:r>
              <a:endParaRPr lang="en-US" altLang="zh-CN" sz="2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0" name="TextBox 18"/>
            <p:cNvSpPr txBox="1">
              <a:spLocks noChangeArrowheads="1"/>
            </p:cNvSpPr>
            <p:nvPr/>
          </p:nvSpPr>
          <p:spPr bwMode="auto">
            <a:xfrm>
              <a:off x="6444480" y="935344"/>
              <a:ext cx="8701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65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 flipH="1">
            <a:off x="-2" y="4248901"/>
            <a:ext cx="5606888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9C5B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flipH="1">
            <a:off x="0" y="4249005"/>
            <a:ext cx="535470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E84C3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8" name="任意多边形 47"/>
          <p:cNvSpPr/>
          <p:nvPr/>
        </p:nvSpPr>
        <p:spPr>
          <a:xfrm flipH="1">
            <a:off x="-2" y="4247891"/>
            <a:ext cx="5052556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F7894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9" name="TextBox 93"/>
          <p:cNvSpPr txBox="1"/>
          <p:nvPr/>
        </p:nvSpPr>
        <p:spPr bwMode="auto">
          <a:xfrm>
            <a:off x="1394836" y="4311445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1" name="Freeform 9"/>
          <p:cNvSpPr>
            <a:spLocks noEditPoints="1"/>
          </p:cNvSpPr>
          <p:nvPr/>
        </p:nvSpPr>
        <p:spPr bwMode="auto">
          <a:xfrm>
            <a:off x="1343713" y="4346332"/>
            <a:ext cx="436322" cy="336810"/>
          </a:xfrm>
          <a:custGeom>
            <a:avLst/>
            <a:gdLst>
              <a:gd name="T0" fmla="*/ 11 w 33"/>
              <a:gd name="T1" fmla="*/ 25 h 25"/>
              <a:gd name="T2" fmla="*/ 15 w 33"/>
              <a:gd name="T3" fmla="*/ 25 h 25"/>
              <a:gd name="T4" fmla="*/ 16 w 33"/>
              <a:gd name="T5" fmla="*/ 24 h 25"/>
              <a:gd name="T6" fmla="*/ 16 w 33"/>
              <a:gd name="T7" fmla="*/ 16 h 25"/>
              <a:gd name="T8" fmla="*/ 13 w 33"/>
              <a:gd name="T9" fmla="*/ 15 h 25"/>
              <a:gd name="T10" fmla="*/ 10 w 33"/>
              <a:gd name="T11" fmla="*/ 17 h 25"/>
              <a:gd name="T12" fmla="*/ 10 w 33"/>
              <a:gd name="T13" fmla="*/ 24 h 25"/>
              <a:gd name="T14" fmla="*/ 11 w 33"/>
              <a:gd name="T15" fmla="*/ 25 h 25"/>
              <a:gd name="T16" fmla="*/ 0 w 33"/>
              <a:gd name="T17" fmla="*/ 16 h 25"/>
              <a:gd name="T18" fmla="*/ 13 w 33"/>
              <a:gd name="T19" fmla="*/ 9 h 25"/>
              <a:gd name="T20" fmla="*/ 13 w 33"/>
              <a:gd name="T21" fmla="*/ 9 h 25"/>
              <a:gd name="T22" fmla="*/ 14 w 33"/>
              <a:gd name="T23" fmla="*/ 9 h 25"/>
              <a:gd name="T24" fmla="*/ 18 w 33"/>
              <a:gd name="T25" fmla="*/ 11 h 25"/>
              <a:gd name="T26" fmla="*/ 28 w 33"/>
              <a:gd name="T27" fmla="*/ 3 h 25"/>
              <a:gd name="T28" fmla="*/ 26 w 33"/>
              <a:gd name="T29" fmla="*/ 1 h 25"/>
              <a:gd name="T30" fmla="*/ 30 w 33"/>
              <a:gd name="T31" fmla="*/ 0 h 25"/>
              <a:gd name="T32" fmla="*/ 33 w 33"/>
              <a:gd name="T33" fmla="*/ 0 h 25"/>
              <a:gd name="T34" fmla="*/ 32 w 33"/>
              <a:gd name="T35" fmla="*/ 3 h 25"/>
              <a:gd name="T36" fmla="*/ 31 w 33"/>
              <a:gd name="T37" fmla="*/ 6 h 25"/>
              <a:gd name="T38" fmla="*/ 30 w 33"/>
              <a:gd name="T39" fmla="*/ 5 h 25"/>
              <a:gd name="T40" fmla="*/ 19 w 33"/>
              <a:gd name="T41" fmla="*/ 14 h 25"/>
              <a:gd name="T42" fmla="*/ 18 w 33"/>
              <a:gd name="T43" fmla="*/ 15 h 25"/>
              <a:gd name="T44" fmla="*/ 17 w 33"/>
              <a:gd name="T45" fmla="*/ 14 h 25"/>
              <a:gd name="T46" fmla="*/ 13 w 33"/>
              <a:gd name="T47" fmla="*/ 12 h 25"/>
              <a:gd name="T48" fmla="*/ 2 w 33"/>
              <a:gd name="T49" fmla="*/ 19 h 25"/>
              <a:gd name="T50" fmla="*/ 0 w 33"/>
              <a:gd name="T51" fmla="*/ 16 h 25"/>
              <a:gd name="T52" fmla="*/ 3 w 33"/>
              <a:gd name="T53" fmla="*/ 25 h 25"/>
              <a:gd name="T54" fmla="*/ 7 w 33"/>
              <a:gd name="T55" fmla="*/ 25 h 25"/>
              <a:gd name="T56" fmla="*/ 8 w 33"/>
              <a:gd name="T57" fmla="*/ 24 h 25"/>
              <a:gd name="T58" fmla="*/ 8 w 33"/>
              <a:gd name="T59" fmla="*/ 18 h 25"/>
              <a:gd name="T60" fmla="*/ 2 w 33"/>
              <a:gd name="T61" fmla="*/ 21 h 25"/>
              <a:gd name="T62" fmla="*/ 2 w 33"/>
              <a:gd name="T63" fmla="*/ 24 h 25"/>
              <a:gd name="T64" fmla="*/ 3 w 33"/>
              <a:gd name="T65" fmla="*/ 25 h 25"/>
              <a:gd name="T66" fmla="*/ 19 w 33"/>
              <a:gd name="T67" fmla="*/ 25 h 25"/>
              <a:gd name="T68" fmla="*/ 23 w 33"/>
              <a:gd name="T69" fmla="*/ 25 h 25"/>
              <a:gd name="T70" fmla="*/ 24 w 33"/>
              <a:gd name="T71" fmla="*/ 24 h 25"/>
              <a:gd name="T72" fmla="*/ 24 w 33"/>
              <a:gd name="T73" fmla="*/ 13 h 25"/>
              <a:gd name="T74" fmla="*/ 24 w 33"/>
              <a:gd name="T75" fmla="*/ 13 h 25"/>
              <a:gd name="T76" fmla="*/ 18 w 33"/>
              <a:gd name="T77" fmla="*/ 18 h 25"/>
              <a:gd name="T78" fmla="*/ 18 w 33"/>
              <a:gd name="T79" fmla="*/ 17 h 25"/>
              <a:gd name="T80" fmla="*/ 18 w 33"/>
              <a:gd name="T81" fmla="*/ 24 h 25"/>
              <a:gd name="T82" fmla="*/ 19 w 33"/>
              <a:gd name="T83" fmla="*/ 25 h 25"/>
              <a:gd name="T84" fmla="*/ 27 w 33"/>
              <a:gd name="T85" fmla="*/ 25 h 25"/>
              <a:gd name="T86" fmla="*/ 31 w 33"/>
              <a:gd name="T87" fmla="*/ 25 h 25"/>
              <a:gd name="T88" fmla="*/ 32 w 33"/>
              <a:gd name="T89" fmla="*/ 24 h 25"/>
              <a:gd name="T90" fmla="*/ 32 w 33"/>
              <a:gd name="T91" fmla="*/ 11 h 25"/>
              <a:gd name="T92" fmla="*/ 29 w 33"/>
              <a:gd name="T93" fmla="*/ 8 h 25"/>
              <a:gd name="T94" fmla="*/ 26 w 33"/>
              <a:gd name="T95" fmla="*/ 11 h 25"/>
              <a:gd name="T96" fmla="*/ 26 w 33"/>
              <a:gd name="T97" fmla="*/ 24 h 25"/>
              <a:gd name="T98" fmla="*/ 27 w 33"/>
              <a:gd name="T9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3" h="25">
                <a:moveTo>
                  <a:pt x="11" y="25"/>
                </a:moveTo>
                <a:cubicBezTo>
                  <a:pt x="12" y="25"/>
                  <a:pt x="14" y="25"/>
                  <a:pt x="15" y="25"/>
                </a:cubicBezTo>
                <a:cubicBezTo>
                  <a:pt x="16" y="25"/>
                  <a:pt x="16" y="25"/>
                  <a:pt x="16" y="24"/>
                </a:cubicBezTo>
                <a:cubicBezTo>
                  <a:pt x="16" y="16"/>
                  <a:pt x="16" y="16"/>
                  <a:pt x="16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5"/>
                  <a:pt x="11" y="25"/>
                  <a:pt x="11" y="25"/>
                </a:cubicBezTo>
                <a:close/>
                <a:moveTo>
                  <a:pt x="0" y="16"/>
                </a:move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8" y="11"/>
                  <a:pt x="18" y="11"/>
                  <a:pt x="18" y="11"/>
                </a:cubicBezTo>
                <a:cubicBezTo>
                  <a:pt x="28" y="3"/>
                  <a:pt x="28" y="3"/>
                  <a:pt x="28" y="3"/>
                </a:cubicBezTo>
                <a:cubicBezTo>
                  <a:pt x="26" y="1"/>
                  <a:pt x="26" y="1"/>
                  <a:pt x="26" y="1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6"/>
                  <a:pt x="31" y="6"/>
                  <a:pt x="31" y="6"/>
                </a:cubicBezTo>
                <a:cubicBezTo>
                  <a:pt x="30" y="5"/>
                  <a:pt x="30" y="5"/>
                  <a:pt x="30" y="5"/>
                </a:cubicBezTo>
                <a:cubicBezTo>
                  <a:pt x="19" y="14"/>
                  <a:pt x="19" y="14"/>
                  <a:pt x="19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4"/>
                  <a:pt x="17" y="14"/>
                  <a:pt x="17" y="14"/>
                </a:cubicBezTo>
                <a:cubicBezTo>
                  <a:pt x="13" y="12"/>
                  <a:pt x="13" y="12"/>
                  <a:pt x="13" y="12"/>
                </a:cubicBezTo>
                <a:cubicBezTo>
                  <a:pt x="2" y="19"/>
                  <a:pt x="2" y="19"/>
                  <a:pt x="2" y="19"/>
                </a:cubicBezTo>
                <a:cubicBezTo>
                  <a:pt x="0" y="16"/>
                  <a:pt x="0" y="16"/>
                  <a:pt x="0" y="16"/>
                </a:cubicBezTo>
                <a:close/>
                <a:moveTo>
                  <a:pt x="3" y="25"/>
                </a:moveTo>
                <a:cubicBezTo>
                  <a:pt x="7" y="25"/>
                  <a:pt x="7" y="25"/>
                  <a:pt x="7" y="25"/>
                </a:cubicBezTo>
                <a:cubicBezTo>
                  <a:pt x="8" y="25"/>
                  <a:pt x="8" y="25"/>
                  <a:pt x="8" y="24"/>
                </a:cubicBezTo>
                <a:cubicBezTo>
                  <a:pt x="8" y="18"/>
                  <a:pt x="8" y="18"/>
                  <a:pt x="8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5"/>
                  <a:pt x="3" y="25"/>
                  <a:pt x="3" y="25"/>
                </a:cubicBezTo>
                <a:close/>
                <a:moveTo>
                  <a:pt x="19" y="25"/>
                </a:moveTo>
                <a:cubicBezTo>
                  <a:pt x="20" y="25"/>
                  <a:pt x="22" y="25"/>
                  <a:pt x="23" y="25"/>
                </a:cubicBezTo>
                <a:cubicBezTo>
                  <a:pt x="23" y="25"/>
                  <a:pt x="24" y="25"/>
                  <a:pt x="24" y="24"/>
                </a:cubicBezTo>
                <a:cubicBezTo>
                  <a:pt x="24" y="21"/>
                  <a:pt x="24" y="17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5"/>
                  <a:pt x="19" y="25"/>
                  <a:pt x="19" y="25"/>
                </a:cubicBezTo>
                <a:close/>
                <a:moveTo>
                  <a:pt x="27" y="25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2" y="25"/>
                  <a:pt x="32" y="24"/>
                </a:cubicBezTo>
                <a:cubicBezTo>
                  <a:pt x="32" y="11"/>
                  <a:pt x="32" y="11"/>
                  <a:pt x="32" y="11"/>
                </a:cubicBezTo>
                <a:cubicBezTo>
                  <a:pt x="29" y="8"/>
                  <a:pt x="29" y="8"/>
                  <a:pt x="29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5"/>
                  <a:pt x="27" y="25"/>
                  <a:pt x="27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pic>
        <p:nvPicPr>
          <p:cNvPr id="30" name="Picture 6" descr="C:\Users\Administrator\Desktop\touy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702925" y="3311338"/>
            <a:ext cx="4070739" cy="102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 descr="C:\Users\Administrator\Desktop\comp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0" y="0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 descr="C:\Users\Administrator\Desktop\shutterstock_7393677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r="902" b="9474"/>
          <a:stretch>
            <a:fillRect/>
          </a:stretch>
        </p:blipFill>
        <p:spPr bwMode="auto">
          <a:xfrm>
            <a:off x="951255" y="830580"/>
            <a:ext cx="3594569" cy="224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/>
          <p:cNvSpPr txBox="1">
            <a:spLocks noChangeArrowheads="1"/>
          </p:cNvSpPr>
          <p:nvPr/>
        </p:nvSpPr>
        <p:spPr bwMode="auto">
          <a:xfrm>
            <a:off x="5241834" y="1005055"/>
            <a:ext cx="305899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>
              <a:lnSpc>
                <a:spcPct val="120000"/>
              </a:lnSpc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拥有国内顶尖的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制作技术、顶级的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设计团队， 坚持精益求精、拒绝平庸的做事精神，帮助您实现美观、</a:t>
            </a:r>
            <a:r>
              <a:rPr lang="zh-CN" altLang="zh-CN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精致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、严谨、动感的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展示效果，让您的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创造卓越价值。</a:t>
            </a: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5241834" y="2173609"/>
            <a:ext cx="264223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ct val="120000"/>
              </a:lnSpc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锐普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的设计理念：杜绝平庸、专做精品 ！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专业；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尽心；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创意。</a:t>
            </a: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5241834" y="2857116"/>
            <a:ext cx="26422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ct val="120000"/>
              </a:lnSpc>
            </a:pP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  <a:p>
            <a:pPr algn="just" defTabSz="685800">
              <a:lnSpc>
                <a:spcPct val="120000"/>
              </a:lnSpc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锐普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服务领域：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公共模板设计；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个性模板设计；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稿件制作。</a:t>
            </a: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4" name="任意多边形 73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5" name="任意多边形 74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545127" y="1577511"/>
            <a:ext cx="2960677" cy="724636"/>
            <a:chOff x="740426" y="1805963"/>
            <a:chExt cx="5500047" cy="1346596"/>
          </a:xfrm>
        </p:grpSpPr>
        <p:sp>
          <p:nvSpPr>
            <p:cNvPr id="3" name="椭圆 2"/>
            <p:cNvSpPr/>
            <p:nvPr/>
          </p:nvSpPr>
          <p:spPr>
            <a:xfrm>
              <a:off x="740426" y="1859117"/>
              <a:ext cx="1144681" cy="1144681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 prstMaterial="matte">
              <a:bevelT w="63500" h="63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009490" y="2069602"/>
              <a:ext cx="606553" cy="599138"/>
              <a:chOff x="1714500" y="614363"/>
              <a:chExt cx="649288" cy="641351"/>
            </a:xfrm>
            <a:solidFill>
              <a:srgbClr val="70D0F3"/>
            </a:solidFill>
          </p:grpSpPr>
          <p:sp>
            <p:nvSpPr>
              <p:cNvPr id="8" name="Freeform 18"/>
              <p:cNvSpPr/>
              <p:nvPr/>
            </p:nvSpPr>
            <p:spPr bwMode="auto">
              <a:xfrm>
                <a:off x="1951038" y="928688"/>
                <a:ext cx="176213" cy="161925"/>
              </a:xfrm>
              <a:custGeom>
                <a:avLst/>
                <a:gdLst>
                  <a:gd name="T0" fmla="*/ 43 w 47"/>
                  <a:gd name="T1" fmla="*/ 43 h 43"/>
                  <a:gd name="T2" fmla="*/ 40 w 47"/>
                  <a:gd name="T3" fmla="*/ 43 h 43"/>
                  <a:gd name="T4" fmla="*/ 24 w 47"/>
                  <a:gd name="T5" fmla="*/ 31 h 43"/>
                  <a:gd name="T6" fmla="*/ 23 w 47"/>
                  <a:gd name="T7" fmla="*/ 31 h 43"/>
                  <a:gd name="T8" fmla="*/ 23 w 47"/>
                  <a:gd name="T9" fmla="*/ 31 h 43"/>
                  <a:gd name="T10" fmla="*/ 6 w 47"/>
                  <a:gd name="T11" fmla="*/ 43 h 43"/>
                  <a:gd name="T12" fmla="*/ 4 w 47"/>
                  <a:gd name="T13" fmla="*/ 43 h 43"/>
                  <a:gd name="T14" fmla="*/ 1 w 47"/>
                  <a:gd name="T15" fmla="*/ 41 h 43"/>
                  <a:gd name="T16" fmla="*/ 0 w 47"/>
                  <a:gd name="T17" fmla="*/ 38 h 43"/>
                  <a:gd name="T18" fmla="*/ 2 w 47"/>
                  <a:gd name="T19" fmla="*/ 36 h 43"/>
                  <a:gd name="T20" fmla="*/ 19 w 47"/>
                  <a:gd name="T21" fmla="*/ 24 h 43"/>
                  <a:gd name="T22" fmla="*/ 19 w 47"/>
                  <a:gd name="T23" fmla="*/ 23 h 43"/>
                  <a:gd name="T24" fmla="*/ 19 w 47"/>
                  <a:gd name="T25" fmla="*/ 4 h 43"/>
                  <a:gd name="T26" fmla="*/ 23 w 47"/>
                  <a:gd name="T27" fmla="*/ 0 h 43"/>
                  <a:gd name="T28" fmla="*/ 27 w 47"/>
                  <a:gd name="T29" fmla="*/ 4 h 43"/>
                  <a:gd name="T30" fmla="*/ 27 w 47"/>
                  <a:gd name="T31" fmla="*/ 23 h 43"/>
                  <a:gd name="T32" fmla="*/ 28 w 47"/>
                  <a:gd name="T33" fmla="*/ 24 h 43"/>
                  <a:gd name="T34" fmla="*/ 45 w 47"/>
                  <a:gd name="T35" fmla="*/ 36 h 43"/>
                  <a:gd name="T36" fmla="*/ 46 w 47"/>
                  <a:gd name="T37" fmla="*/ 38 h 43"/>
                  <a:gd name="T38" fmla="*/ 46 w 47"/>
                  <a:gd name="T39" fmla="*/ 41 h 43"/>
                  <a:gd name="T40" fmla="*/ 43 w 47"/>
                  <a:gd name="T4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7" h="43">
                    <a:moveTo>
                      <a:pt x="43" y="43"/>
                    </a:moveTo>
                    <a:cubicBezTo>
                      <a:pt x="42" y="43"/>
                      <a:pt x="41" y="43"/>
                      <a:pt x="40" y="43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5" y="43"/>
                      <a:pt x="4" y="43"/>
                    </a:cubicBezTo>
                    <a:cubicBezTo>
                      <a:pt x="3" y="43"/>
                      <a:pt x="2" y="42"/>
                      <a:pt x="1" y="41"/>
                    </a:cubicBezTo>
                    <a:cubicBezTo>
                      <a:pt x="0" y="40"/>
                      <a:pt x="0" y="39"/>
                      <a:pt x="0" y="38"/>
                    </a:cubicBezTo>
                    <a:cubicBezTo>
                      <a:pt x="1" y="37"/>
                      <a:pt x="1" y="36"/>
                      <a:pt x="2" y="3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1"/>
                      <a:pt x="21" y="0"/>
                      <a:pt x="23" y="0"/>
                    </a:cubicBezTo>
                    <a:cubicBezTo>
                      <a:pt x="25" y="0"/>
                      <a:pt x="27" y="1"/>
                      <a:pt x="27" y="4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24"/>
                      <a:pt x="27" y="24"/>
                      <a:pt x="28" y="24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6" y="37"/>
                      <a:pt x="46" y="38"/>
                    </a:cubicBezTo>
                    <a:cubicBezTo>
                      <a:pt x="47" y="39"/>
                      <a:pt x="46" y="40"/>
                      <a:pt x="46" y="41"/>
                    </a:cubicBezTo>
                    <a:cubicBezTo>
                      <a:pt x="45" y="42"/>
                      <a:pt x="44" y="43"/>
                      <a:pt x="43" y="43"/>
                    </a:cubicBezTo>
                    <a:close/>
                  </a:path>
                </a:pathLst>
              </a:custGeom>
              <a:solidFill>
                <a:srgbClr val="F78948"/>
              </a:solidFill>
              <a:ln>
                <a:noFill/>
              </a:ln>
              <a:effectLst>
                <a:outerShdw blurRad="101600" dist="76200" dir="936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19"/>
              <p:cNvSpPr/>
              <p:nvPr/>
            </p:nvSpPr>
            <p:spPr bwMode="auto">
              <a:xfrm>
                <a:off x="1917700" y="757238"/>
                <a:ext cx="239713" cy="138113"/>
              </a:xfrm>
              <a:custGeom>
                <a:avLst/>
                <a:gdLst>
                  <a:gd name="T0" fmla="*/ 51 w 64"/>
                  <a:gd name="T1" fmla="*/ 0 h 37"/>
                  <a:gd name="T2" fmla="*/ 46 w 64"/>
                  <a:gd name="T3" fmla="*/ 0 h 37"/>
                  <a:gd name="T4" fmla="*/ 36 w 64"/>
                  <a:gd name="T5" fmla="*/ 31 h 37"/>
                  <a:gd name="T6" fmla="*/ 35 w 64"/>
                  <a:gd name="T7" fmla="*/ 3 h 37"/>
                  <a:gd name="T8" fmla="*/ 29 w 64"/>
                  <a:gd name="T9" fmla="*/ 3 h 37"/>
                  <a:gd name="T10" fmla="*/ 28 w 64"/>
                  <a:gd name="T11" fmla="*/ 31 h 37"/>
                  <a:gd name="T12" fmla="*/ 19 w 64"/>
                  <a:gd name="T13" fmla="*/ 0 h 37"/>
                  <a:gd name="T14" fmla="*/ 14 w 64"/>
                  <a:gd name="T15" fmla="*/ 0 h 37"/>
                  <a:gd name="T16" fmla="*/ 2 w 64"/>
                  <a:gd name="T17" fmla="*/ 11 h 37"/>
                  <a:gd name="T18" fmla="*/ 0 w 64"/>
                  <a:gd name="T19" fmla="*/ 37 h 37"/>
                  <a:gd name="T20" fmla="*/ 14 w 64"/>
                  <a:gd name="T21" fmla="*/ 37 h 37"/>
                  <a:gd name="T22" fmla="*/ 20 w 64"/>
                  <a:gd name="T23" fmla="*/ 37 h 37"/>
                  <a:gd name="T24" fmla="*/ 28 w 64"/>
                  <a:gd name="T25" fmla="*/ 37 h 37"/>
                  <a:gd name="T26" fmla="*/ 29 w 64"/>
                  <a:gd name="T27" fmla="*/ 37 h 37"/>
                  <a:gd name="T28" fmla="*/ 35 w 64"/>
                  <a:gd name="T29" fmla="*/ 37 h 37"/>
                  <a:gd name="T30" fmla="*/ 37 w 64"/>
                  <a:gd name="T31" fmla="*/ 37 h 37"/>
                  <a:gd name="T32" fmla="*/ 45 w 64"/>
                  <a:gd name="T33" fmla="*/ 37 h 37"/>
                  <a:gd name="T34" fmla="*/ 51 w 64"/>
                  <a:gd name="T35" fmla="*/ 37 h 37"/>
                  <a:gd name="T36" fmla="*/ 64 w 64"/>
                  <a:gd name="T37" fmla="*/ 37 h 37"/>
                  <a:gd name="T38" fmla="*/ 63 w 64"/>
                  <a:gd name="T39" fmla="*/ 11 h 37"/>
                  <a:gd name="T40" fmla="*/ 51 w 64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37">
                    <a:moveTo>
                      <a:pt x="51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2" y="5"/>
                      <a:pt x="2" y="1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3" y="5"/>
                      <a:pt x="58" y="0"/>
                      <a:pt x="51" y="0"/>
                    </a:cubicBezTo>
                    <a:close/>
                  </a:path>
                </a:pathLst>
              </a:custGeom>
              <a:solidFill>
                <a:srgbClr val="F78948"/>
              </a:solidFill>
              <a:ln>
                <a:noFill/>
              </a:ln>
              <a:effectLst>
                <a:outerShdw blurRad="101600" dist="76200" dir="936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Oval 20"/>
              <p:cNvSpPr>
                <a:spLocks noChangeArrowheads="1"/>
              </p:cNvSpPr>
              <p:nvPr/>
            </p:nvSpPr>
            <p:spPr bwMode="auto">
              <a:xfrm>
                <a:off x="1976438" y="614363"/>
                <a:ext cx="123825" cy="123825"/>
              </a:xfrm>
              <a:prstGeom prst="ellipse">
                <a:avLst/>
              </a:prstGeom>
              <a:solidFill>
                <a:srgbClr val="F78948"/>
              </a:solidFill>
              <a:ln>
                <a:noFill/>
              </a:ln>
              <a:effectLst>
                <a:outerShdw blurRad="101600" dist="76200" dir="936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1"/>
              <p:cNvSpPr/>
              <p:nvPr/>
            </p:nvSpPr>
            <p:spPr bwMode="auto">
              <a:xfrm>
                <a:off x="1714500" y="1117601"/>
                <a:ext cx="239713" cy="138113"/>
              </a:xfrm>
              <a:custGeom>
                <a:avLst/>
                <a:gdLst>
                  <a:gd name="T0" fmla="*/ 50 w 64"/>
                  <a:gd name="T1" fmla="*/ 0 h 37"/>
                  <a:gd name="T2" fmla="*/ 45 w 64"/>
                  <a:gd name="T3" fmla="*/ 0 h 37"/>
                  <a:gd name="T4" fmla="*/ 36 w 64"/>
                  <a:gd name="T5" fmla="*/ 31 h 37"/>
                  <a:gd name="T6" fmla="*/ 34 w 64"/>
                  <a:gd name="T7" fmla="*/ 3 h 37"/>
                  <a:gd name="T8" fmla="*/ 29 w 64"/>
                  <a:gd name="T9" fmla="*/ 3 h 37"/>
                  <a:gd name="T10" fmla="*/ 28 w 64"/>
                  <a:gd name="T11" fmla="*/ 31 h 37"/>
                  <a:gd name="T12" fmla="*/ 18 w 64"/>
                  <a:gd name="T13" fmla="*/ 0 h 37"/>
                  <a:gd name="T14" fmla="*/ 13 w 64"/>
                  <a:gd name="T15" fmla="*/ 0 h 37"/>
                  <a:gd name="T16" fmla="*/ 1 w 64"/>
                  <a:gd name="T17" fmla="*/ 11 h 37"/>
                  <a:gd name="T18" fmla="*/ 0 w 64"/>
                  <a:gd name="T19" fmla="*/ 37 h 37"/>
                  <a:gd name="T20" fmla="*/ 13 w 64"/>
                  <a:gd name="T21" fmla="*/ 37 h 37"/>
                  <a:gd name="T22" fmla="*/ 19 w 64"/>
                  <a:gd name="T23" fmla="*/ 37 h 37"/>
                  <a:gd name="T24" fmla="*/ 27 w 64"/>
                  <a:gd name="T25" fmla="*/ 37 h 37"/>
                  <a:gd name="T26" fmla="*/ 29 w 64"/>
                  <a:gd name="T27" fmla="*/ 37 h 37"/>
                  <a:gd name="T28" fmla="*/ 35 w 64"/>
                  <a:gd name="T29" fmla="*/ 37 h 37"/>
                  <a:gd name="T30" fmla="*/ 36 w 64"/>
                  <a:gd name="T31" fmla="*/ 37 h 37"/>
                  <a:gd name="T32" fmla="*/ 44 w 64"/>
                  <a:gd name="T33" fmla="*/ 37 h 37"/>
                  <a:gd name="T34" fmla="*/ 50 w 64"/>
                  <a:gd name="T35" fmla="*/ 37 h 37"/>
                  <a:gd name="T36" fmla="*/ 64 w 64"/>
                  <a:gd name="T37" fmla="*/ 37 h 37"/>
                  <a:gd name="T38" fmla="*/ 62 w 64"/>
                  <a:gd name="T39" fmla="*/ 11 h 37"/>
                  <a:gd name="T40" fmla="*/ 50 w 64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37">
                    <a:moveTo>
                      <a:pt x="50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1" y="5"/>
                      <a:pt x="1" y="1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5"/>
                      <a:pt x="57" y="0"/>
                      <a:pt x="50" y="0"/>
                    </a:cubicBezTo>
                    <a:close/>
                  </a:path>
                </a:pathLst>
              </a:custGeom>
              <a:solidFill>
                <a:srgbClr val="F78948"/>
              </a:solidFill>
              <a:ln>
                <a:noFill/>
              </a:ln>
              <a:effectLst>
                <a:outerShdw blurRad="101600" dist="76200" dir="936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auto">
              <a:xfrm>
                <a:off x="1770063" y="969963"/>
                <a:ext cx="123825" cy="128588"/>
              </a:xfrm>
              <a:prstGeom prst="ellipse">
                <a:avLst/>
              </a:prstGeom>
              <a:solidFill>
                <a:srgbClr val="F78948"/>
              </a:solidFill>
              <a:ln>
                <a:noFill/>
              </a:ln>
              <a:effectLst>
                <a:outerShdw blurRad="101600" dist="76200" dir="936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3"/>
              <p:cNvSpPr/>
              <p:nvPr/>
            </p:nvSpPr>
            <p:spPr bwMode="auto">
              <a:xfrm>
                <a:off x="2122488" y="1117601"/>
                <a:ext cx="241300" cy="138113"/>
              </a:xfrm>
              <a:custGeom>
                <a:avLst/>
                <a:gdLst>
                  <a:gd name="T0" fmla="*/ 51 w 64"/>
                  <a:gd name="T1" fmla="*/ 0 h 37"/>
                  <a:gd name="T2" fmla="*/ 46 w 64"/>
                  <a:gd name="T3" fmla="*/ 0 h 37"/>
                  <a:gd name="T4" fmla="*/ 36 w 64"/>
                  <a:gd name="T5" fmla="*/ 31 h 37"/>
                  <a:gd name="T6" fmla="*/ 35 w 64"/>
                  <a:gd name="T7" fmla="*/ 3 h 37"/>
                  <a:gd name="T8" fmla="*/ 29 w 64"/>
                  <a:gd name="T9" fmla="*/ 3 h 37"/>
                  <a:gd name="T10" fmla="*/ 28 w 64"/>
                  <a:gd name="T11" fmla="*/ 31 h 37"/>
                  <a:gd name="T12" fmla="*/ 18 w 64"/>
                  <a:gd name="T13" fmla="*/ 0 h 37"/>
                  <a:gd name="T14" fmla="*/ 14 w 64"/>
                  <a:gd name="T15" fmla="*/ 0 h 37"/>
                  <a:gd name="T16" fmla="*/ 1 w 64"/>
                  <a:gd name="T17" fmla="*/ 11 h 37"/>
                  <a:gd name="T18" fmla="*/ 0 w 64"/>
                  <a:gd name="T19" fmla="*/ 37 h 37"/>
                  <a:gd name="T20" fmla="*/ 14 w 64"/>
                  <a:gd name="T21" fmla="*/ 37 h 37"/>
                  <a:gd name="T22" fmla="*/ 20 w 64"/>
                  <a:gd name="T23" fmla="*/ 37 h 37"/>
                  <a:gd name="T24" fmla="*/ 27 w 64"/>
                  <a:gd name="T25" fmla="*/ 37 h 37"/>
                  <a:gd name="T26" fmla="*/ 29 w 64"/>
                  <a:gd name="T27" fmla="*/ 37 h 37"/>
                  <a:gd name="T28" fmla="*/ 35 w 64"/>
                  <a:gd name="T29" fmla="*/ 37 h 37"/>
                  <a:gd name="T30" fmla="*/ 37 w 64"/>
                  <a:gd name="T31" fmla="*/ 37 h 37"/>
                  <a:gd name="T32" fmla="*/ 44 w 64"/>
                  <a:gd name="T33" fmla="*/ 37 h 37"/>
                  <a:gd name="T34" fmla="*/ 51 w 64"/>
                  <a:gd name="T35" fmla="*/ 37 h 37"/>
                  <a:gd name="T36" fmla="*/ 64 w 64"/>
                  <a:gd name="T37" fmla="*/ 37 h 37"/>
                  <a:gd name="T38" fmla="*/ 63 w 64"/>
                  <a:gd name="T39" fmla="*/ 11 h 37"/>
                  <a:gd name="T40" fmla="*/ 51 w 64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37">
                    <a:moveTo>
                      <a:pt x="51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1" y="5"/>
                      <a:pt x="1" y="1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3" y="5"/>
                      <a:pt x="57" y="0"/>
                      <a:pt x="51" y="0"/>
                    </a:cubicBezTo>
                    <a:close/>
                  </a:path>
                </a:pathLst>
              </a:custGeom>
              <a:solidFill>
                <a:srgbClr val="F78948"/>
              </a:solidFill>
              <a:ln>
                <a:noFill/>
              </a:ln>
              <a:effectLst>
                <a:outerShdw blurRad="101600" dist="76200" dir="936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Oval 24"/>
              <p:cNvSpPr>
                <a:spLocks noChangeArrowheads="1"/>
              </p:cNvSpPr>
              <p:nvPr/>
            </p:nvSpPr>
            <p:spPr bwMode="auto">
              <a:xfrm>
                <a:off x="2179638" y="969963"/>
                <a:ext cx="127000" cy="128588"/>
              </a:xfrm>
              <a:prstGeom prst="ellipse">
                <a:avLst/>
              </a:prstGeom>
              <a:solidFill>
                <a:srgbClr val="F78948"/>
              </a:solidFill>
              <a:ln>
                <a:noFill/>
              </a:ln>
              <a:effectLst>
                <a:outerShdw blurRad="101600" dist="76200" dir="936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" name="TextBox 40"/>
            <p:cNvSpPr txBox="1">
              <a:spLocks noChangeArrowheads="1"/>
            </p:cNvSpPr>
            <p:nvPr/>
          </p:nvSpPr>
          <p:spPr bwMode="auto">
            <a:xfrm>
              <a:off x="1909500" y="1805963"/>
              <a:ext cx="2058323" cy="514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1909500" y="2351839"/>
              <a:ext cx="4330973" cy="800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spcBef>
                  <a:spcPts val="600"/>
                </a:spcBef>
              </a:pPr>
              <a:r>
                <a:rPr lang="zh-CN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en-US" altLang="zh-CN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099931" y="2387843"/>
              <a:ext cx="3917038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 bwMode="auto">
          <a:xfrm>
            <a:off x="5085251" y="1567222"/>
            <a:ext cx="2568196" cy="734925"/>
            <a:chOff x="4914852" y="1786842"/>
            <a:chExt cx="4771289" cy="1365717"/>
          </a:xfrm>
        </p:grpSpPr>
        <p:sp>
          <p:nvSpPr>
            <p:cNvPr id="16" name="椭圆 15"/>
            <p:cNvSpPr/>
            <p:nvPr/>
          </p:nvSpPr>
          <p:spPr>
            <a:xfrm>
              <a:off x="4914852" y="1859117"/>
              <a:ext cx="1144681" cy="1144681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outerShdw blurRad="76200" dist="38100" dir="2700000" algn="t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matte">
              <a:bevelT w="63500" h="63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120888" y="2237183"/>
              <a:ext cx="732610" cy="388550"/>
              <a:chOff x="6645275" y="4116388"/>
              <a:chExt cx="784226" cy="415925"/>
            </a:xfrm>
            <a:solidFill>
              <a:srgbClr val="70D0F3"/>
            </a:solidFill>
          </p:grpSpPr>
          <p:sp>
            <p:nvSpPr>
              <p:cNvPr id="21" name="Freeform 25"/>
              <p:cNvSpPr/>
              <p:nvPr/>
            </p:nvSpPr>
            <p:spPr bwMode="auto">
              <a:xfrm>
                <a:off x="6645275" y="4168776"/>
                <a:ext cx="109538" cy="247650"/>
              </a:xfrm>
              <a:custGeom>
                <a:avLst/>
                <a:gdLst>
                  <a:gd name="T0" fmla="*/ 0 w 29"/>
                  <a:gd name="T1" fmla="*/ 58 h 66"/>
                  <a:gd name="T2" fmla="*/ 7 w 29"/>
                  <a:gd name="T3" fmla="*/ 66 h 66"/>
                  <a:gd name="T4" fmla="*/ 22 w 29"/>
                  <a:gd name="T5" fmla="*/ 66 h 66"/>
                  <a:gd name="T6" fmla="*/ 29 w 29"/>
                  <a:gd name="T7" fmla="*/ 58 h 66"/>
                  <a:gd name="T8" fmla="*/ 29 w 29"/>
                  <a:gd name="T9" fmla="*/ 8 h 66"/>
                  <a:gd name="T10" fmla="*/ 22 w 29"/>
                  <a:gd name="T11" fmla="*/ 0 h 66"/>
                  <a:gd name="T12" fmla="*/ 7 w 29"/>
                  <a:gd name="T13" fmla="*/ 0 h 66"/>
                  <a:gd name="T14" fmla="*/ 0 w 29"/>
                  <a:gd name="T15" fmla="*/ 8 h 66"/>
                  <a:gd name="T16" fmla="*/ 0 w 29"/>
                  <a:gd name="T17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66">
                    <a:moveTo>
                      <a:pt x="0" y="58"/>
                    </a:moveTo>
                    <a:cubicBezTo>
                      <a:pt x="0" y="62"/>
                      <a:pt x="3" y="66"/>
                      <a:pt x="7" y="66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6" y="66"/>
                      <a:pt x="29" y="62"/>
                      <a:pt x="29" y="5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4"/>
                      <a:pt x="26" y="0"/>
                      <a:pt x="2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F78948"/>
              </a:solidFill>
              <a:ln>
                <a:noFill/>
              </a:ln>
              <a:effectLst>
                <a:outerShdw blurRad="101600" dist="76200" dir="87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6"/>
              <p:cNvSpPr/>
              <p:nvPr/>
            </p:nvSpPr>
            <p:spPr bwMode="auto">
              <a:xfrm>
                <a:off x="7319963" y="4168776"/>
                <a:ext cx="109538" cy="247650"/>
              </a:xfrm>
              <a:custGeom>
                <a:avLst/>
                <a:gdLst>
                  <a:gd name="T0" fmla="*/ 29 w 29"/>
                  <a:gd name="T1" fmla="*/ 8 h 66"/>
                  <a:gd name="T2" fmla="*/ 22 w 29"/>
                  <a:gd name="T3" fmla="*/ 0 h 66"/>
                  <a:gd name="T4" fmla="*/ 7 w 29"/>
                  <a:gd name="T5" fmla="*/ 0 h 66"/>
                  <a:gd name="T6" fmla="*/ 0 w 29"/>
                  <a:gd name="T7" fmla="*/ 8 h 66"/>
                  <a:gd name="T8" fmla="*/ 0 w 29"/>
                  <a:gd name="T9" fmla="*/ 58 h 66"/>
                  <a:gd name="T10" fmla="*/ 7 w 29"/>
                  <a:gd name="T11" fmla="*/ 66 h 66"/>
                  <a:gd name="T12" fmla="*/ 22 w 29"/>
                  <a:gd name="T13" fmla="*/ 66 h 66"/>
                  <a:gd name="T14" fmla="*/ 29 w 29"/>
                  <a:gd name="T15" fmla="*/ 58 h 66"/>
                  <a:gd name="T16" fmla="*/ 29 w 29"/>
                  <a:gd name="T17" fmla="*/ 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66">
                    <a:moveTo>
                      <a:pt x="29" y="8"/>
                    </a:moveTo>
                    <a:cubicBezTo>
                      <a:pt x="29" y="4"/>
                      <a:pt x="26" y="0"/>
                      <a:pt x="2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2"/>
                      <a:pt x="3" y="66"/>
                      <a:pt x="7" y="66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6" y="66"/>
                      <a:pt x="29" y="62"/>
                      <a:pt x="29" y="58"/>
                    </a:cubicBez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F78948"/>
              </a:solidFill>
              <a:ln>
                <a:noFill/>
              </a:ln>
              <a:effectLst>
                <a:outerShdw blurRad="101600" dist="76200" dir="87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7"/>
              <p:cNvSpPr>
                <a:spLocks noEditPoints="1"/>
              </p:cNvSpPr>
              <p:nvPr/>
            </p:nvSpPr>
            <p:spPr bwMode="auto">
              <a:xfrm>
                <a:off x="6784975" y="4116388"/>
                <a:ext cx="506413" cy="415925"/>
              </a:xfrm>
              <a:custGeom>
                <a:avLst/>
                <a:gdLst>
                  <a:gd name="T0" fmla="*/ 135 w 135"/>
                  <a:gd name="T1" fmla="*/ 21 h 111"/>
                  <a:gd name="T2" fmla="*/ 87 w 135"/>
                  <a:gd name="T3" fmla="*/ 3 h 111"/>
                  <a:gd name="T4" fmla="*/ 44 w 135"/>
                  <a:gd name="T5" fmla="*/ 0 h 111"/>
                  <a:gd name="T6" fmla="*/ 0 w 135"/>
                  <a:gd name="T7" fmla="*/ 18 h 111"/>
                  <a:gd name="T8" fmla="*/ 9 w 135"/>
                  <a:gd name="T9" fmla="*/ 76 h 111"/>
                  <a:gd name="T10" fmla="*/ 15 w 135"/>
                  <a:gd name="T11" fmla="*/ 90 h 111"/>
                  <a:gd name="T12" fmla="*/ 24 w 135"/>
                  <a:gd name="T13" fmla="*/ 94 h 111"/>
                  <a:gd name="T14" fmla="*/ 35 w 135"/>
                  <a:gd name="T15" fmla="*/ 99 h 111"/>
                  <a:gd name="T16" fmla="*/ 46 w 135"/>
                  <a:gd name="T17" fmla="*/ 108 h 111"/>
                  <a:gd name="T18" fmla="*/ 59 w 135"/>
                  <a:gd name="T19" fmla="*/ 108 h 111"/>
                  <a:gd name="T20" fmla="*/ 68 w 135"/>
                  <a:gd name="T21" fmla="*/ 111 h 111"/>
                  <a:gd name="T22" fmla="*/ 74 w 135"/>
                  <a:gd name="T23" fmla="*/ 105 h 111"/>
                  <a:gd name="T24" fmla="*/ 87 w 135"/>
                  <a:gd name="T25" fmla="*/ 106 h 111"/>
                  <a:gd name="T26" fmla="*/ 91 w 135"/>
                  <a:gd name="T27" fmla="*/ 101 h 111"/>
                  <a:gd name="T28" fmla="*/ 106 w 135"/>
                  <a:gd name="T29" fmla="*/ 97 h 111"/>
                  <a:gd name="T30" fmla="*/ 108 w 135"/>
                  <a:gd name="T31" fmla="*/ 96 h 111"/>
                  <a:gd name="T32" fmla="*/ 116 w 135"/>
                  <a:gd name="T33" fmla="*/ 97 h 111"/>
                  <a:gd name="T34" fmla="*/ 122 w 135"/>
                  <a:gd name="T35" fmla="*/ 83 h 111"/>
                  <a:gd name="T36" fmla="*/ 116 w 135"/>
                  <a:gd name="T37" fmla="*/ 89 h 111"/>
                  <a:gd name="T38" fmla="*/ 114 w 135"/>
                  <a:gd name="T39" fmla="*/ 90 h 111"/>
                  <a:gd name="T40" fmla="*/ 108 w 135"/>
                  <a:gd name="T41" fmla="*/ 88 h 111"/>
                  <a:gd name="T42" fmla="*/ 85 w 135"/>
                  <a:gd name="T43" fmla="*/ 66 h 111"/>
                  <a:gd name="T44" fmla="*/ 101 w 135"/>
                  <a:gd name="T45" fmla="*/ 94 h 111"/>
                  <a:gd name="T46" fmla="*/ 97 w 135"/>
                  <a:gd name="T47" fmla="*/ 96 h 111"/>
                  <a:gd name="T48" fmla="*/ 77 w 135"/>
                  <a:gd name="T49" fmla="*/ 67 h 111"/>
                  <a:gd name="T50" fmla="*/ 85 w 135"/>
                  <a:gd name="T51" fmla="*/ 98 h 111"/>
                  <a:gd name="T52" fmla="*/ 86 w 135"/>
                  <a:gd name="T53" fmla="*/ 99 h 111"/>
                  <a:gd name="T54" fmla="*/ 84 w 135"/>
                  <a:gd name="T55" fmla="*/ 100 h 111"/>
                  <a:gd name="T56" fmla="*/ 82 w 135"/>
                  <a:gd name="T57" fmla="*/ 101 h 111"/>
                  <a:gd name="T58" fmla="*/ 74 w 135"/>
                  <a:gd name="T59" fmla="*/ 96 h 111"/>
                  <a:gd name="T60" fmla="*/ 53 w 135"/>
                  <a:gd name="T61" fmla="*/ 78 h 111"/>
                  <a:gd name="T62" fmla="*/ 68 w 135"/>
                  <a:gd name="T63" fmla="*/ 104 h 111"/>
                  <a:gd name="T64" fmla="*/ 23 w 135"/>
                  <a:gd name="T65" fmla="*/ 71 h 111"/>
                  <a:gd name="T66" fmla="*/ 7 w 135"/>
                  <a:gd name="T67" fmla="*/ 69 h 111"/>
                  <a:gd name="T68" fmla="*/ 18 w 135"/>
                  <a:gd name="T69" fmla="*/ 25 h 111"/>
                  <a:gd name="T70" fmla="*/ 51 w 135"/>
                  <a:gd name="T71" fmla="*/ 8 h 111"/>
                  <a:gd name="T72" fmla="*/ 30 w 135"/>
                  <a:gd name="T73" fmla="*/ 29 h 111"/>
                  <a:gd name="T74" fmla="*/ 49 w 135"/>
                  <a:gd name="T75" fmla="*/ 32 h 111"/>
                  <a:gd name="T76" fmla="*/ 76 w 135"/>
                  <a:gd name="T77" fmla="*/ 29 h 111"/>
                  <a:gd name="T78" fmla="*/ 115 w 135"/>
                  <a:gd name="T79" fmla="*/ 79 h 111"/>
                  <a:gd name="T80" fmla="*/ 116 w 135"/>
                  <a:gd name="T81" fmla="*/ 89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5" h="111">
                    <a:moveTo>
                      <a:pt x="135" y="75"/>
                    </a:moveTo>
                    <a:cubicBezTo>
                      <a:pt x="135" y="21"/>
                      <a:pt x="135" y="21"/>
                      <a:pt x="135" y="21"/>
                    </a:cubicBezTo>
                    <a:cubicBezTo>
                      <a:pt x="119" y="21"/>
                      <a:pt x="119" y="21"/>
                      <a:pt x="119" y="21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75"/>
                      <a:pt x="1" y="75"/>
                      <a:pt x="1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78"/>
                      <a:pt x="8" y="83"/>
                      <a:pt x="9" y="85"/>
                    </a:cubicBezTo>
                    <a:cubicBezTo>
                      <a:pt x="9" y="87"/>
                      <a:pt x="13" y="90"/>
                      <a:pt x="15" y="90"/>
                    </a:cubicBezTo>
                    <a:cubicBezTo>
                      <a:pt x="17" y="90"/>
                      <a:pt x="23" y="86"/>
                      <a:pt x="23" y="86"/>
                    </a:cubicBezTo>
                    <a:cubicBezTo>
                      <a:pt x="23" y="86"/>
                      <a:pt x="24" y="92"/>
                      <a:pt x="24" y="94"/>
                    </a:cubicBezTo>
                    <a:cubicBezTo>
                      <a:pt x="23" y="96"/>
                      <a:pt x="26" y="100"/>
                      <a:pt x="28" y="100"/>
                    </a:cubicBezTo>
                    <a:cubicBezTo>
                      <a:pt x="31" y="100"/>
                      <a:pt x="35" y="99"/>
                      <a:pt x="35" y="99"/>
                    </a:cubicBezTo>
                    <a:cubicBezTo>
                      <a:pt x="35" y="99"/>
                      <a:pt x="37" y="104"/>
                      <a:pt x="39" y="106"/>
                    </a:cubicBezTo>
                    <a:cubicBezTo>
                      <a:pt x="40" y="107"/>
                      <a:pt x="45" y="108"/>
                      <a:pt x="46" y="108"/>
                    </a:cubicBezTo>
                    <a:cubicBezTo>
                      <a:pt x="47" y="107"/>
                      <a:pt x="51" y="105"/>
                      <a:pt x="54" y="104"/>
                    </a:cubicBezTo>
                    <a:cubicBezTo>
                      <a:pt x="57" y="106"/>
                      <a:pt x="59" y="108"/>
                      <a:pt x="59" y="108"/>
                    </a:cubicBezTo>
                    <a:cubicBezTo>
                      <a:pt x="60" y="109"/>
                      <a:pt x="64" y="111"/>
                      <a:pt x="68" y="111"/>
                    </a:cubicBezTo>
                    <a:cubicBezTo>
                      <a:pt x="68" y="111"/>
                      <a:pt x="68" y="111"/>
                      <a:pt x="68" y="111"/>
                    </a:cubicBezTo>
                    <a:cubicBezTo>
                      <a:pt x="70" y="111"/>
                      <a:pt x="72" y="110"/>
                      <a:pt x="73" y="108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6" y="107"/>
                      <a:pt x="79" y="108"/>
                      <a:pt x="82" y="108"/>
                    </a:cubicBezTo>
                    <a:cubicBezTo>
                      <a:pt x="84" y="108"/>
                      <a:pt x="85" y="107"/>
                      <a:pt x="87" y="106"/>
                    </a:cubicBezTo>
                    <a:cubicBezTo>
                      <a:pt x="88" y="106"/>
                      <a:pt x="90" y="104"/>
                      <a:pt x="91" y="102"/>
                    </a:cubicBezTo>
                    <a:cubicBezTo>
                      <a:pt x="91" y="101"/>
                      <a:pt x="91" y="101"/>
                      <a:pt x="91" y="101"/>
                    </a:cubicBezTo>
                    <a:cubicBezTo>
                      <a:pt x="94" y="103"/>
                      <a:pt x="97" y="103"/>
                      <a:pt x="101" y="102"/>
                    </a:cubicBezTo>
                    <a:cubicBezTo>
                      <a:pt x="102" y="101"/>
                      <a:pt x="105" y="99"/>
                      <a:pt x="106" y="97"/>
                    </a:cubicBezTo>
                    <a:cubicBezTo>
                      <a:pt x="107" y="97"/>
                      <a:pt x="107" y="96"/>
                      <a:pt x="107" y="95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109" y="96"/>
                      <a:pt x="109" y="96"/>
                      <a:pt x="109" y="96"/>
                    </a:cubicBezTo>
                    <a:cubicBezTo>
                      <a:pt x="109" y="96"/>
                      <a:pt x="114" y="97"/>
                      <a:pt x="116" y="97"/>
                    </a:cubicBezTo>
                    <a:cubicBezTo>
                      <a:pt x="119" y="96"/>
                      <a:pt x="121" y="93"/>
                      <a:pt x="122" y="92"/>
                    </a:cubicBezTo>
                    <a:cubicBezTo>
                      <a:pt x="122" y="91"/>
                      <a:pt x="122" y="88"/>
                      <a:pt x="122" y="83"/>
                    </a:cubicBezTo>
                    <a:lnTo>
                      <a:pt x="135" y="75"/>
                    </a:lnTo>
                    <a:close/>
                    <a:moveTo>
                      <a:pt x="116" y="89"/>
                    </a:moveTo>
                    <a:cubicBezTo>
                      <a:pt x="116" y="89"/>
                      <a:pt x="115" y="90"/>
                      <a:pt x="115" y="90"/>
                    </a:cubicBezTo>
                    <a:cubicBezTo>
                      <a:pt x="115" y="90"/>
                      <a:pt x="114" y="90"/>
                      <a:pt x="114" y="90"/>
                    </a:cubicBezTo>
                    <a:cubicBezTo>
                      <a:pt x="113" y="90"/>
                      <a:pt x="112" y="90"/>
                      <a:pt x="111" y="90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85" y="66"/>
                      <a:pt x="85" y="66"/>
                      <a:pt x="85" y="66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4"/>
                      <a:pt x="101" y="94"/>
                    </a:cubicBezTo>
                    <a:cubicBezTo>
                      <a:pt x="101" y="95"/>
                      <a:pt x="100" y="95"/>
                      <a:pt x="99" y="96"/>
                    </a:cubicBezTo>
                    <a:cubicBezTo>
                      <a:pt x="98" y="96"/>
                      <a:pt x="97" y="96"/>
                      <a:pt x="97" y="96"/>
                    </a:cubicBezTo>
                    <a:cubicBezTo>
                      <a:pt x="95" y="96"/>
                      <a:pt x="93" y="95"/>
                      <a:pt x="93" y="94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85" y="98"/>
                      <a:pt x="85" y="98"/>
                      <a:pt x="85" y="98"/>
                    </a:cubicBezTo>
                    <a:cubicBezTo>
                      <a:pt x="85" y="99"/>
                      <a:pt x="85" y="99"/>
                      <a:pt x="85" y="99"/>
                    </a:cubicBezTo>
                    <a:cubicBezTo>
                      <a:pt x="86" y="99"/>
                      <a:pt x="86" y="99"/>
                      <a:pt x="86" y="99"/>
                    </a:cubicBezTo>
                    <a:cubicBezTo>
                      <a:pt x="85" y="99"/>
                      <a:pt x="85" y="100"/>
                      <a:pt x="85" y="100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83" y="101"/>
                      <a:pt x="82" y="101"/>
                      <a:pt x="82" y="101"/>
                    </a:cubicBezTo>
                    <a:cubicBezTo>
                      <a:pt x="79" y="101"/>
                      <a:pt x="76" y="99"/>
                      <a:pt x="75" y="98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78"/>
                      <a:pt x="69" y="104"/>
                      <a:pt x="69" y="104"/>
                    </a:cubicBezTo>
                    <a:cubicBezTo>
                      <a:pt x="68" y="104"/>
                      <a:pt x="68" y="104"/>
                      <a:pt x="68" y="104"/>
                    </a:cubicBezTo>
                    <a:cubicBezTo>
                      <a:pt x="66" y="104"/>
                      <a:pt x="62" y="103"/>
                      <a:pt x="62" y="102"/>
                    </a:cubicBezTo>
                    <a:cubicBezTo>
                      <a:pt x="61" y="102"/>
                      <a:pt x="46" y="89"/>
                      <a:pt x="23" y="71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32"/>
                      <a:pt x="34" y="33"/>
                      <a:pt x="42" y="33"/>
                    </a:cubicBezTo>
                    <a:cubicBezTo>
                      <a:pt x="44" y="33"/>
                      <a:pt x="46" y="33"/>
                      <a:pt x="49" y="32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76" y="29"/>
                      <a:pt x="76" y="29"/>
                      <a:pt x="76" y="29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16" y="83"/>
                      <a:pt x="116" y="83"/>
                      <a:pt x="116" y="83"/>
                    </a:cubicBezTo>
                    <a:cubicBezTo>
                      <a:pt x="116" y="86"/>
                      <a:pt x="116" y="88"/>
                      <a:pt x="116" y="89"/>
                    </a:cubicBezTo>
                    <a:close/>
                  </a:path>
                </a:pathLst>
              </a:custGeom>
              <a:solidFill>
                <a:srgbClr val="F78948"/>
              </a:solidFill>
              <a:ln>
                <a:noFill/>
              </a:ln>
              <a:effectLst>
                <a:outerShdw blurRad="101600" dist="76200" dir="87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TextBox 59"/>
            <p:cNvSpPr txBox="1">
              <a:spLocks noChangeArrowheads="1"/>
            </p:cNvSpPr>
            <p:nvPr/>
          </p:nvSpPr>
          <p:spPr bwMode="auto">
            <a:xfrm>
              <a:off x="6059211" y="1786842"/>
              <a:ext cx="2249075" cy="571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zh-CN" altLang="en-US" sz="1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</a:t>
              </a: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059211" y="2351838"/>
              <a:ext cx="3626930" cy="800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spcBef>
                  <a:spcPts val="600"/>
                </a:spcBef>
              </a:pPr>
              <a:r>
                <a:rPr lang="zh-CN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</a:t>
              </a:r>
              <a:endParaRPr lang="en-US" altLang="zh-CN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20718" y="2373682"/>
              <a:ext cx="3247878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 bwMode="auto">
          <a:xfrm>
            <a:off x="1545127" y="2964752"/>
            <a:ext cx="2960677" cy="723154"/>
            <a:chOff x="740426" y="3320884"/>
            <a:chExt cx="5500046" cy="1343841"/>
          </a:xfrm>
        </p:grpSpPr>
        <p:sp>
          <p:nvSpPr>
            <p:cNvPr id="25" name="椭圆 24"/>
            <p:cNvSpPr/>
            <p:nvPr/>
          </p:nvSpPr>
          <p:spPr>
            <a:xfrm>
              <a:off x="740426" y="3371284"/>
              <a:ext cx="1144681" cy="1144681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outerShdw blurRad="76200" dist="38100" dir="2700000" algn="t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matte">
              <a:bevelT w="63500" h="63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962034" y="3647022"/>
              <a:ext cx="701466" cy="593206"/>
              <a:chOff x="3341688" y="2316163"/>
              <a:chExt cx="750888" cy="635001"/>
            </a:xfrm>
            <a:solidFill>
              <a:srgbClr val="70D0F3"/>
            </a:solidFill>
          </p:grpSpPr>
          <p:sp>
            <p:nvSpPr>
              <p:cNvPr id="30" name="Freeform 28"/>
              <p:cNvSpPr>
                <a:spLocks noEditPoints="1"/>
              </p:cNvSpPr>
              <p:nvPr/>
            </p:nvSpPr>
            <p:spPr bwMode="auto">
              <a:xfrm>
                <a:off x="3341688" y="2316163"/>
                <a:ext cx="566738" cy="577850"/>
              </a:xfrm>
              <a:custGeom>
                <a:avLst/>
                <a:gdLst>
                  <a:gd name="T0" fmla="*/ 82 w 151"/>
                  <a:gd name="T1" fmla="*/ 112 h 154"/>
                  <a:gd name="T2" fmla="*/ 88 w 151"/>
                  <a:gd name="T3" fmla="*/ 108 h 154"/>
                  <a:gd name="T4" fmla="*/ 82 w 151"/>
                  <a:gd name="T5" fmla="*/ 80 h 154"/>
                  <a:gd name="T6" fmla="*/ 105 w 151"/>
                  <a:gd name="T7" fmla="*/ 75 h 154"/>
                  <a:gd name="T8" fmla="*/ 82 w 151"/>
                  <a:gd name="T9" fmla="*/ 48 h 154"/>
                  <a:gd name="T10" fmla="*/ 108 w 151"/>
                  <a:gd name="T11" fmla="*/ 72 h 154"/>
                  <a:gd name="T12" fmla="*/ 115 w 151"/>
                  <a:gd name="T13" fmla="*/ 48 h 154"/>
                  <a:gd name="T14" fmla="*/ 138 w 151"/>
                  <a:gd name="T15" fmla="*/ 57 h 154"/>
                  <a:gd name="T16" fmla="*/ 151 w 151"/>
                  <a:gd name="T17" fmla="*/ 56 h 154"/>
                  <a:gd name="T18" fmla="*/ 0 w 151"/>
                  <a:gd name="T19" fmla="*/ 77 h 154"/>
                  <a:gd name="T20" fmla="*/ 97 w 151"/>
                  <a:gd name="T21" fmla="*/ 151 h 154"/>
                  <a:gd name="T22" fmla="*/ 82 w 151"/>
                  <a:gd name="T23" fmla="*/ 139 h 154"/>
                  <a:gd name="T24" fmla="*/ 114 w 151"/>
                  <a:gd name="T25" fmla="*/ 43 h 154"/>
                  <a:gd name="T26" fmla="*/ 131 w 151"/>
                  <a:gd name="T27" fmla="*/ 43 h 154"/>
                  <a:gd name="T28" fmla="*/ 83 w 151"/>
                  <a:gd name="T29" fmla="*/ 13 h 154"/>
                  <a:gd name="T30" fmla="*/ 82 w 151"/>
                  <a:gd name="T31" fmla="*/ 43 h 154"/>
                  <a:gd name="T32" fmla="*/ 54 w 151"/>
                  <a:gd name="T33" fmla="*/ 18 h 154"/>
                  <a:gd name="T34" fmla="*/ 23 w 151"/>
                  <a:gd name="T35" fmla="*/ 43 h 154"/>
                  <a:gd name="T36" fmla="*/ 20 w 151"/>
                  <a:gd name="T37" fmla="*/ 48 h 154"/>
                  <a:gd name="T38" fmla="*/ 36 w 151"/>
                  <a:gd name="T39" fmla="*/ 75 h 154"/>
                  <a:gd name="T40" fmla="*/ 20 w 151"/>
                  <a:gd name="T41" fmla="*/ 48 h 154"/>
                  <a:gd name="T42" fmla="*/ 14 w 151"/>
                  <a:gd name="T43" fmla="*/ 80 h 154"/>
                  <a:gd name="T44" fmla="*/ 40 w 151"/>
                  <a:gd name="T45" fmla="*/ 108 h 154"/>
                  <a:gd name="T46" fmla="*/ 25 w 151"/>
                  <a:gd name="T47" fmla="*/ 112 h 154"/>
                  <a:gd name="T48" fmla="*/ 55 w 151"/>
                  <a:gd name="T49" fmla="*/ 136 h 154"/>
                  <a:gd name="T50" fmla="*/ 72 w 151"/>
                  <a:gd name="T51" fmla="*/ 140 h 154"/>
                  <a:gd name="T52" fmla="*/ 72 w 151"/>
                  <a:gd name="T53" fmla="*/ 112 h 154"/>
                  <a:gd name="T54" fmla="*/ 72 w 151"/>
                  <a:gd name="T55" fmla="*/ 108 h 154"/>
                  <a:gd name="T56" fmla="*/ 46 w 151"/>
                  <a:gd name="T57" fmla="*/ 80 h 154"/>
                  <a:gd name="T58" fmla="*/ 72 w 151"/>
                  <a:gd name="T59" fmla="*/ 108 h 154"/>
                  <a:gd name="T60" fmla="*/ 46 w 151"/>
                  <a:gd name="T61" fmla="*/ 75 h 154"/>
                  <a:gd name="T62" fmla="*/ 72 w 151"/>
                  <a:gd name="T63" fmla="*/ 48 h 154"/>
                  <a:gd name="T64" fmla="*/ 72 w 151"/>
                  <a:gd name="T65" fmla="*/ 43 h 154"/>
                  <a:gd name="T66" fmla="*/ 72 w 151"/>
                  <a:gd name="T67" fmla="*/ 13 h 154"/>
                  <a:gd name="T68" fmla="*/ 72 w 151"/>
                  <a:gd name="T69" fmla="*/ 4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1" h="154">
                    <a:moveTo>
                      <a:pt x="82" y="139"/>
                    </a:moveTo>
                    <a:cubicBezTo>
                      <a:pt x="82" y="112"/>
                      <a:pt x="82" y="112"/>
                      <a:pt x="82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88" y="109"/>
                      <a:pt x="88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102" y="78"/>
                      <a:pt x="103" y="77"/>
                      <a:pt x="105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48"/>
                      <a:pt x="82" y="48"/>
                      <a:pt x="82" y="48"/>
                    </a:cubicBezTo>
                    <a:cubicBezTo>
                      <a:pt x="105" y="48"/>
                      <a:pt x="105" y="48"/>
                      <a:pt x="105" y="48"/>
                    </a:cubicBezTo>
                    <a:cubicBezTo>
                      <a:pt x="107" y="55"/>
                      <a:pt x="108" y="63"/>
                      <a:pt x="108" y="72"/>
                    </a:cubicBezTo>
                    <a:cubicBezTo>
                      <a:pt x="111" y="69"/>
                      <a:pt x="114" y="67"/>
                      <a:pt x="118" y="65"/>
                    </a:cubicBezTo>
                    <a:cubicBezTo>
                      <a:pt x="117" y="59"/>
                      <a:pt x="116" y="53"/>
                      <a:pt x="115" y="48"/>
                    </a:cubicBezTo>
                    <a:cubicBezTo>
                      <a:pt x="134" y="48"/>
                      <a:pt x="134" y="48"/>
                      <a:pt x="134" y="48"/>
                    </a:cubicBezTo>
                    <a:cubicBezTo>
                      <a:pt x="136" y="51"/>
                      <a:pt x="137" y="54"/>
                      <a:pt x="138" y="57"/>
                    </a:cubicBezTo>
                    <a:cubicBezTo>
                      <a:pt x="142" y="57"/>
                      <a:pt x="145" y="56"/>
                      <a:pt x="149" y="56"/>
                    </a:cubicBezTo>
                    <a:cubicBezTo>
                      <a:pt x="150" y="56"/>
                      <a:pt x="151" y="56"/>
                      <a:pt x="151" y="56"/>
                    </a:cubicBezTo>
                    <a:cubicBezTo>
                      <a:pt x="142" y="24"/>
                      <a:pt x="113" y="0"/>
                      <a:pt x="77" y="0"/>
                    </a:cubicBezTo>
                    <a:cubicBezTo>
                      <a:pt x="35" y="0"/>
                      <a:pt x="0" y="34"/>
                      <a:pt x="0" y="77"/>
                    </a:cubicBezTo>
                    <a:cubicBezTo>
                      <a:pt x="0" y="119"/>
                      <a:pt x="35" y="154"/>
                      <a:pt x="77" y="154"/>
                    </a:cubicBezTo>
                    <a:cubicBezTo>
                      <a:pt x="84" y="154"/>
                      <a:pt x="90" y="153"/>
                      <a:pt x="97" y="151"/>
                    </a:cubicBezTo>
                    <a:cubicBezTo>
                      <a:pt x="93" y="146"/>
                      <a:pt x="91" y="140"/>
                      <a:pt x="89" y="133"/>
                    </a:cubicBezTo>
                    <a:cubicBezTo>
                      <a:pt x="87" y="136"/>
                      <a:pt x="84" y="138"/>
                      <a:pt x="82" y="139"/>
                    </a:cubicBezTo>
                    <a:close/>
                    <a:moveTo>
                      <a:pt x="131" y="43"/>
                    </a:moveTo>
                    <a:cubicBezTo>
                      <a:pt x="114" y="43"/>
                      <a:pt x="114" y="43"/>
                      <a:pt x="114" y="43"/>
                    </a:cubicBezTo>
                    <a:cubicBezTo>
                      <a:pt x="110" y="32"/>
                      <a:pt x="106" y="24"/>
                      <a:pt x="101" y="17"/>
                    </a:cubicBezTo>
                    <a:cubicBezTo>
                      <a:pt x="113" y="22"/>
                      <a:pt x="124" y="32"/>
                      <a:pt x="131" y="43"/>
                    </a:cubicBezTo>
                    <a:close/>
                    <a:moveTo>
                      <a:pt x="82" y="13"/>
                    </a:moveTo>
                    <a:cubicBezTo>
                      <a:pt x="82" y="13"/>
                      <a:pt x="82" y="13"/>
                      <a:pt x="83" y="13"/>
                    </a:cubicBezTo>
                    <a:cubicBezTo>
                      <a:pt x="89" y="18"/>
                      <a:pt x="98" y="27"/>
                      <a:pt x="103" y="43"/>
                    </a:cubicBezTo>
                    <a:cubicBezTo>
                      <a:pt x="82" y="43"/>
                      <a:pt x="82" y="43"/>
                      <a:pt x="82" y="43"/>
                    </a:cubicBezTo>
                    <a:lnTo>
                      <a:pt x="82" y="13"/>
                    </a:lnTo>
                    <a:close/>
                    <a:moveTo>
                      <a:pt x="54" y="18"/>
                    </a:moveTo>
                    <a:cubicBezTo>
                      <a:pt x="49" y="24"/>
                      <a:pt x="44" y="32"/>
                      <a:pt x="41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30" y="32"/>
                      <a:pt x="41" y="23"/>
                      <a:pt x="54" y="18"/>
                    </a:cubicBezTo>
                    <a:close/>
                    <a:moveTo>
                      <a:pt x="20" y="48"/>
                    </a:moveTo>
                    <a:cubicBezTo>
                      <a:pt x="39" y="48"/>
                      <a:pt x="39" y="48"/>
                      <a:pt x="39" y="48"/>
                    </a:cubicBezTo>
                    <a:cubicBezTo>
                      <a:pt x="37" y="56"/>
                      <a:pt x="36" y="65"/>
                      <a:pt x="36" y="75"/>
                    </a:cubicBezTo>
                    <a:cubicBezTo>
                      <a:pt x="14" y="75"/>
                      <a:pt x="14" y="75"/>
                      <a:pt x="14" y="75"/>
                    </a:cubicBezTo>
                    <a:cubicBezTo>
                      <a:pt x="14" y="65"/>
                      <a:pt x="16" y="56"/>
                      <a:pt x="20" y="48"/>
                    </a:cubicBezTo>
                    <a:close/>
                    <a:moveTo>
                      <a:pt x="22" y="108"/>
                    </a:moveTo>
                    <a:cubicBezTo>
                      <a:pt x="17" y="99"/>
                      <a:pt x="14" y="90"/>
                      <a:pt x="14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91"/>
                      <a:pt x="38" y="100"/>
                      <a:pt x="40" y="108"/>
                    </a:cubicBezTo>
                    <a:lnTo>
                      <a:pt x="22" y="108"/>
                    </a:lnTo>
                    <a:close/>
                    <a:moveTo>
                      <a:pt x="25" y="112"/>
                    </a:moveTo>
                    <a:cubicBezTo>
                      <a:pt x="42" y="112"/>
                      <a:pt x="42" y="112"/>
                      <a:pt x="42" y="112"/>
                    </a:cubicBezTo>
                    <a:cubicBezTo>
                      <a:pt x="45" y="123"/>
                      <a:pt x="50" y="131"/>
                      <a:pt x="55" y="136"/>
                    </a:cubicBezTo>
                    <a:cubicBezTo>
                      <a:pt x="43" y="132"/>
                      <a:pt x="32" y="123"/>
                      <a:pt x="25" y="112"/>
                    </a:cubicBezTo>
                    <a:close/>
                    <a:moveTo>
                      <a:pt x="72" y="140"/>
                    </a:moveTo>
                    <a:cubicBezTo>
                      <a:pt x="67" y="136"/>
                      <a:pt x="58" y="127"/>
                      <a:pt x="52" y="112"/>
                    </a:cubicBezTo>
                    <a:cubicBezTo>
                      <a:pt x="72" y="112"/>
                      <a:pt x="72" y="112"/>
                      <a:pt x="72" y="112"/>
                    </a:cubicBezTo>
                    <a:lnTo>
                      <a:pt x="72" y="140"/>
                    </a:lnTo>
                    <a:close/>
                    <a:moveTo>
                      <a:pt x="72" y="108"/>
                    </a:moveTo>
                    <a:cubicBezTo>
                      <a:pt x="50" y="108"/>
                      <a:pt x="50" y="108"/>
                      <a:pt x="50" y="108"/>
                    </a:cubicBezTo>
                    <a:cubicBezTo>
                      <a:pt x="48" y="100"/>
                      <a:pt x="46" y="91"/>
                      <a:pt x="46" y="80"/>
                    </a:cubicBezTo>
                    <a:cubicBezTo>
                      <a:pt x="72" y="80"/>
                      <a:pt x="72" y="80"/>
                      <a:pt x="72" y="80"/>
                    </a:cubicBezTo>
                    <a:lnTo>
                      <a:pt x="72" y="108"/>
                    </a:lnTo>
                    <a:close/>
                    <a:moveTo>
                      <a:pt x="72" y="75"/>
                    </a:moveTo>
                    <a:cubicBezTo>
                      <a:pt x="46" y="75"/>
                      <a:pt x="46" y="75"/>
                      <a:pt x="46" y="75"/>
                    </a:cubicBezTo>
                    <a:cubicBezTo>
                      <a:pt x="46" y="65"/>
                      <a:pt x="47" y="56"/>
                      <a:pt x="49" y="48"/>
                    </a:cubicBezTo>
                    <a:cubicBezTo>
                      <a:pt x="72" y="48"/>
                      <a:pt x="72" y="48"/>
                      <a:pt x="72" y="48"/>
                    </a:cubicBezTo>
                    <a:lnTo>
                      <a:pt x="72" y="75"/>
                    </a:lnTo>
                    <a:close/>
                    <a:moveTo>
                      <a:pt x="72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7" y="27"/>
                      <a:pt x="66" y="18"/>
                      <a:pt x="72" y="13"/>
                    </a:cubicBezTo>
                    <a:cubicBezTo>
                      <a:pt x="72" y="13"/>
                      <a:pt x="72" y="13"/>
                      <a:pt x="72" y="13"/>
                    </a:cubicBezTo>
                    <a:lnTo>
                      <a:pt x="72" y="43"/>
                    </a:lnTo>
                    <a:close/>
                  </a:path>
                </a:pathLst>
              </a:custGeom>
              <a:solidFill>
                <a:srgbClr val="F78948"/>
              </a:solidFill>
              <a:ln>
                <a:noFill/>
              </a:ln>
              <a:effectLst>
                <a:outerShdw blurRad="101600" dist="76200" dir="81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9"/>
              <p:cNvSpPr/>
              <p:nvPr/>
            </p:nvSpPr>
            <p:spPr bwMode="auto">
              <a:xfrm>
                <a:off x="3870325" y="2673351"/>
                <a:ext cx="22225" cy="52388"/>
              </a:xfrm>
              <a:custGeom>
                <a:avLst/>
                <a:gdLst>
                  <a:gd name="T0" fmla="*/ 2 w 6"/>
                  <a:gd name="T1" fmla="*/ 3 h 14"/>
                  <a:gd name="T2" fmla="*/ 0 w 6"/>
                  <a:gd name="T3" fmla="*/ 7 h 14"/>
                  <a:gd name="T4" fmla="*/ 2 w 6"/>
                  <a:gd name="T5" fmla="*/ 11 h 14"/>
                  <a:gd name="T6" fmla="*/ 6 w 6"/>
                  <a:gd name="T7" fmla="*/ 14 h 14"/>
                  <a:gd name="T8" fmla="*/ 6 w 6"/>
                  <a:gd name="T9" fmla="*/ 0 h 14"/>
                  <a:gd name="T10" fmla="*/ 2 w 6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4">
                    <a:moveTo>
                      <a:pt x="2" y="3"/>
                    </a:moveTo>
                    <a:cubicBezTo>
                      <a:pt x="1" y="4"/>
                      <a:pt x="0" y="5"/>
                      <a:pt x="0" y="7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3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3911600" y="2774951"/>
                <a:ext cx="26988" cy="58738"/>
              </a:xfrm>
              <a:custGeom>
                <a:avLst/>
                <a:gdLst>
                  <a:gd name="T0" fmla="*/ 0 w 7"/>
                  <a:gd name="T1" fmla="*/ 0 h 16"/>
                  <a:gd name="T2" fmla="*/ 0 w 7"/>
                  <a:gd name="T3" fmla="*/ 16 h 16"/>
                  <a:gd name="T4" fmla="*/ 5 w 7"/>
                  <a:gd name="T5" fmla="*/ 14 h 16"/>
                  <a:gd name="T6" fmla="*/ 7 w 7"/>
                  <a:gd name="T7" fmla="*/ 8 h 16"/>
                  <a:gd name="T8" fmla="*/ 6 w 7"/>
                  <a:gd name="T9" fmla="*/ 4 h 16"/>
                  <a:gd name="T10" fmla="*/ 0 w 7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6">
                    <a:moveTo>
                      <a:pt x="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2" y="16"/>
                      <a:pt x="4" y="15"/>
                      <a:pt x="5" y="14"/>
                    </a:cubicBezTo>
                    <a:cubicBezTo>
                      <a:pt x="7" y="12"/>
                      <a:pt x="7" y="10"/>
                      <a:pt x="7" y="8"/>
                    </a:cubicBezTo>
                    <a:cubicBezTo>
                      <a:pt x="7" y="6"/>
                      <a:pt x="7" y="5"/>
                      <a:pt x="6" y="4"/>
                    </a:cubicBezTo>
                    <a:cubicBezTo>
                      <a:pt x="5" y="2"/>
                      <a:pt x="3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1"/>
              <p:cNvSpPr>
                <a:spLocks noEditPoints="1"/>
              </p:cNvSpPr>
              <p:nvPr/>
            </p:nvSpPr>
            <p:spPr bwMode="auto">
              <a:xfrm>
                <a:off x="3709988" y="2568576"/>
                <a:ext cx="382588" cy="382588"/>
              </a:xfrm>
              <a:custGeom>
                <a:avLst/>
                <a:gdLst>
                  <a:gd name="T0" fmla="*/ 51 w 102"/>
                  <a:gd name="T1" fmla="*/ 0 h 102"/>
                  <a:gd name="T2" fmla="*/ 0 w 102"/>
                  <a:gd name="T3" fmla="*/ 51 h 102"/>
                  <a:gd name="T4" fmla="*/ 51 w 102"/>
                  <a:gd name="T5" fmla="*/ 102 h 102"/>
                  <a:gd name="T6" fmla="*/ 102 w 102"/>
                  <a:gd name="T7" fmla="*/ 51 h 102"/>
                  <a:gd name="T8" fmla="*/ 51 w 102"/>
                  <a:gd name="T9" fmla="*/ 0 h 102"/>
                  <a:gd name="T10" fmla="*/ 67 w 102"/>
                  <a:gd name="T11" fmla="*/ 74 h 102"/>
                  <a:gd name="T12" fmla="*/ 54 w 102"/>
                  <a:gd name="T13" fmla="*/ 80 h 102"/>
                  <a:gd name="T14" fmla="*/ 54 w 102"/>
                  <a:gd name="T15" fmla="*/ 88 h 102"/>
                  <a:gd name="T16" fmla="*/ 49 w 102"/>
                  <a:gd name="T17" fmla="*/ 88 h 102"/>
                  <a:gd name="T18" fmla="*/ 49 w 102"/>
                  <a:gd name="T19" fmla="*/ 81 h 102"/>
                  <a:gd name="T20" fmla="*/ 37 w 102"/>
                  <a:gd name="T21" fmla="*/ 75 h 102"/>
                  <a:gd name="T22" fmla="*/ 31 w 102"/>
                  <a:gd name="T23" fmla="*/ 63 h 102"/>
                  <a:gd name="T24" fmla="*/ 42 w 102"/>
                  <a:gd name="T25" fmla="*/ 62 h 102"/>
                  <a:gd name="T26" fmla="*/ 45 w 102"/>
                  <a:gd name="T27" fmla="*/ 67 h 102"/>
                  <a:gd name="T28" fmla="*/ 49 w 102"/>
                  <a:gd name="T29" fmla="*/ 71 h 102"/>
                  <a:gd name="T30" fmla="*/ 49 w 102"/>
                  <a:gd name="T31" fmla="*/ 54 h 102"/>
                  <a:gd name="T32" fmla="*/ 37 w 102"/>
                  <a:gd name="T33" fmla="*/ 47 h 102"/>
                  <a:gd name="T34" fmla="*/ 33 w 102"/>
                  <a:gd name="T35" fmla="*/ 36 h 102"/>
                  <a:gd name="T36" fmla="*/ 37 w 102"/>
                  <a:gd name="T37" fmla="*/ 24 h 102"/>
                  <a:gd name="T38" fmla="*/ 49 w 102"/>
                  <a:gd name="T39" fmla="*/ 19 h 102"/>
                  <a:gd name="T40" fmla="*/ 49 w 102"/>
                  <a:gd name="T41" fmla="*/ 15 h 102"/>
                  <a:gd name="T42" fmla="*/ 54 w 102"/>
                  <a:gd name="T43" fmla="*/ 15 h 102"/>
                  <a:gd name="T44" fmla="*/ 54 w 102"/>
                  <a:gd name="T45" fmla="*/ 19 h 102"/>
                  <a:gd name="T46" fmla="*/ 65 w 102"/>
                  <a:gd name="T47" fmla="*/ 23 h 102"/>
                  <a:gd name="T48" fmla="*/ 70 w 102"/>
                  <a:gd name="T49" fmla="*/ 33 h 102"/>
                  <a:gd name="T50" fmla="*/ 59 w 102"/>
                  <a:gd name="T51" fmla="*/ 35 h 102"/>
                  <a:gd name="T52" fmla="*/ 54 w 102"/>
                  <a:gd name="T53" fmla="*/ 28 h 102"/>
                  <a:gd name="T54" fmla="*/ 54 w 102"/>
                  <a:gd name="T55" fmla="*/ 44 h 102"/>
                  <a:gd name="T56" fmla="*/ 68 w 102"/>
                  <a:gd name="T57" fmla="*/ 51 h 102"/>
                  <a:gd name="T58" fmla="*/ 71 w 102"/>
                  <a:gd name="T59" fmla="*/ 62 h 102"/>
                  <a:gd name="T60" fmla="*/ 67 w 102"/>
                  <a:gd name="T61" fmla="*/ 7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" h="102">
                    <a:moveTo>
                      <a:pt x="51" y="0"/>
                    </a:moveTo>
                    <a:cubicBezTo>
                      <a:pt x="23" y="0"/>
                      <a:pt x="0" y="23"/>
                      <a:pt x="0" y="51"/>
                    </a:cubicBezTo>
                    <a:cubicBezTo>
                      <a:pt x="0" y="79"/>
                      <a:pt x="23" y="102"/>
                      <a:pt x="51" y="102"/>
                    </a:cubicBezTo>
                    <a:cubicBezTo>
                      <a:pt x="79" y="102"/>
                      <a:pt x="102" y="79"/>
                      <a:pt x="102" y="51"/>
                    </a:cubicBezTo>
                    <a:cubicBezTo>
                      <a:pt x="102" y="23"/>
                      <a:pt x="79" y="0"/>
                      <a:pt x="51" y="0"/>
                    </a:cubicBezTo>
                    <a:close/>
                    <a:moveTo>
                      <a:pt x="67" y="74"/>
                    </a:moveTo>
                    <a:cubicBezTo>
                      <a:pt x="64" y="78"/>
                      <a:pt x="60" y="80"/>
                      <a:pt x="54" y="80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9" y="81"/>
                      <a:pt x="49" y="81"/>
                      <a:pt x="49" y="81"/>
                    </a:cubicBezTo>
                    <a:cubicBezTo>
                      <a:pt x="44" y="80"/>
                      <a:pt x="40" y="78"/>
                      <a:pt x="37" y="75"/>
                    </a:cubicBezTo>
                    <a:cubicBezTo>
                      <a:pt x="34" y="72"/>
                      <a:pt x="32" y="68"/>
                      <a:pt x="31" y="63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2" y="64"/>
                      <a:pt x="43" y="66"/>
                      <a:pt x="45" y="67"/>
                    </a:cubicBezTo>
                    <a:cubicBezTo>
                      <a:pt x="46" y="69"/>
                      <a:pt x="47" y="70"/>
                      <a:pt x="49" y="71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43" y="52"/>
                      <a:pt x="39" y="50"/>
                      <a:pt x="37" y="47"/>
                    </a:cubicBezTo>
                    <a:cubicBezTo>
                      <a:pt x="34" y="44"/>
                      <a:pt x="33" y="40"/>
                      <a:pt x="33" y="36"/>
                    </a:cubicBezTo>
                    <a:cubicBezTo>
                      <a:pt x="33" y="31"/>
                      <a:pt x="34" y="27"/>
                      <a:pt x="37" y="24"/>
                    </a:cubicBezTo>
                    <a:cubicBezTo>
                      <a:pt x="40" y="21"/>
                      <a:pt x="44" y="19"/>
                      <a:pt x="49" y="19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0"/>
                      <a:pt x="62" y="21"/>
                      <a:pt x="65" y="23"/>
                    </a:cubicBezTo>
                    <a:cubicBezTo>
                      <a:pt x="67" y="26"/>
                      <a:pt x="69" y="29"/>
                      <a:pt x="70" y="3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1"/>
                      <a:pt x="57" y="29"/>
                      <a:pt x="54" y="28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1" y="46"/>
                      <a:pt x="65" y="48"/>
                      <a:pt x="68" y="51"/>
                    </a:cubicBezTo>
                    <a:cubicBezTo>
                      <a:pt x="70" y="54"/>
                      <a:pt x="71" y="57"/>
                      <a:pt x="71" y="62"/>
                    </a:cubicBezTo>
                    <a:cubicBezTo>
                      <a:pt x="71" y="67"/>
                      <a:pt x="70" y="71"/>
                      <a:pt x="67" y="74"/>
                    </a:cubicBezTo>
                    <a:close/>
                  </a:path>
                </a:pathLst>
              </a:custGeom>
              <a:solidFill>
                <a:srgbClr val="F78948"/>
              </a:solidFill>
              <a:ln>
                <a:noFill/>
              </a:ln>
              <a:effectLst>
                <a:outerShdw blurRad="101600" dist="76200" dir="81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TextBox 74"/>
            <p:cNvSpPr txBox="1">
              <a:spLocks noChangeArrowheads="1"/>
            </p:cNvSpPr>
            <p:nvPr/>
          </p:nvSpPr>
          <p:spPr bwMode="auto">
            <a:xfrm>
              <a:off x="1930984" y="3320884"/>
              <a:ext cx="2570377" cy="514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"/>
            <p:cNvSpPr txBox="1">
              <a:spLocks noChangeArrowheads="1"/>
            </p:cNvSpPr>
            <p:nvPr/>
          </p:nvSpPr>
          <p:spPr bwMode="auto">
            <a:xfrm>
              <a:off x="1909500" y="3864005"/>
              <a:ext cx="4330972" cy="800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spcBef>
                  <a:spcPts val="600"/>
                </a:spcBef>
              </a:pPr>
              <a:r>
                <a:rPr lang="zh-CN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en-US" altLang="zh-CN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2107282" y="3896829"/>
              <a:ext cx="3909687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 bwMode="auto">
          <a:xfrm>
            <a:off x="5085252" y="2957470"/>
            <a:ext cx="2548944" cy="730435"/>
            <a:chOff x="4914852" y="3307354"/>
            <a:chExt cx="4736860" cy="1357372"/>
          </a:xfrm>
        </p:grpSpPr>
        <p:sp>
          <p:nvSpPr>
            <p:cNvPr id="35" name="椭圆 34"/>
            <p:cNvSpPr/>
            <p:nvPr/>
          </p:nvSpPr>
          <p:spPr>
            <a:xfrm>
              <a:off x="4914852" y="3371284"/>
              <a:ext cx="1144681" cy="1144681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outerShdw blurRad="76200" dist="38100" dir="2700000" algn="t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matte">
              <a:bevelT w="63500" h="63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6" name="Group 11"/>
            <p:cNvGrpSpPr>
              <a:grpSpLocks noChangeAspect="1"/>
            </p:cNvGrpSpPr>
            <p:nvPr/>
          </p:nvGrpSpPr>
          <p:grpSpPr bwMode="auto">
            <a:xfrm>
              <a:off x="5182433" y="3661852"/>
              <a:ext cx="609518" cy="563545"/>
              <a:chOff x="833" y="1045"/>
              <a:chExt cx="411" cy="380"/>
            </a:xfrm>
            <a:solidFill>
              <a:srgbClr val="70D0F3"/>
            </a:solidFill>
          </p:grpSpPr>
          <p:sp>
            <p:nvSpPr>
              <p:cNvPr id="40" name="Freeform 12"/>
              <p:cNvSpPr/>
              <p:nvPr/>
            </p:nvSpPr>
            <p:spPr bwMode="auto">
              <a:xfrm>
                <a:off x="937" y="1352"/>
                <a:ext cx="201" cy="73"/>
              </a:xfrm>
              <a:custGeom>
                <a:avLst/>
                <a:gdLst>
                  <a:gd name="T0" fmla="*/ 85 w 85"/>
                  <a:gd name="T1" fmla="*/ 26 h 31"/>
                  <a:gd name="T2" fmla="*/ 80 w 85"/>
                  <a:gd name="T3" fmla="*/ 31 h 31"/>
                  <a:gd name="T4" fmla="*/ 6 w 85"/>
                  <a:gd name="T5" fmla="*/ 31 h 31"/>
                  <a:gd name="T6" fmla="*/ 0 w 85"/>
                  <a:gd name="T7" fmla="*/ 26 h 31"/>
                  <a:gd name="T8" fmla="*/ 0 w 85"/>
                  <a:gd name="T9" fmla="*/ 5 h 31"/>
                  <a:gd name="T10" fmla="*/ 6 w 85"/>
                  <a:gd name="T11" fmla="*/ 0 h 31"/>
                  <a:gd name="T12" fmla="*/ 80 w 85"/>
                  <a:gd name="T13" fmla="*/ 0 h 31"/>
                  <a:gd name="T14" fmla="*/ 85 w 85"/>
                  <a:gd name="T15" fmla="*/ 5 h 31"/>
                  <a:gd name="T16" fmla="*/ 85 w 85"/>
                  <a:gd name="T17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31">
                    <a:moveTo>
                      <a:pt x="85" y="26"/>
                    </a:moveTo>
                    <a:cubicBezTo>
                      <a:pt x="85" y="29"/>
                      <a:pt x="83" y="31"/>
                      <a:pt x="80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29"/>
                      <a:pt x="0" y="2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5"/>
                    </a:cubicBezTo>
                    <a:lnTo>
                      <a:pt x="85" y="26"/>
                    </a:lnTo>
                    <a:close/>
                  </a:path>
                </a:pathLst>
              </a:custGeom>
              <a:solidFill>
                <a:srgbClr val="F78948"/>
              </a:solidFill>
              <a:ln>
                <a:noFill/>
              </a:ln>
              <a:effectLst>
                <a:outerShdw blurRad="101600" dist="76200" dir="966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3"/>
              <p:cNvSpPr>
                <a:spLocks noEditPoints="1"/>
              </p:cNvSpPr>
              <p:nvPr/>
            </p:nvSpPr>
            <p:spPr bwMode="auto">
              <a:xfrm>
                <a:off x="833" y="1045"/>
                <a:ext cx="411" cy="276"/>
              </a:xfrm>
              <a:custGeom>
                <a:avLst/>
                <a:gdLst>
                  <a:gd name="T0" fmla="*/ 172 w 174"/>
                  <a:gd name="T1" fmla="*/ 13 h 117"/>
                  <a:gd name="T2" fmla="*/ 168 w 174"/>
                  <a:gd name="T3" fmla="*/ 10 h 117"/>
                  <a:gd name="T4" fmla="*/ 135 w 174"/>
                  <a:gd name="T5" fmla="*/ 10 h 117"/>
                  <a:gd name="T6" fmla="*/ 135 w 174"/>
                  <a:gd name="T7" fmla="*/ 0 h 117"/>
                  <a:gd name="T8" fmla="*/ 38 w 174"/>
                  <a:gd name="T9" fmla="*/ 0 h 117"/>
                  <a:gd name="T10" fmla="*/ 39 w 174"/>
                  <a:gd name="T11" fmla="*/ 10 h 117"/>
                  <a:gd name="T12" fmla="*/ 6 w 174"/>
                  <a:gd name="T13" fmla="*/ 10 h 117"/>
                  <a:gd name="T14" fmla="*/ 1 w 174"/>
                  <a:gd name="T15" fmla="*/ 13 h 117"/>
                  <a:gd name="T16" fmla="*/ 0 w 174"/>
                  <a:gd name="T17" fmla="*/ 18 h 117"/>
                  <a:gd name="T18" fmla="*/ 75 w 174"/>
                  <a:gd name="T19" fmla="*/ 88 h 117"/>
                  <a:gd name="T20" fmla="*/ 65 w 174"/>
                  <a:gd name="T21" fmla="*/ 117 h 117"/>
                  <a:gd name="T22" fmla="*/ 108 w 174"/>
                  <a:gd name="T23" fmla="*/ 117 h 117"/>
                  <a:gd name="T24" fmla="*/ 99 w 174"/>
                  <a:gd name="T25" fmla="*/ 88 h 117"/>
                  <a:gd name="T26" fmla="*/ 100 w 174"/>
                  <a:gd name="T27" fmla="*/ 87 h 117"/>
                  <a:gd name="T28" fmla="*/ 173 w 174"/>
                  <a:gd name="T29" fmla="*/ 18 h 117"/>
                  <a:gd name="T30" fmla="*/ 172 w 174"/>
                  <a:gd name="T31" fmla="*/ 13 h 117"/>
                  <a:gd name="T32" fmla="*/ 13 w 174"/>
                  <a:gd name="T33" fmla="*/ 22 h 117"/>
                  <a:gd name="T34" fmla="*/ 39 w 174"/>
                  <a:gd name="T35" fmla="*/ 22 h 117"/>
                  <a:gd name="T36" fmla="*/ 54 w 174"/>
                  <a:gd name="T37" fmla="*/ 69 h 117"/>
                  <a:gd name="T38" fmla="*/ 13 w 174"/>
                  <a:gd name="T39" fmla="*/ 22 h 117"/>
                  <a:gd name="T40" fmla="*/ 54 w 174"/>
                  <a:gd name="T41" fmla="*/ 12 h 117"/>
                  <a:gd name="T42" fmla="*/ 69 w 174"/>
                  <a:gd name="T43" fmla="*/ 11 h 117"/>
                  <a:gd name="T44" fmla="*/ 81 w 174"/>
                  <a:gd name="T45" fmla="*/ 76 h 117"/>
                  <a:gd name="T46" fmla="*/ 54 w 174"/>
                  <a:gd name="T47" fmla="*/ 12 h 117"/>
                  <a:gd name="T48" fmla="*/ 123 w 174"/>
                  <a:gd name="T49" fmla="*/ 66 h 117"/>
                  <a:gd name="T50" fmla="*/ 134 w 174"/>
                  <a:gd name="T51" fmla="*/ 22 h 117"/>
                  <a:gd name="T52" fmla="*/ 159 w 174"/>
                  <a:gd name="T53" fmla="*/ 22 h 117"/>
                  <a:gd name="T54" fmla="*/ 123 w 174"/>
                  <a:gd name="T55" fmla="*/ 6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4" h="117">
                    <a:moveTo>
                      <a:pt x="172" y="13"/>
                    </a:moveTo>
                    <a:cubicBezTo>
                      <a:pt x="171" y="11"/>
                      <a:pt x="170" y="10"/>
                      <a:pt x="168" y="10"/>
                    </a:cubicBezTo>
                    <a:cubicBezTo>
                      <a:pt x="135" y="10"/>
                      <a:pt x="135" y="10"/>
                      <a:pt x="135" y="10"/>
                    </a:cubicBezTo>
                    <a:cubicBezTo>
                      <a:pt x="135" y="4"/>
                      <a:pt x="135" y="0"/>
                      <a:pt x="135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4"/>
                      <a:pt x="39" y="7"/>
                      <a:pt x="39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4" y="10"/>
                      <a:pt x="2" y="11"/>
                      <a:pt x="1" y="13"/>
                    </a:cubicBezTo>
                    <a:cubicBezTo>
                      <a:pt x="0" y="14"/>
                      <a:pt x="0" y="16"/>
                      <a:pt x="0" y="18"/>
                    </a:cubicBezTo>
                    <a:cubicBezTo>
                      <a:pt x="0" y="18"/>
                      <a:pt x="17" y="78"/>
                      <a:pt x="75" y="88"/>
                    </a:cubicBezTo>
                    <a:cubicBezTo>
                      <a:pt x="75" y="92"/>
                      <a:pt x="75" y="115"/>
                      <a:pt x="65" y="117"/>
                    </a:cubicBezTo>
                    <a:cubicBezTo>
                      <a:pt x="108" y="117"/>
                      <a:pt x="108" y="117"/>
                      <a:pt x="108" y="117"/>
                    </a:cubicBezTo>
                    <a:cubicBezTo>
                      <a:pt x="98" y="114"/>
                      <a:pt x="98" y="92"/>
                      <a:pt x="99" y="88"/>
                    </a:cubicBezTo>
                    <a:cubicBezTo>
                      <a:pt x="99" y="88"/>
                      <a:pt x="100" y="87"/>
                      <a:pt x="100" y="87"/>
                    </a:cubicBezTo>
                    <a:cubicBezTo>
                      <a:pt x="156" y="77"/>
                      <a:pt x="173" y="18"/>
                      <a:pt x="173" y="18"/>
                    </a:cubicBezTo>
                    <a:cubicBezTo>
                      <a:pt x="174" y="16"/>
                      <a:pt x="173" y="14"/>
                      <a:pt x="172" y="13"/>
                    </a:cubicBezTo>
                    <a:close/>
                    <a:moveTo>
                      <a:pt x="13" y="22"/>
                    </a:move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44"/>
                      <a:pt x="47" y="59"/>
                      <a:pt x="54" y="69"/>
                    </a:cubicBezTo>
                    <a:cubicBezTo>
                      <a:pt x="30" y="57"/>
                      <a:pt x="18" y="34"/>
                      <a:pt x="13" y="22"/>
                    </a:cubicBezTo>
                    <a:close/>
                    <a:moveTo>
                      <a:pt x="54" y="12"/>
                    </a:moveTo>
                    <a:cubicBezTo>
                      <a:pt x="69" y="11"/>
                      <a:pt x="69" y="11"/>
                      <a:pt x="69" y="11"/>
                    </a:cubicBezTo>
                    <a:cubicBezTo>
                      <a:pt x="65" y="38"/>
                      <a:pt x="81" y="76"/>
                      <a:pt x="81" y="76"/>
                    </a:cubicBezTo>
                    <a:cubicBezTo>
                      <a:pt x="53" y="57"/>
                      <a:pt x="54" y="12"/>
                      <a:pt x="54" y="12"/>
                    </a:cubicBezTo>
                    <a:close/>
                    <a:moveTo>
                      <a:pt x="123" y="66"/>
                    </a:moveTo>
                    <a:cubicBezTo>
                      <a:pt x="130" y="53"/>
                      <a:pt x="133" y="36"/>
                      <a:pt x="134" y="22"/>
                    </a:cubicBezTo>
                    <a:cubicBezTo>
                      <a:pt x="159" y="22"/>
                      <a:pt x="159" y="22"/>
                      <a:pt x="159" y="22"/>
                    </a:cubicBezTo>
                    <a:cubicBezTo>
                      <a:pt x="155" y="33"/>
                      <a:pt x="144" y="54"/>
                      <a:pt x="123" y="66"/>
                    </a:cubicBezTo>
                    <a:close/>
                  </a:path>
                </a:pathLst>
              </a:custGeom>
              <a:solidFill>
                <a:srgbClr val="F78948"/>
              </a:solidFill>
              <a:ln>
                <a:noFill/>
              </a:ln>
              <a:effectLst>
                <a:outerShdw blurRad="101600" dist="76200" dir="966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TextBox 90"/>
            <p:cNvSpPr txBox="1">
              <a:spLocks noChangeArrowheads="1"/>
            </p:cNvSpPr>
            <p:nvPr/>
          </p:nvSpPr>
          <p:spPr bwMode="auto">
            <a:xfrm>
              <a:off x="6059532" y="3307354"/>
              <a:ext cx="2059057" cy="514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2"/>
            <p:cNvSpPr txBox="1">
              <a:spLocks noChangeArrowheads="1"/>
            </p:cNvSpPr>
            <p:nvPr/>
          </p:nvSpPr>
          <p:spPr bwMode="auto">
            <a:xfrm>
              <a:off x="6059532" y="3864006"/>
              <a:ext cx="3592180" cy="800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spcBef>
                  <a:spcPts val="600"/>
                </a:spcBef>
              </a:pPr>
              <a:r>
                <a:rPr lang="zh-CN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</a:t>
              </a:r>
              <a:endParaRPr lang="en-US" altLang="zh-CN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6222561" y="3896829"/>
              <a:ext cx="324732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102"/>
          <p:cNvSpPr txBox="1">
            <a:spLocks noChangeArrowheads="1"/>
          </p:cNvSpPr>
          <p:nvPr/>
        </p:nvSpPr>
        <p:spPr bwMode="auto">
          <a:xfrm>
            <a:off x="1480563" y="561977"/>
            <a:ext cx="14298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sz="14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点击添加标题</a:t>
            </a:r>
            <a:endParaRPr lang="zh-CN" altLang="en-US" sz="140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43" name="TextBox 2"/>
          <p:cNvSpPr txBox="1">
            <a:spLocks noChangeArrowheads="1"/>
          </p:cNvSpPr>
          <p:nvPr/>
        </p:nvSpPr>
        <p:spPr bwMode="auto">
          <a:xfrm>
            <a:off x="1480563" y="849653"/>
            <a:ext cx="615363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>
              <a:lnSpc>
                <a:spcPct val="120000"/>
              </a:lnSpc>
              <a:spcBef>
                <a:spcPts val="600"/>
              </a:spcBef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拥有国内顶尖的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制作技术、顶级的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设计团队，坚持精益求精、拒绝平庸的做事</a:t>
            </a:r>
            <a:r>
              <a:rPr lang="zh-CN" altLang="zh-CN" sz="105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精神</a:t>
            </a:r>
            <a:r>
              <a:rPr lang="zh-CN" altLang="en-US" sz="105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。</a:t>
            </a:r>
            <a:endParaRPr lang="en-US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cxnSp>
        <p:nvCxnSpPr>
          <p:cNvPr id="44" name="直接连接符 43"/>
          <p:cNvCxnSpPr/>
          <p:nvPr/>
        </p:nvCxnSpPr>
        <p:spPr bwMode="auto">
          <a:xfrm>
            <a:off x="1576402" y="848019"/>
            <a:ext cx="104814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93"/>
          <p:cNvSpPr txBox="1"/>
          <p:nvPr/>
        </p:nvSpPr>
        <p:spPr bwMode="auto">
          <a:xfrm>
            <a:off x="1394836" y="4311445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93"/>
          <p:cNvSpPr txBox="1"/>
          <p:nvPr/>
        </p:nvSpPr>
        <p:spPr bwMode="auto">
          <a:xfrm>
            <a:off x="1394836" y="4311445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pic>
        <p:nvPicPr>
          <p:cNvPr id="18" name="Picture 2" descr="E:\2013.3.28\商务5.16\01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547" y="2192685"/>
            <a:ext cx="1488033" cy="1509741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3" descr="E:\2013.3.28\商务5.16\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29" y="542549"/>
            <a:ext cx="1550409" cy="1501639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5" descr="E:\2013.3.28\商务5.16\0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4" b="5950"/>
          <a:stretch>
            <a:fillRect/>
          </a:stretch>
        </p:blipFill>
        <p:spPr bwMode="auto">
          <a:xfrm>
            <a:off x="1327772" y="542549"/>
            <a:ext cx="1530239" cy="1501639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7" descr="E:\2013.3.28\商务5.16\0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29" y="2192685"/>
            <a:ext cx="1543902" cy="1509741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组合 23"/>
          <p:cNvGrpSpPr/>
          <p:nvPr/>
        </p:nvGrpSpPr>
        <p:grpSpPr>
          <a:xfrm>
            <a:off x="1327775" y="2192685"/>
            <a:ext cx="1530235" cy="1509742"/>
            <a:chOff x="1014424" y="2682877"/>
            <a:chExt cx="1857369" cy="1774826"/>
          </a:xfrm>
        </p:grpSpPr>
        <p:sp>
          <p:nvSpPr>
            <p:cNvPr id="26" name="矩形 10"/>
            <p:cNvSpPr/>
            <p:nvPr/>
          </p:nvSpPr>
          <p:spPr bwMode="auto">
            <a:xfrm rot="16200000" flipH="1">
              <a:off x="1055696" y="2641605"/>
              <a:ext cx="1774826" cy="1857369"/>
            </a:xfrm>
            <a:custGeom>
              <a:avLst/>
              <a:gdLst/>
              <a:ahLst/>
              <a:cxnLst/>
              <a:rect l="l" t="t" r="r" b="b"/>
              <a:pathLst>
                <a:path w="1747790" h="1765497">
                  <a:moveTo>
                    <a:pt x="0" y="0"/>
                  </a:moveTo>
                  <a:lnTo>
                    <a:pt x="1747790" y="0"/>
                  </a:lnTo>
                  <a:lnTo>
                    <a:pt x="1747790" y="1765497"/>
                  </a:lnTo>
                  <a:lnTo>
                    <a:pt x="312842" y="1765497"/>
                  </a:lnTo>
                  <a:lnTo>
                    <a:pt x="0" y="1452655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1209438" y="2868359"/>
              <a:ext cx="1158076" cy="3256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b="1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企业的文化</a:t>
              </a:r>
              <a:endParaRPr lang="zh-CN" altLang="en-US" sz="1200" b="1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1199184" y="3213377"/>
              <a:ext cx="1440200" cy="1133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650"/>
                </a:lnSpc>
                <a:buClr>
                  <a:srgbClr val="0070C0"/>
                </a:buClr>
              </a:pP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设计团队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。</a:t>
              </a:r>
              <a:endPara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1309138" y="3213377"/>
              <a:ext cx="1247894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3" descr="E:\JGQ\PPT 制作素材\shutterstock\shutterstock_8536287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397" y="2192685"/>
            <a:ext cx="1505206" cy="150974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组合 34"/>
          <p:cNvGrpSpPr/>
          <p:nvPr/>
        </p:nvGrpSpPr>
        <p:grpSpPr>
          <a:xfrm>
            <a:off x="6144397" y="542549"/>
            <a:ext cx="1509914" cy="1501639"/>
            <a:chOff x="8178097" y="1341577"/>
            <a:chExt cx="1972380" cy="2013977"/>
          </a:xfrm>
        </p:grpSpPr>
        <p:grpSp>
          <p:nvGrpSpPr>
            <p:cNvPr id="36" name="组合 35"/>
            <p:cNvGrpSpPr/>
            <p:nvPr/>
          </p:nvGrpSpPr>
          <p:grpSpPr bwMode="auto">
            <a:xfrm>
              <a:off x="8178097" y="1341577"/>
              <a:ext cx="1972380" cy="2013977"/>
              <a:chOff x="6413049" y="715231"/>
              <a:chExt cx="1795478" cy="1775895"/>
            </a:xfrm>
          </p:grpSpPr>
          <p:sp>
            <p:nvSpPr>
              <p:cNvPr id="43" name="矩形 10"/>
              <p:cNvSpPr/>
              <p:nvPr/>
            </p:nvSpPr>
            <p:spPr>
              <a:xfrm>
                <a:off x="6413049" y="715231"/>
                <a:ext cx="1795478" cy="1775895"/>
              </a:xfrm>
              <a:custGeom>
                <a:avLst/>
                <a:gdLst/>
                <a:ahLst/>
                <a:cxnLst/>
                <a:rect l="l" t="t" r="r" b="b"/>
                <a:pathLst>
                  <a:path w="1747790" h="1765497">
                    <a:moveTo>
                      <a:pt x="0" y="0"/>
                    </a:moveTo>
                    <a:lnTo>
                      <a:pt x="1747790" y="0"/>
                    </a:lnTo>
                    <a:lnTo>
                      <a:pt x="1747790" y="1765497"/>
                    </a:lnTo>
                    <a:lnTo>
                      <a:pt x="312842" y="1765497"/>
                    </a:lnTo>
                    <a:lnTo>
                      <a:pt x="0" y="1452655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>
                <a:outerShdw blurRad="254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TextBox 26"/>
              <p:cNvSpPr txBox="1"/>
              <p:nvPr/>
            </p:nvSpPr>
            <p:spPr>
              <a:xfrm>
                <a:off x="6642425" y="887205"/>
                <a:ext cx="1158045" cy="325671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25400" sx="101000" sy="101000" algn="ctr" rotWithShape="0">
                  <a:prstClr val="black">
                    <a:alpha val="2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 defTabSz="685800">
                  <a:defRPr/>
                </a:pPr>
                <a:r>
                  <a:rPr lang="zh-CN" altLang="en-US" sz="1200" b="1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我们的团队</a:t>
                </a:r>
                <a:endParaRPr lang="zh-CN" altLang="en-US" sz="1200" b="1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45" name="矩形 13"/>
              <p:cNvSpPr>
                <a:spLocks noChangeArrowheads="1"/>
              </p:cNvSpPr>
              <p:nvPr/>
            </p:nvSpPr>
            <p:spPr bwMode="auto">
              <a:xfrm>
                <a:off x="6619512" y="1230607"/>
                <a:ext cx="1440160" cy="1140497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25400" sx="101000" sy="101000" algn="ctr" rotWithShape="0">
                  <a:prstClr val="black">
                    <a:alpha val="2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just" defTabSz="685800">
                  <a:lnSpc>
                    <a:spcPts val="1650"/>
                  </a:lnSpc>
                  <a:buClr>
                    <a:srgbClr val="0070C0"/>
                  </a:buClr>
                </a:pPr>
                <a:r>
                  <a:rPr lang="zh-CN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拥有国内顶尖的</a:t>
                </a:r>
                <a:r>
                  <a:rPr lang="en-US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PPT</a:t>
                </a:r>
                <a:r>
                  <a:rPr lang="zh-CN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制作技术、顶级的</a:t>
                </a:r>
                <a:r>
                  <a:rPr lang="en-US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PPT</a:t>
                </a:r>
                <a:r>
                  <a:rPr lang="zh-CN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设计团队</a:t>
                </a:r>
                <a:r>
                  <a:rPr lang="zh-CN" altLang="en-US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。</a:t>
                </a:r>
                <a:endPara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  <p:cxnSp>
          <p:nvCxnSpPr>
            <p:cNvPr id="39" name="直接连接符 38"/>
            <p:cNvCxnSpPr/>
            <p:nvPr/>
          </p:nvCxnSpPr>
          <p:spPr bwMode="auto">
            <a:xfrm>
              <a:off x="8513073" y="1928205"/>
              <a:ext cx="1371588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</a:ln>
            <a:effectLst>
              <a:outerShdw blurRad="25400" sx="101000" sy="1010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4" descr="E:\2013.3.28\商务5.16\0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5"/>
          <a:stretch>
            <a:fillRect/>
          </a:stretch>
        </p:blipFill>
        <p:spPr bwMode="auto">
          <a:xfrm>
            <a:off x="4577898" y="542549"/>
            <a:ext cx="1485800" cy="1501639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3256</Words>
  <Application>WPS 演示</Application>
  <PresentationFormat>全屏显示(16:9)</PresentationFormat>
  <Paragraphs>592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汉仪细中圆简</vt:lpstr>
      <vt:lpstr>经典仿宋简</vt:lpstr>
      <vt:lpstr>Copperplate Gothic Bold</vt:lpstr>
      <vt:lpstr>经典综艺体简</vt:lpstr>
      <vt:lpstr>DFPPOP3W12-B5</vt:lpstr>
      <vt:lpstr>MV Boli</vt:lpstr>
      <vt:lpstr>Segoe Print</vt:lpstr>
      <vt:lpstr>微软雅黑</vt:lpstr>
      <vt:lpstr>汉仪细圆简</vt:lpstr>
      <vt:lpstr>Adobe 明體 Std L</vt:lpstr>
      <vt:lpstr>Arial Unicode MS</vt:lpstr>
      <vt:lpstr>Calibri Light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4</cp:revision>
  <dcterms:created xsi:type="dcterms:W3CDTF">2014-06-09T08:51:00Z</dcterms:created>
  <dcterms:modified xsi:type="dcterms:W3CDTF">2018-08-29T03:33:43Z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