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7" r:id="rId3"/>
    <p:sldId id="258" r:id="rId4"/>
    <p:sldId id="259" r:id="rId5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84" y="6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64A6F07-12C0-4DB7-8284-83514158698D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A9BD5FC9-173F-490A-B459-604C4C724BA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2CCA8E3-A41F-4F96-8F8E-5DE5D26A76E6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F4BF502-67C7-4D23-B0CC-433FDE0226C0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2013.3.28\商务 金融\背景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4"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9142413" cy="5143500"/>
          </a:xfrm>
          <a:prstGeom prst="rect">
            <a:avLst/>
          </a:prstGeom>
          <a:gradFill>
            <a:gsLst>
              <a:gs pos="13000">
                <a:schemeClr val="bg1">
                  <a:alpha val="49000"/>
                </a:schemeClr>
              </a:gs>
              <a:gs pos="0">
                <a:schemeClr val="bg1">
                  <a:lumMod val="7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矩形 1"/>
          <p:cNvSpPr/>
          <p:nvPr userDrawn="1"/>
        </p:nvSpPr>
        <p:spPr>
          <a:xfrm>
            <a:off x="0" y="195263"/>
            <a:ext cx="1763713" cy="504825"/>
          </a:xfrm>
          <a:custGeom>
            <a:avLst/>
            <a:gdLst/>
            <a:ahLst/>
            <a:cxnLst/>
            <a:rect l="l" t="t" r="r" b="b"/>
            <a:pathLst>
              <a:path w="1419193" h="499142">
                <a:moveTo>
                  <a:pt x="0" y="0"/>
                </a:moveTo>
                <a:lnTo>
                  <a:pt x="1242805" y="0"/>
                </a:lnTo>
                <a:lnTo>
                  <a:pt x="1419193" y="247695"/>
                </a:lnTo>
                <a:lnTo>
                  <a:pt x="1242805" y="499142"/>
                </a:lnTo>
                <a:lnTo>
                  <a:pt x="0" y="499142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reeform 8"/>
          <p:cNvSpPr>
            <a:spLocks noEditPoints="1"/>
          </p:cNvSpPr>
          <p:nvPr userDrawn="1"/>
        </p:nvSpPr>
        <p:spPr bwMode="auto">
          <a:xfrm>
            <a:off x="188913" y="236538"/>
            <a:ext cx="346075" cy="422275"/>
          </a:xfrm>
          <a:custGeom>
            <a:avLst/>
            <a:gdLst>
              <a:gd name="T0" fmla="*/ 2147483646 w 65"/>
              <a:gd name="T1" fmla="*/ 2147483646 h 79"/>
              <a:gd name="T2" fmla="*/ 2147483646 w 65"/>
              <a:gd name="T3" fmla="*/ 2147483646 h 79"/>
              <a:gd name="T4" fmla="*/ 2147483646 w 65"/>
              <a:gd name="T5" fmla="*/ 2147483646 h 79"/>
              <a:gd name="T6" fmla="*/ 2147483646 w 65"/>
              <a:gd name="T7" fmla="*/ 2147483646 h 79"/>
              <a:gd name="T8" fmla="*/ 2147483646 w 65"/>
              <a:gd name="T9" fmla="*/ 2147483646 h 79"/>
              <a:gd name="T10" fmla="*/ 2147483646 w 65"/>
              <a:gd name="T11" fmla="*/ 2147483646 h 79"/>
              <a:gd name="T12" fmla="*/ 2147483646 w 65"/>
              <a:gd name="T13" fmla="*/ 2147483646 h 79"/>
              <a:gd name="T14" fmla="*/ 2147483646 w 65"/>
              <a:gd name="T15" fmla="*/ 2147483646 h 79"/>
              <a:gd name="T16" fmla="*/ 2147483646 w 65"/>
              <a:gd name="T17" fmla="*/ 2147483646 h 79"/>
              <a:gd name="T18" fmla="*/ 2147483646 w 65"/>
              <a:gd name="T19" fmla="*/ 2147483646 h 79"/>
              <a:gd name="T20" fmla="*/ 2147483646 w 65"/>
              <a:gd name="T21" fmla="*/ 2147483646 h 79"/>
              <a:gd name="T22" fmla="*/ 2147483646 w 65"/>
              <a:gd name="T23" fmla="*/ 2147483646 h 79"/>
              <a:gd name="T24" fmla="*/ 2147483646 w 65"/>
              <a:gd name="T25" fmla="*/ 2147483646 h 79"/>
              <a:gd name="T26" fmla="*/ 2147483646 w 65"/>
              <a:gd name="T27" fmla="*/ 2147483646 h 79"/>
              <a:gd name="T28" fmla="*/ 2147483646 w 65"/>
              <a:gd name="T29" fmla="*/ 2147483646 h 79"/>
              <a:gd name="T30" fmla="*/ 2147483646 w 65"/>
              <a:gd name="T31" fmla="*/ 2147483646 h 79"/>
              <a:gd name="T32" fmla="*/ 2147483646 w 65"/>
              <a:gd name="T33" fmla="*/ 2147483646 h 79"/>
              <a:gd name="T34" fmla="*/ 2147483646 w 65"/>
              <a:gd name="T35" fmla="*/ 2147483646 h 79"/>
              <a:gd name="T36" fmla="*/ 2147483646 w 65"/>
              <a:gd name="T37" fmla="*/ 2147483646 h 79"/>
              <a:gd name="T38" fmla="*/ 2147483646 w 65"/>
              <a:gd name="T39" fmla="*/ 2147483646 h 79"/>
              <a:gd name="T40" fmla="*/ 2147483646 w 65"/>
              <a:gd name="T41" fmla="*/ 2147483646 h 79"/>
              <a:gd name="T42" fmla="*/ 2147483646 w 65"/>
              <a:gd name="T43" fmla="*/ 2147483646 h 79"/>
              <a:gd name="T44" fmla="*/ 2147483646 w 65"/>
              <a:gd name="T45" fmla="*/ 2147483646 h 79"/>
              <a:gd name="T46" fmla="*/ 2147483646 w 65"/>
              <a:gd name="T47" fmla="*/ 2147483646 h 79"/>
              <a:gd name="T48" fmla="*/ 2147483646 w 65"/>
              <a:gd name="T49" fmla="*/ 0 h 79"/>
              <a:gd name="T50" fmla="*/ 2147483646 w 65"/>
              <a:gd name="T51" fmla="*/ 2147483646 h 79"/>
              <a:gd name="T52" fmla="*/ 2147483646 w 65"/>
              <a:gd name="T53" fmla="*/ 2147483646 h 79"/>
              <a:gd name="T54" fmla="*/ 2147483646 w 65"/>
              <a:gd name="T55" fmla="*/ 2147483646 h 79"/>
              <a:gd name="T56" fmla="*/ 2147483646 w 65"/>
              <a:gd name="T57" fmla="*/ 0 h 79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5" h="79">
                <a:moveTo>
                  <a:pt x="36" y="16"/>
                </a:moveTo>
                <a:cubicBezTo>
                  <a:pt x="49" y="24"/>
                  <a:pt x="45" y="24"/>
                  <a:pt x="62" y="23"/>
                </a:cubicBezTo>
                <a:cubicBezTo>
                  <a:pt x="65" y="23"/>
                  <a:pt x="65" y="28"/>
                  <a:pt x="62" y="28"/>
                </a:cubicBezTo>
                <a:cubicBezTo>
                  <a:pt x="48" y="29"/>
                  <a:pt x="51" y="31"/>
                  <a:pt x="38" y="25"/>
                </a:cubicBezTo>
                <a:cubicBezTo>
                  <a:pt x="29" y="41"/>
                  <a:pt x="29" y="41"/>
                  <a:pt x="29" y="41"/>
                </a:cubicBezTo>
                <a:cubicBezTo>
                  <a:pt x="42" y="52"/>
                  <a:pt x="42" y="52"/>
                  <a:pt x="42" y="52"/>
                </a:cubicBezTo>
                <a:cubicBezTo>
                  <a:pt x="42" y="53"/>
                  <a:pt x="43" y="54"/>
                  <a:pt x="43" y="55"/>
                </a:cubicBezTo>
                <a:cubicBezTo>
                  <a:pt x="43" y="56"/>
                  <a:pt x="39" y="73"/>
                  <a:pt x="38" y="76"/>
                </a:cubicBezTo>
                <a:cubicBezTo>
                  <a:pt x="37" y="77"/>
                  <a:pt x="36" y="78"/>
                  <a:pt x="34" y="78"/>
                </a:cubicBezTo>
                <a:cubicBezTo>
                  <a:pt x="34" y="78"/>
                  <a:pt x="34" y="78"/>
                  <a:pt x="34" y="78"/>
                </a:cubicBezTo>
                <a:cubicBezTo>
                  <a:pt x="32" y="77"/>
                  <a:pt x="31" y="76"/>
                  <a:pt x="31" y="74"/>
                </a:cubicBezTo>
                <a:cubicBezTo>
                  <a:pt x="36" y="56"/>
                  <a:pt x="36" y="56"/>
                  <a:pt x="36" y="56"/>
                </a:cubicBezTo>
                <a:cubicBezTo>
                  <a:pt x="26" y="47"/>
                  <a:pt x="26" y="47"/>
                  <a:pt x="26" y="47"/>
                </a:cubicBezTo>
                <a:cubicBezTo>
                  <a:pt x="24" y="51"/>
                  <a:pt x="22" y="57"/>
                  <a:pt x="21" y="61"/>
                </a:cubicBezTo>
                <a:cubicBezTo>
                  <a:pt x="20" y="62"/>
                  <a:pt x="20" y="63"/>
                  <a:pt x="20" y="63"/>
                </a:cubicBezTo>
                <a:cubicBezTo>
                  <a:pt x="6" y="77"/>
                  <a:pt x="6" y="77"/>
                  <a:pt x="6" y="77"/>
                </a:cubicBezTo>
                <a:cubicBezTo>
                  <a:pt x="4" y="79"/>
                  <a:pt x="2" y="79"/>
                  <a:pt x="1" y="77"/>
                </a:cubicBezTo>
                <a:cubicBezTo>
                  <a:pt x="1" y="77"/>
                  <a:pt x="1" y="77"/>
                  <a:pt x="1" y="77"/>
                </a:cubicBezTo>
                <a:cubicBezTo>
                  <a:pt x="0" y="76"/>
                  <a:pt x="0" y="74"/>
                  <a:pt x="1" y="73"/>
                </a:cubicBezTo>
                <a:cubicBezTo>
                  <a:pt x="14" y="59"/>
                  <a:pt x="14" y="59"/>
                  <a:pt x="14" y="59"/>
                </a:cubicBezTo>
                <a:cubicBezTo>
                  <a:pt x="17" y="51"/>
                  <a:pt x="17" y="51"/>
                  <a:pt x="17" y="51"/>
                </a:cubicBezTo>
                <a:cubicBezTo>
                  <a:pt x="19" y="47"/>
                  <a:pt x="16" y="46"/>
                  <a:pt x="19" y="41"/>
                </a:cubicBezTo>
                <a:cubicBezTo>
                  <a:pt x="32" y="18"/>
                  <a:pt x="32" y="18"/>
                  <a:pt x="32" y="18"/>
                </a:cubicBezTo>
                <a:cubicBezTo>
                  <a:pt x="32" y="16"/>
                  <a:pt x="34" y="16"/>
                  <a:pt x="36" y="16"/>
                </a:cubicBezTo>
                <a:close/>
                <a:moveTo>
                  <a:pt x="40" y="0"/>
                </a:moveTo>
                <a:cubicBezTo>
                  <a:pt x="36" y="0"/>
                  <a:pt x="33" y="4"/>
                  <a:pt x="33" y="7"/>
                </a:cubicBezTo>
                <a:cubicBezTo>
                  <a:pt x="33" y="11"/>
                  <a:pt x="36" y="14"/>
                  <a:pt x="40" y="14"/>
                </a:cubicBezTo>
                <a:cubicBezTo>
                  <a:pt x="44" y="14"/>
                  <a:pt x="47" y="11"/>
                  <a:pt x="47" y="7"/>
                </a:cubicBezTo>
                <a:cubicBezTo>
                  <a:pt x="47" y="4"/>
                  <a:pt x="44" y="0"/>
                  <a:pt x="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4948238"/>
            <a:ext cx="9144000" cy="1952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197452-943D-4A32-AF2E-43F1864D577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35D0FA-24E5-4DDC-89B0-2994E9F6D58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F1499C-AD89-481B-9C18-0BB6D9B9328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D3493-C123-47CD-AB5E-314B477CB99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9093200" y="4875213"/>
            <a:ext cx="50800" cy="217487"/>
          </a:xfrm>
          <a:prstGeom prst="rect">
            <a:avLst/>
          </a:prstGeom>
          <a:solidFill>
            <a:srgbClr val="7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TextBox 7"/>
          <p:cNvSpPr txBox="1"/>
          <p:nvPr userDrawn="1"/>
        </p:nvSpPr>
        <p:spPr>
          <a:xfrm>
            <a:off x="7853406" y="4886449"/>
            <a:ext cx="1223704" cy="227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>
              <a:lnSpc>
                <a:spcPct val="110000"/>
              </a:lnSpc>
              <a:defRPr sz="500">
                <a:solidFill>
                  <a:schemeClr val="bg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dirty="0">
                <a:solidFill>
                  <a:prstClr val="black">
                    <a:lumMod val="95000"/>
                    <a:lumOff val="5000"/>
                    <a:alpha val="75000"/>
                  </a:prstClr>
                </a:solidFill>
              </a:rPr>
              <a:t>www.rapidppt.com</a:t>
            </a:r>
            <a:endParaRPr lang="zh-CN" altLang="en-US" sz="800" dirty="0">
              <a:solidFill>
                <a:prstClr val="black">
                  <a:lumMod val="95000"/>
                  <a:lumOff val="5000"/>
                  <a:alpha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1" y="841773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1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165" indent="0" algn="ctr">
              <a:buNone/>
              <a:defRPr sz="1350"/>
            </a:lvl3pPr>
            <a:lvl4pPr marL="1028065" indent="0" algn="ctr">
              <a:buNone/>
              <a:defRPr sz="1200"/>
            </a:lvl4pPr>
            <a:lvl5pPr marL="1370965" indent="0" algn="ctr">
              <a:buNone/>
              <a:defRPr sz="1200"/>
            </a:lvl5pPr>
            <a:lvl6pPr marL="1713865" indent="0" algn="ctr">
              <a:buNone/>
              <a:defRPr sz="1200"/>
            </a:lvl6pPr>
            <a:lvl7pPr marL="2056130" indent="0" algn="ctr">
              <a:buNone/>
              <a:defRPr sz="1200"/>
            </a:lvl7pPr>
            <a:lvl8pPr marL="2399030" indent="0" algn="ctr">
              <a:buNone/>
              <a:defRPr sz="1200"/>
            </a:lvl8pPr>
            <a:lvl9pPr marL="274193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49E1B21-249F-44D4-945B-D1BE3272210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54664A-5430-4600-BE85-D7D278724F6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FB3F3-585A-492E-AD7A-E27132E1BE1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93CD4-81E5-43E1-B685-C62D5C0FE4D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9FC65-199F-4979-9A7F-31480A5B1C8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C6675C-C713-4522-AC81-F2AF49A66ED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3699-CEC7-442D-BAA8-C228683F721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14F41-A5A8-4540-A352-5880147D37E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3C6E71-9E0E-4C21-BAC5-7ABB91208B5A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32A0B-6819-4175-BC2A-7BF56BFFDBC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65C2C5-91E9-40B7-B010-7B16BF907F01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82D51B-875B-4D16-823C-AB597E053B4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D9689-9E09-4125-A305-D96E07A36C69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7726C-956F-40B2-B648-3FED814214A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C6D35B-C00C-4F56-A82D-C42162BB323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6092B-314E-42FE-B9F4-3F4614ADD0A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B609C-4DC5-4413-AEDD-0E27B327603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F314B7-AE4D-4E1E-93FE-3BAF24B8A06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6F152DA-D62A-4468-A0AB-676AFED7E6C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1132A22-AEF3-49DA-B8E1-5EC0597244F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E:\2013.3.28\商务 金融\背景01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4"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组合 13"/>
          <p:cNvGrpSpPr/>
          <p:nvPr/>
        </p:nvGrpSpPr>
        <p:grpSpPr bwMode="auto">
          <a:xfrm>
            <a:off x="3175" y="2152650"/>
            <a:ext cx="1625600" cy="512763"/>
            <a:chOff x="3420" y="2024714"/>
            <a:chExt cx="1625429" cy="512573"/>
          </a:xfrm>
        </p:grpSpPr>
        <p:sp>
          <p:nvSpPr>
            <p:cNvPr id="5" name="Freeform 7"/>
            <p:cNvSpPr/>
            <p:nvPr/>
          </p:nvSpPr>
          <p:spPr bwMode="auto">
            <a:xfrm>
              <a:off x="3420" y="2089778"/>
              <a:ext cx="1625429" cy="361816"/>
            </a:xfrm>
            <a:custGeom>
              <a:avLst/>
              <a:gdLst>
                <a:gd name="T0" fmla="*/ 544 w 593"/>
                <a:gd name="T1" fmla="*/ 0 h 132"/>
                <a:gd name="T2" fmla="*/ 0 w 593"/>
                <a:gd name="T3" fmla="*/ 0 h 132"/>
                <a:gd name="T4" fmla="*/ 0 w 593"/>
                <a:gd name="T5" fmla="*/ 132 h 132"/>
                <a:gd name="T6" fmla="*/ 544 w 593"/>
                <a:gd name="T7" fmla="*/ 132 h 132"/>
                <a:gd name="T8" fmla="*/ 593 w 593"/>
                <a:gd name="T9" fmla="*/ 66 h 132"/>
                <a:gd name="T10" fmla="*/ 544 w 593"/>
                <a:gd name="T11" fmla="*/ 0 h 132"/>
                <a:gd name="T12" fmla="*/ 544 w 593"/>
                <a:gd name="T1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3" h="132">
                  <a:moveTo>
                    <a:pt x="544" y="0"/>
                  </a:moveTo>
                  <a:lnTo>
                    <a:pt x="0" y="0"/>
                  </a:lnTo>
                  <a:lnTo>
                    <a:pt x="0" y="132"/>
                  </a:lnTo>
                  <a:lnTo>
                    <a:pt x="544" y="132"/>
                  </a:lnTo>
                  <a:lnTo>
                    <a:pt x="593" y="66"/>
                  </a:lnTo>
                  <a:lnTo>
                    <a:pt x="544" y="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318" name="Freeform 8"/>
            <p:cNvSpPr>
              <a:spLocks noEditPoints="1"/>
            </p:cNvSpPr>
            <p:nvPr/>
          </p:nvSpPr>
          <p:spPr bwMode="auto">
            <a:xfrm>
              <a:off x="359753" y="2024714"/>
              <a:ext cx="422118" cy="512573"/>
            </a:xfrm>
            <a:custGeom>
              <a:avLst/>
              <a:gdLst>
                <a:gd name="T0" fmla="*/ 2147483646 w 65"/>
                <a:gd name="T1" fmla="*/ 2147483646 h 79"/>
                <a:gd name="T2" fmla="*/ 2147483646 w 65"/>
                <a:gd name="T3" fmla="*/ 2147483646 h 79"/>
                <a:gd name="T4" fmla="*/ 2147483646 w 65"/>
                <a:gd name="T5" fmla="*/ 2147483646 h 79"/>
                <a:gd name="T6" fmla="*/ 2147483646 w 65"/>
                <a:gd name="T7" fmla="*/ 2147483646 h 79"/>
                <a:gd name="T8" fmla="*/ 2147483646 w 65"/>
                <a:gd name="T9" fmla="*/ 2147483646 h 79"/>
                <a:gd name="T10" fmla="*/ 2147483646 w 65"/>
                <a:gd name="T11" fmla="*/ 2147483646 h 79"/>
                <a:gd name="T12" fmla="*/ 2147483646 w 65"/>
                <a:gd name="T13" fmla="*/ 2147483646 h 79"/>
                <a:gd name="T14" fmla="*/ 2147483646 w 65"/>
                <a:gd name="T15" fmla="*/ 2147483646 h 79"/>
                <a:gd name="T16" fmla="*/ 2147483646 w 65"/>
                <a:gd name="T17" fmla="*/ 2147483646 h 79"/>
                <a:gd name="T18" fmla="*/ 2147483646 w 65"/>
                <a:gd name="T19" fmla="*/ 2147483646 h 79"/>
                <a:gd name="T20" fmla="*/ 2147483646 w 65"/>
                <a:gd name="T21" fmla="*/ 2147483646 h 79"/>
                <a:gd name="T22" fmla="*/ 2147483646 w 65"/>
                <a:gd name="T23" fmla="*/ 2147483646 h 79"/>
                <a:gd name="T24" fmla="*/ 2147483646 w 65"/>
                <a:gd name="T25" fmla="*/ 2147483646 h 79"/>
                <a:gd name="T26" fmla="*/ 2147483646 w 65"/>
                <a:gd name="T27" fmla="*/ 2147483646 h 79"/>
                <a:gd name="T28" fmla="*/ 2147483646 w 65"/>
                <a:gd name="T29" fmla="*/ 2147483646 h 79"/>
                <a:gd name="T30" fmla="*/ 2147483646 w 65"/>
                <a:gd name="T31" fmla="*/ 2147483646 h 79"/>
                <a:gd name="T32" fmla="*/ 2147483646 w 65"/>
                <a:gd name="T33" fmla="*/ 2147483646 h 79"/>
                <a:gd name="T34" fmla="*/ 2147483646 w 65"/>
                <a:gd name="T35" fmla="*/ 2147483646 h 79"/>
                <a:gd name="T36" fmla="*/ 2147483646 w 65"/>
                <a:gd name="T37" fmla="*/ 2147483646 h 79"/>
                <a:gd name="T38" fmla="*/ 2147483646 w 65"/>
                <a:gd name="T39" fmla="*/ 2147483646 h 79"/>
                <a:gd name="T40" fmla="*/ 2147483646 w 65"/>
                <a:gd name="T41" fmla="*/ 2147483646 h 79"/>
                <a:gd name="T42" fmla="*/ 2147483646 w 65"/>
                <a:gd name="T43" fmla="*/ 2147483646 h 79"/>
                <a:gd name="T44" fmla="*/ 2147483646 w 65"/>
                <a:gd name="T45" fmla="*/ 2147483646 h 79"/>
                <a:gd name="T46" fmla="*/ 2147483646 w 65"/>
                <a:gd name="T47" fmla="*/ 2147483646 h 79"/>
                <a:gd name="T48" fmla="*/ 2147483646 w 65"/>
                <a:gd name="T49" fmla="*/ 0 h 79"/>
                <a:gd name="T50" fmla="*/ 2147483646 w 65"/>
                <a:gd name="T51" fmla="*/ 2147483646 h 79"/>
                <a:gd name="T52" fmla="*/ 2147483646 w 65"/>
                <a:gd name="T53" fmla="*/ 2147483646 h 79"/>
                <a:gd name="T54" fmla="*/ 2147483646 w 65"/>
                <a:gd name="T55" fmla="*/ 2147483646 h 79"/>
                <a:gd name="T56" fmla="*/ 2147483646 w 65"/>
                <a:gd name="T57" fmla="*/ 0 h 7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65" h="79">
                  <a:moveTo>
                    <a:pt x="36" y="16"/>
                  </a:moveTo>
                  <a:cubicBezTo>
                    <a:pt x="49" y="24"/>
                    <a:pt x="45" y="24"/>
                    <a:pt x="62" y="23"/>
                  </a:cubicBezTo>
                  <a:cubicBezTo>
                    <a:pt x="65" y="23"/>
                    <a:pt x="65" y="28"/>
                    <a:pt x="62" y="28"/>
                  </a:cubicBezTo>
                  <a:cubicBezTo>
                    <a:pt x="48" y="29"/>
                    <a:pt x="51" y="31"/>
                    <a:pt x="38" y="25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42" y="53"/>
                    <a:pt x="43" y="54"/>
                    <a:pt x="43" y="55"/>
                  </a:cubicBezTo>
                  <a:cubicBezTo>
                    <a:pt x="43" y="56"/>
                    <a:pt x="39" y="73"/>
                    <a:pt x="38" y="76"/>
                  </a:cubicBezTo>
                  <a:cubicBezTo>
                    <a:pt x="37" y="77"/>
                    <a:pt x="36" y="78"/>
                    <a:pt x="34" y="78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2" y="77"/>
                    <a:pt x="31" y="76"/>
                    <a:pt x="31" y="74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4" y="51"/>
                    <a:pt x="22" y="57"/>
                    <a:pt x="21" y="61"/>
                  </a:cubicBezTo>
                  <a:cubicBezTo>
                    <a:pt x="20" y="62"/>
                    <a:pt x="20" y="63"/>
                    <a:pt x="20" y="63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4" y="79"/>
                    <a:pt x="2" y="79"/>
                    <a:pt x="1" y="77"/>
                  </a:cubicBezTo>
                  <a:cubicBezTo>
                    <a:pt x="1" y="77"/>
                    <a:pt x="1" y="77"/>
                    <a:pt x="1" y="77"/>
                  </a:cubicBezTo>
                  <a:cubicBezTo>
                    <a:pt x="0" y="76"/>
                    <a:pt x="0" y="74"/>
                    <a:pt x="1" y="73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9" y="47"/>
                    <a:pt x="16" y="46"/>
                    <a:pt x="19" y="41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2" y="16"/>
                    <a:pt x="34" y="16"/>
                    <a:pt x="36" y="16"/>
                  </a:cubicBezTo>
                  <a:close/>
                  <a:moveTo>
                    <a:pt x="40" y="0"/>
                  </a:moveTo>
                  <a:cubicBezTo>
                    <a:pt x="36" y="0"/>
                    <a:pt x="33" y="4"/>
                    <a:pt x="33" y="7"/>
                  </a:cubicBezTo>
                  <a:cubicBezTo>
                    <a:pt x="33" y="11"/>
                    <a:pt x="36" y="14"/>
                    <a:pt x="40" y="14"/>
                  </a:cubicBezTo>
                  <a:cubicBezTo>
                    <a:pt x="44" y="14"/>
                    <a:pt x="47" y="11"/>
                    <a:pt x="47" y="7"/>
                  </a:cubicBezTo>
                  <a:cubicBezTo>
                    <a:pt x="47" y="4"/>
                    <a:pt x="44" y="0"/>
                    <a:pt x="40" y="0"/>
                  </a:cubicBezTo>
                  <a:close/>
                </a:path>
              </a:pathLst>
            </a:custGeom>
            <a:solidFill>
              <a:srgbClr val="565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 bwMode="auto">
          <a:xfrm>
            <a:off x="3175" y="3300413"/>
            <a:ext cx="1017588" cy="508000"/>
            <a:chOff x="3420" y="3255435"/>
            <a:chExt cx="1016922" cy="507091"/>
          </a:xfrm>
        </p:grpSpPr>
        <p:sp>
          <p:nvSpPr>
            <p:cNvPr id="11" name="Freeform 12"/>
            <p:cNvSpPr/>
            <p:nvPr/>
          </p:nvSpPr>
          <p:spPr bwMode="auto">
            <a:xfrm>
              <a:off x="3420" y="3341007"/>
              <a:ext cx="1016922" cy="361302"/>
            </a:xfrm>
            <a:custGeom>
              <a:avLst/>
              <a:gdLst>
                <a:gd name="T0" fmla="*/ 322 w 371"/>
                <a:gd name="T1" fmla="*/ 0 h 132"/>
                <a:gd name="T2" fmla="*/ 0 w 371"/>
                <a:gd name="T3" fmla="*/ 0 h 132"/>
                <a:gd name="T4" fmla="*/ 0 w 371"/>
                <a:gd name="T5" fmla="*/ 132 h 132"/>
                <a:gd name="T6" fmla="*/ 322 w 371"/>
                <a:gd name="T7" fmla="*/ 132 h 132"/>
                <a:gd name="T8" fmla="*/ 371 w 371"/>
                <a:gd name="T9" fmla="*/ 66 h 132"/>
                <a:gd name="T10" fmla="*/ 322 w 371"/>
                <a:gd name="T11" fmla="*/ 0 h 132"/>
                <a:gd name="T12" fmla="*/ 322 w 371"/>
                <a:gd name="T1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1" h="132">
                  <a:moveTo>
                    <a:pt x="322" y="0"/>
                  </a:moveTo>
                  <a:lnTo>
                    <a:pt x="0" y="0"/>
                  </a:lnTo>
                  <a:lnTo>
                    <a:pt x="0" y="132"/>
                  </a:lnTo>
                  <a:lnTo>
                    <a:pt x="322" y="132"/>
                  </a:lnTo>
                  <a:lnTo>
                    <a:pt x="371" y="66"/>
                  </a:lnTo>
                  <a:lnTo>
                    <a:pt x="322" y="0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316" name="Freeform 13"/>
            <p:cNvSpPr>
              <a:spLocks noEditPoints="1"/>
            </p:cNvSpPr>
            <p:nvPr/>
          </p:nvSpPr>
          <p:spPr bwMode="auto">
            <a:xfrm>
              <a:off x="359753" y="3255435"/>
              <a:ext cx="422118" cy="507091"/>
            </a:xfrm>
            <a:custGeom>
              <a:avLst/>
              <a:gdLst>
                <a:gd name="T0" fmla="*/ 2147483646 w 65"/>
                <a:gd name="T1" fmla="*/ 2147483646 h 78"/>
                <a:gd name="T2" fmla="*/ 2147483646 w 65"/>
                <a:gd name="T3" fmla="*/ 2147483646 h 78"/>
                <a:gd name="T4" fmla="*/ 2147483646 w 65"/>
                <a:gd name="T5" fmla="*/ 2147483646 h 78"/>
                <a:gd name="T6" fmla="*/ 2147483646 w 65"/>
                <a:gd name="T7" fmla="*/ 2147483646 h 78"/>
                <a:gd name="T8" fmla="*/ 2147483646 w 65"/>
                <a:gd name="T9" fmla="*/ 2147483646 h 78"/>
                <a:gd name="T10" fmla="*/ 2147483646 w 65"/>
                <a:gd name="T11" fmla="*/ 2147483646 h 78"/>
                <a:gd name="T12" fmla="*/ 2147483646 w 65"/>
                <a:gd name="T13" fmla="*/ 2147483646 h 78"/>
                <a:gd name="T14" fmla="*/ 2147483646 w 65"/>
                <a:gd name="T15" fmla="*/ 2147483646 h 78"/>
                <a:gd name="T16" fmla="*/ 2147483646 w 65"/>
                <a:gd name="T17" fmla="*/ 2147483646 h 78"/>
                <a:gd name="T18" fmla="*/ 2147483646 w 65"/>
                <a:gd name="T19" fmla="*/ 2147483646 h 78"/>
                <a:gd name="T20" fmla="*/ 2147483646 w 65"/>
                <a:gd name="T21" fmla="*/ 2147483646 h 78"/>
                <a:gd name="T22" fmla="*/ 2147483646 w 65"/>
                <a:gd name="T23" fmla="*/ 2147483646 h 78"/>
                <a:gd name="T24" fmla="*/ 2147483646 w 65"/>
                <a:gd name="T25" fmla="*/ 2147483646 h 78"/>
                <a:gd name="T26" fmla="*/ 2147483646 w 65"/>
                <a:gd name="T27" fmla="*/ 2147483646 h 78"/>
                <a:gd name="T28" fmla="*/ 2147483646 w 65"/>
                <a:gd name="T29" fmla="*/ 2147483646 h 78"/>
                <a:gd name="T30" fmla="*/ 2147483646 w 65"/>
                <a:gd name="T31" fmla="*/ 2147483646 h 78"/>
                <a:gd name="T32" fmla="*/ 2147483646 w 65"/>
                <a:gd name="T33" fmla="*/ 2147483646 h 78"/>
                <a:gd name="T34" fmla="*/ 2147483646 w 65"/>
                <a:gd name="T35" fmla="*/ 2147483646 h 78"/>
                <a:gd name="T36" fmla="*/ 2147483646 w 65"/>
                <a:gd name="T37" fmla="*/ 2147483646 h 78"/>
                <a:gd name="T38" fmla="*/ 2147483646 w 65"/>
                <a:gd name="T39" fmla="*/ 2147483646 h 78"/>
                <a:gd name="T40" fmla="*/ 2147483646 w 65"/>
                <a:gd name="T41" fmla="*/ 2147483646 h 78"/>
                <a:gd name="T42" fmla="*/ 2147483646 w 65"/>
                <a:gd name="T43" fmla="*/ 2147483646 h 78"/>
                <a:gd name="T44" fmla="*/ 2147483646 w 65"/>
                <a:gd name="T45" fmla="*/ 2147483646 h 78"/>
                <a:gd name="T46" fmla="*/ 2147483646 w 65"/>
                <a:gd name="T47" fmla="*/ 2147483646 h 78"/>
                <a:gd name="T48" fmla="*/ 2147483646 w 65"/>
                <a:gd name="T49" fmla="*/ 0 h 78"/>
                <a:gd name="T50" fmla="*/ 2147483646 w 65"/>
                <a:gd name="T51" fmla="*/ 2147483646 h 78"/>
                <a:gd name="T52" fmla="*/ 2147483646 w 65"/>
                <a:gd name="T53" fmla="*/ 2147483646 h 78"/>
                <a:gd name="T54" fmla="*/ 2147483646 w 65"/>
                <a:gd name="T55" fmla="*/ 2147483646 h 78"/>
                <a:gd name="T56" fmla="*/ 2147483646 w 65"/>
                <a:gd name="T57" fmla="*/ 0 h 7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65" h="78">
                  <a:moveTo>
                    <a:pt x="36" y="16"/>
                  </a:moveTo>
                  <a:cubicBezTo>
                    <a:pt x="49" y="23"/>
                    <a:pt x="45" y="23"/>
                    <a:pt x="62" y="22"/>
                  </a:cubicBezTo>
                  <a:cubicBezTo>
                    <a:pt x="65" y="22"/>
                    <a:pt x="65" y="27"/>
                    <a:pt x="62" y="27"/>
                  </a:cubicBezTo>
                  <a:cubicBezTo>
                    <a:pt x="48" y="28"/>
                    <a:pt x="51" y="30"/>
                    <a:pt x="38" y="24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42" y="52"/>
                    <a:pt x="43" y="53"/>
                    <a:pt x="43" y="54"/>
                  </a:cubicBezTo>
                  <a:cubicBezTo>
                    <a:pt x="43" y="55"/>
                    <a:pt x="39" y="72"/>
                    <a:pt x="38" y="75"/>
                  </a:cubicBezTo>
                  <a:cubicBezTo>
                    <a:pt x="37" y="77"/>
                    <a:pt x="36" y="78"/>
                    <a:pt x="34" y="77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2" y="77"/>
                    <a:pt x="31" y="75"/>
                    <a:pt x="31" y="74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4" y="50"/>
                    <a:pt x="22" y="56"/>
                    <a:pt x="21" y="61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4" y="78"/>
                    <a:pt x="2" y="78"/>
                    <a:pt x="1" y="77"/>
                  </a:cubicBezTo>
                  <a:cubicBezTo>
                    <a:pt x="1" y="77"/>
                    <a:pt x="1" y="77"/>
                    <a:pt x="1" y="77"/>
                  </a:cubicBezTo>
                  <a:cubicBezTo>
                    <a:pt x="0" y="75"/>
                    <a:pt x="0" y="73"/>
                    <a:pt x="1" y="72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9" y="46"/>
                    <a:pt x="16" y="45"/>
                    <a:pt x="19" y="41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6"/>
                    <a:pt x="34" y="15"/>
                    <a:pt x="36" y="16"/>
                  </a:cubicBezTo>
                  <a:close/>
                  <a:moveTo>
                    <a:pt x="40" y="0"/>
                  </a:moveTo>
                  <a:cubicBezTo>
                    <a:pt x="36" y="0"/>
                    <a:pt x="33" y="3"/>
                    <a:pt x="33" y="7"/>
                  </a:cubicBezTo>
                  <a:cubicBezTo>
                    <a:pt x="33" y="11"/>
                    <a:pt x="36" y="14"/>
                    <a:pt x="40" y="14"/>
                  </a:cubicBezTo>
                  <a:cubicBezTo>
                    <a:pt x="44" y="14"/>
                    <a:pt x="47" y="11"/>
                    <a:pt x="47" y="7"/>
                  </a:cubicBezTo>
                  <a:cubicBezTo>
                    <a:pt x="47" y="3"/>
                    <a:pt x="44" y="0"/>
                    <a:pt x="40" y="0"/>
                  </a:cubicBezTo>
                  <a:close/>
                </a:path>
              </a:pathLst>
            </a:custGeom>
            <a:solidFill>
              <a:srgbClr val="565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 bwMode="auto">
          <a:xfrm>
            <a:off x="-12700" y="2654300"/>
            <a:ext cx="8616950" cy="746125"/>
            <a:chOff x="-12700" y="2396464"/>
            <a:chExt cx="8617148" cy="746836"/>
          </a:xfrm>
        </p:grpSpPr>
        <p:sp>
          <p:nvSpPr>
            <p:cNvPr id="8" name="Freeform 9"/>
            <p:cNvSpPr/>
            <p:nvPr/>
          </p:nvSpPr>
          <p:spPr bwMode="auto">
            <a:xfrm>
              <a:off x="-12700" y="2499750"/>
              <a:ext cx="7720190" cy="498950"/>
            </a:xfrm>
            <a:custGeom>
              <a:avLst/>
              <a:gdLst>
                <a:gd name="T0" fmla="*/ 763 w 810"/>
                <a:gd name="T1" fmla="*/ 0 h 133"/>
                <a:gd name="T2" fmla="*/ 0 w 810"/>
                <a:gd name="T3" fmla="*/ 0 h 133"/>
                <a:gd name="T4" fmla="*/ 0 w 810"/>
                <a:gd name="T5" fmla="*/ 133 h 133"/>
                <a:gd name="T6" fmla="*/ 763 w 810"/>
                <a:gd name="T7" fmla="*/ 133 h 133"/>
                <a:gd name="T8" fmla="*/ 810 w 810"/>
                <a:gd name="T9" fmla="*/ 66 h 133"/>
                <a:gd name="T10" fmla="*/ 763 w 810"/>
                <a:gd name="T11" fmla="*/ 0 h 133"/>
                <a:gd name="T12" fmla="*/ 763 w 810"/>
                <a:gd name="T13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0" h="133">
                  <a:moveTo>
                    <a:pt x="763" y="0"/>
                  </a:moveTo>
                  <a:lnTo>
                    <a:pt x="0" y="0"/>
                  </a:lnTo>
                  <a:lnTo>
                    <a:pt x="0" y="133"/>
                  </a:lnTo>
                  <a:lnTo>
                    <a:pt x="763" y="133"/>
                  </a:lnTo>
                  <a:lnTo>
                    <a:pt x="810" y="66"/>
                  </a:lnTo>
                  <a:lnTo>
                    <a:pt x="763" y="0"/>
                  </a:lnTo>
                  <a:lnTo>
                    <a:pt x="763" y="0"/>
                  </a:lnTo>
                  <a:close/>
                </a:path>
              </a:pathLst>
            </a:custGeom>
            <a:gradFill flip="none" rotWithShape="1">
              <a:gsLst>
                <a:gs pos="7000">
                  <a:srgbClr val="480000"/>
                </a:gs>
                <a:gs pos="80000">
                  <a:srgbClr val="FF0000"/>
                </a:gs>
              </a:gsLst>
              <a:lin ang="18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312" name="Freeform 10"/>
            <p:cNvSpPr>
              <a:spLocks noEditPoints="1"/>
            </p:cNvSpPr>
            <p:nvPr/>
          </p:nvSpPr>
          <p:spPr bwMode="auto">
            <a:xfrm>
              <a:off x="5337286" y="2420186"/>
              <a:ext cx="2829716" cy="630494"/>
            </a:xfrm>
            <a:custGeom>
              <a:avLst/>
              <a:gdLst>
                <a:gd name="T0" fmla="*/ 2147483646 w 319"/>
                <a:gd name="T1" fmla="*/ 2147483646 h 71"/>
                <a:gd name="T2" fmla="*/ 2147483646 w 319"/>
                <a:gd name="T3" fmla="*/ 2147483646 h 71"/>
                <a:gd name="T4" fmla="*/ 2147483646 w 319"/>
                <a:gd name="T5" fmla="*/ 2147483646 h 71"/>
                <a:gd name="T6" fmla="*/ 2147483646 w 319"/>
                <a:gd name="T7" fmla="*/ 2147483646 h 71"/>
                <a:gd name="T8" fmla="*/ 2147483646 w 319"/>
                <a:gd name="T9" fmla="*/ 2147483646 h 71"/>
                <a:gd name="T10" fmla="*/ 2147483646 w 319"/>
                <a:gd name="T11" fmla="*/ 2147483646 h 71"/>
                <a:gd name="T12" fmla="*/ 2147483646 w 319"/>
                <a:gd name="T13" fmla="*/ 2147483646 h 71"/>
                <a:gd name="T14" fmla="*/ 2147483646 w 319"/>
                <a:gd name="T15" fmla="*/ 2147483646 h 71"/>
                <a:gd name="T16" fmla="*/ 0 w 319"/>
                <a:gd name="T17" fmla="*/ 2147483646 h 71"/>
                <a:gd name="T18" fmla="*/ 2147483646 w 319"/>
                <a:gd name="T19" fmla="*/ 2147483646 h 71"/>
                <a:gd name="T20" fmla="*/ 2147483646 w 319"/>
                <a:gd name="T21" fmla="*/ 2147483646 h 71"/>
                <a:gd name="T22" fmla="*/ 2147483646 w 319"/>
                <a:gd name="T23" fmla="*/ 2147483646 h 71"/>
                <a:gd name="T24" fmla="*/ 2147483646 w 319"/>
                <a:gd name="T25" fmla="*/ 2147483646 h 71"/>
                <a:gd name="T26" fmla="*/ 2147483646 w 319"/>
                <a:gd name="T27" fmla="*/ 2147483646 h 71"/>
                <a:gd name="T28" fmla="*/ 2147483646 w 319"/>
                <a:gd name="T29" fmla="*/ 2147483646 h 71"/>
                <a:gd name="T30" fmla="*/ 2147483646 w 319"/>
                <a:gd name="T31" fmla="*/ 2147483646 h 71"/>
                <a:gd name="T32" fmla="*/ 2147483646 w 319"/>
                <a:gd name="T33" fmla="*/ 2147483646 h 71"/>
                <a:gd name="T34" fmla="*/ 2147483646 w 319"/>
                <a:gd name="T35" fmla="*/ 2147483646 h 71"/>
                <a:gd name="T36" fmla="*/ 2147483646 w 319"/>
                <a:gd name="T37" fmla="*/ 2147483646 h 71"/>
                <a:gd name="T38" fmla="*/ 2147483646 w 319"/>
                <a:gd name="T39" fmla="*/ 2147483646 h 71"/>
                <a:gd name="T40" fmla="*/ 2147483646 w 319"/>
                <a:gd name="T41" fmla="*/ 0 h 71"/>
                <a:gd name="T42" fmla="*/ 2147483646 w 319"/>
                <a:gd name="T43" fmla="*/ 2147483646 h 71"/>
                <a:gd name="T44" fmla="*/ 2147483646 w 319"/>
                <a:gd name="T45" fmla="*/ 2147483646 h 71"/>
                <a:gd name="T46" fmla="*/ 2147483646 w 319"/>
                <a:gd name="T47" fmla="*/ 2147483646 h 71"/>
                <a:gd name="T48" fmla="*/ 2147483646 w 319"/>
                <a:gd name="T49" fmla="*/ 2147483646 h 71"/>
                <a:gd name="T50" fmla="*/ 2147483646 w 319"/>
                <a:gd name="T51" fmla="*/ 2147483646 h 71"/>
                <a:gd name="T52" fmla="*/ 2147483646 w 319"/>
                <a:gd name="T53" fmla="*/ 2147483646 h 71"/>
                <a:gd name="T54" fmla="*/ 2147483646 w 319"/>
                <a:gd name="T55" fmla="*/ 2147483646 h 71"/>
                <a:gd name="T56" fmla="*/ 2147483646 w 319"/>
                <a:gd name="T57" fmla="*/ 2147483646 h 71"/>
                <a:gd name="T58" fmla="*/ 2147483646 w 319"/>
                <a:gd name="T59" fmla="*/ 2147483646 h 71"/>
                <a:gd name="T60" fmla="*/ 2147483646 w 319"/>
                <a:gd name="T61" fmla="*/ 2147483646 h 71"/>
                <a:gd name="T62" fmla="*/ 2147483646 w 319"/>
                <a:gd name="T63" fmla="*/ 2147483646 h 71"/>
                <a:gd name="T64" fmla="*/ 2147483646 w 319"/>
                <a:gd name="T65" fmla="*/ 2147483646 h 71"/>
                <a:gd name="T66" fmla="*/ 2147483646 w 319"/>
                <a:gd name="T67" fmla="*/ 2147483646 h 71"/>
                <a:gd name="T68" fmla="*/ 2147483646 w 319"/>
                <a:gd name="T69" fmla="*/ 2147483646 h 71"/>
                <a:gd name="T70" fmla="*/ 2147483646 w 319"/>
                <a:gd name="T71" fmla="*/ 2147483646 h 71"/>
                <a:gd name="T72" fmla="*/ 2147483646 w 319"/>
                <a:gd name="T73" fmla="*/ 2147483646 h 71"/>
                <a:gd name="T74" fmla="*/ 2147483646 w 319"/>
                <a:gd name="T75" fmla="*/ 2147483646 h 71"/>
                <a:gd name="T76" fmla="*/ 2147483646 w 319"/>
                <a:gd name="T77" fmla="*/ 2147483646 h 71"/>
                <a:gd name="T78" fmla="*/ 2147483646 w 319"/>
                <a:gd name="T79" fmla="*/ 2147483646 h 71"/>
                <a:gd name="T80" fmla="*/ 2147483646 w 319"/>
                <a:gd name="T81" fmla="*/ 2147483646 h 71"/>
                <a:gd name="T82" fmla="*/ 2147483646 w 319"/>
                <a:gd name="T83" fmla="*/ 2147483646 h 71"/>
                <a:gd name="T84" fmla="*/ 2147483646 w 319"/>
                <a:gd name="T85" fmla="*/ 2147483646 h 71"/>
                <a:gd name="T86" fmla="*/ 2147483646 w 319"/>
                <a:gd name="T87" fmla="*/ 2147483646 h 71"/>
                <a:gd name="T88" fmla="*/ 2147483646 w 319"/>
                <a:gd name="T89" fmla="*/ 2147483646 h 71"/>
                <a:gd name="T90" fmla="*/ 2147483646 w 319"/>
                <a:gd name="T91" fmla="*/ 2147483646 h 71"/>
                <a:gd name="T92" fmla="*/ 2147483646 w 319"/>
                <a:gd name="T93" fmla="*/ 2147483646 h 71"/>
                <a:gd name="T94" fmla="*/ 2147483646 w 319"/>
                <a:gd name="T95" fmla="*/ 2147483646 h 71"/>
                <a:gd name="T96" fmla="*/ 2147483646 w 319"/>
                <a:gd name="T97" fmla="*/ 2147483646 h 71"/>
                <a:gd name="T98" fmla="*/ 2147483646 w 319"/>
                <a:gd name="T99" fmla="*/ 2147483646 h 71"/>
                <a:gd name="T100" fmla="*/ 2147483646 w 319"/>
                <a:gd name="T101" fmla="*/ 2147483646 h 71"/>
                <a:gd name="T102" fmla="*/ 2147483646 w 319"/>
                <a:gd name="T103" fmla="*/ 2147483646 h 71"/>
                <a:gd name="T104" fmla="*/ 2147483646 w 319"/>
                <a:gd name="T105" fmla="*/ 2147483646 h 71"/>
                <a:gd name="T106" fmla="*/ 2147483646 w 319"/>
                <a:gd name="T107" fmla="*/ 2147483646 h 71"/>
                <a:gd name="T108" fmla="*/ 2147483646 w 319"/>
                <a:gd name="T109" fmla="*/ 2147483646 h 71"/>
                <a:gd name="T110" fmla="*/ 2147483646 w 319"/>
                <a:gd name="T111" fmla="*/ 2147483646 h 71"/>
                <a:gd name="T112" fmla="*/ 2147483646 w 319"/>
                <a:gd name="T113" fmla="*/ 2147483646 h 7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319" h="71">
                  <a:moveTo>
                    <a:pt x="13" y="65"/>
                  </a:moveTo>
                  <a:cubicBezTo>
                    <a:pt x="47" y="65"/>
                    <a:pt x="69" y="1"/>
                    <a:pt x="59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8"/>
                    <a:pt x="56" y="7"/>
                    <a:pt x="57" y="6"/>
                  </a:cubicBezTo>
                  <a:cubicBezTo>
                    <a:pt x="59" y="5"/>
                    <a:pt x="61" y="4"/>
                    <a:pt x="62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4" y="4"/>
                    <a:pt x="65" y="5"/>
                    <a:pt x="65" y="7"/>
                  </a:cubicBezTo>
                  <a:cubicBezTo>
                    <a:pt x="67" y="17"/>
                    <a:pt x="55" y="42"/>
                    <a:pt x="40" y="57"/>
                  </a:cubicBezTo>
                  <a:cubicBezTo>
                    <a:pt x="28" y="68"/>
                    <a:pt x="15" y="71"/>
                    <a:pt x="0" y="65"/>
                  </a:cubicBezTo>
                  <a:cubicBezTo>
                    <a:pt x="13" y="65"/>
                    <a:pt x="13" y="65"/>
                    <a:pt x="13" y="65"/>
                  </a:cubicBezTo>
                  <a:close/>
                  <a:moveTo>
                    <a:pt x="182" y="59"/>
                  </a:moveTo>
                  <a:cubicBezTo>
                    <a:pt x="183" y="57"/>
                    <a:pt x="185" y="55"/>
                    <a:pt x="186" y="52"/>
                  </a:cubicBezTo>
                  <a:cubicBezTo>
                    <a:pt x="191" y="40"/>
                    <a:pt x="191" y="21"/>
                    <a:pt x="191" y="12"/>
                  </a:cubicBezTo>
                  <a:cubicBezTo>
                    <a:pt x="191" y="12"/>
                    <a:pt x="190" y="11"/>
                    <a:pt x="190" y="11"/>
                  </a:cubicBezTo>
                  <a:cubicBezTo>
                    <a:pt x="187" y="11"/>
                    <a:pt x="185" y="12"/>
                    <a:pt x="182" y="12"/>
                  </a:cubicBezTo>
                  <a:cubicBezTo>
                    <a:pt x="177" y="11"/>
                    <a:pt x="174" y="9"/>
                    <a:pt x="175" y="7"/>
                  </a:cubicBezTo>
                  <a:cubicBezTo>
                    <a:pt x="175" y="6"/>
                    <a:pt x="176" y="5"/>
                    <a:pt x="177" y="4"/>
                  </a:cubicBezTo>
                  <a:cubicBezTo>
                    <a:pt x="179" y="4"/>
                    <a:pt x="180" y="3"/>
                    <a:pt x="182" y="3"/>
                  </a:cubicBezTo>
                  <a:cubicBezTo>
                    <a:pt x="186" y="3"/>
                    <a:pt x="190" y="3"/>
                    <a:pt x="192" y="7"/>
                  </a:cubicBezTo>
                  <a:cubicBezTo>
                    <a:pt x="195" y="6"/>
                    <a:pt x="198" y="5"/>
                    <a:pt x="202" y="4"/>
                  </a:cubicBezTo>
                  <a:cubicBezTo>
                    <a:pt x="209" y="2"/>
                    <a:pt x="217" y="0"/>
                    <a:pt x="223" y="0"/>
                  </a:cubicBezTo>
                  <a:cubicBezTo>
                    <a:pt x="230" y="0"/>
                    <a:pt x="235" y="3"/>
                    <a:pt x="235" y="11"/>
                  </a:cubicBezTo>
                  <a:cubicBezTo>
                    <a:pt x="235" y="25"/>
                    <a:pt x="239" y="29"/>
                    <a:pt x="245" y="29"/>
                  </a:cubicBezTo>
                  <a:cubicBezTo>
                    <a:pt x="249" y="29"/>
                    <a:pt x="254" y="27"/>
                    <a:pt x="259" y="25"/>
                  </a:cubicBezTo>
                  <a:cubicBezTo>
                    <a:pt x="259" y="25"/>
                    <a:pt x="259" y="25"/>
                    <a:pt x="259" y="25"/>
                  </a:cubicBezTo>
                  <a:cubicBezTo>
                    <a:pt x="262" y="25"/>
                    <a:pt x="264" y="24"/>
                    <a:pt x="267" y="23"/>
                  </a:cubicBezTo>
                  <a:cubicBezTo>
                    <a:pt x="272" y="22"/>
                    <a:pt x="279" y="19"/>
                    <a:pt x="286" y="18"/>
                  </a:cubicBezTo>
                  <a:cubicBezTo>
                    <a:pt x="292" y="17"/>
                    <a:pt x="298" y="18"/>
                    <a:pt x="304" y="21"/>
                  </a:cubicBezTo>
                  <a:cubicBezTo>
                    <a:pt x="309" y="23"/>
                    <a:pt x="311" y="22"/>
                    <a:pt x="313" y="22"/>
                  </a:cubicBezTo>
                  <a:cubicBezTo>
                    <a:pt x="313" y="22"/>
                    <a:pt x="313" y="22"/>
                    <a:pt x="313" y="22"/>
                  </a:cubicBezTo>
                  <a:cubicBezTo>
                    <a:pt x="315" y="21"/>
                    <a:pt x="317" y="21"/>
                    <a:pt x="319" y="21"/>
                  </a:cubicBezTo>
                  <a:cubicBezTo>
                    <a:pt x="318" y="24"/>
                    <a:pt x="318" y="24"/>
                    <a:pt x="318" y="24"/>
                  </a:cubicBezTo>
                  <a:cubicBezTo>
                    <a:pt x="316" y="24"/>
                    <a:pt x="315" y="25"/>
                    <a:pt x="314" y="25"/>
                  </a:cubicBezTo>
                  <a:cubicBezTo>
                    <a:pt x="314" y="25"/>
                    <a:pt x="314" y="25"/>
                    <a:pt x="314" y="25"/>
                  </a:cubicBezTo>
                  <a:cubicBezTo>
                    <a:pt x="311" y="26"/>
                    <a:pt x="308" y="26"/>
                    <a:pt x="303" y="24"/>
                  </a:cubicBezTo>
                  <a:cubicBezTo>
                    <a:pt x="298" y="21"/>
                    <a:pt x="292" y="21"/>
                    <a:pt x="286" y="21"/>
                  </a:cubicBezTo>
                  <a:cubicBezTo>
                    <a:pt x="280" y="22"/>
                    <a:pt x="273" y="25"/>
                    <a:pt x="267" y="27"/>
                  </a:cubicBezTo>
                  <a:cubicBezTo>
                    <a:pt x="265" y="27"/>
                    <a:pt x="263" y="28"/>
                    <a:pt x="260" y="29"/>
                  </a:cubicBezTo>
                  <a:cubicBezTo>
                    <a:pt x="260" y="29"/>
                    <a:pt x="260" y="29"/>
                    <a:pt x="260" y="29"/>
                  </a:cubicBezTo>
                  <a:cubicBezTo>
                    <a:pt x="254" y="30"/>
                    <a:pt x="249" y="32"/>
                    <a:pt x="245" y="32"/>
                  </a:cubicBezTo>
                  <a:cubicBezTo>
                    <a:pt x="236" y="32"/>
                    <a:pt x="231" y="27"/>
                    <a:pt x="231" y="11"/>
                  </a:cubicBezTo>
                  <a:cubicBezTo>
                    <a:pt x="231" y="5"/>
                    <a:pt x="228" y="3"/>
                    <a:pt x="223" y="3"/>
                  </a:cubicBezTo>
                  <a:cubicBezTo>
                    <a:pt x="217" y="3"/>
                    <a:pt x="210" y="5"/>
                    <a:pt x="202" y="8"/>
                  </a:cubicBezTo>
                  <a:cubicBezTo>
                    <a:pt x="199" y="8"/>
                    <a:pt x="196" y="9"/>
                    <a:pt x="194" y="10"/>
                  </a:cubicBezTo>
                  <a:cubicBezTo>
                    <a:pt x="194" y="11"/>
                    <a:pt x="194" y="11"/>
                    <a:pt x="194" y="12"/>
                  </a:cubicBezTo>
                  <a:cubicBezTo>
                    <a:pt x="195" y="21"/>
                    <a:pt x="194" y="40"/>
                    <a:pt x="189" y="53"/>
                  </a:cubicBezTo>
                  <a:cubicBezTo>
                    <a:pt x="187" y="57"/>
                    <a:pt x="185" y="60"/>
                    <a:pt x="183" y="63"/>
                  </a:cubicBezTo>
                  <a:cubicBezTo>
                    <a:pt x="180" y="65"/>
                    <a:pt x="177" y="67"/>
                    <a:pt x="173" y="67"/>
                  </a:cubicBezTo>
                  <a:cubicBezTo>
                    <a:pt x="170" y="68"/>
                    <a:pt x="167" y="67"/>
                    <a:pt x="163" y="65"/>
                  </a:cubicBezTo>
                  <a:cubicBezTo>
                    <a:pt x="163" y="65"/>
                    <a:pt x="162" y="65"/>
                    <a:pt x="161" y="65"/>
                  </a:cubicBezTo>
                  <a:cubicBezTo>
                    <a:pt x="167" y="64"/>
                    <a:pt x="177" y="65"/>
                    <a:pt x="182" y="59"/>
                  </a:cubicBezTo>
                  <a:close/>
                  <a:moveTo>
                    <a:pt x="188" y="8"/>
                  </a:moveTo>
                  <a:cubicBezTo>
                    <a:pt x="187" y="6"/>
                    <a:pt x="184" y="6"/>
                    <a:pt x="182" y="6"/>
                  </a:cubicBezTo>
                  <a:cubicBezTo>
                    <a:pt x="181" y="6"/>
                    <a:pt x="180" y="7"/>
                    <a:pt x="179" y="7"/>
                  </a:cubicBezTo>
                  <a:cubicBezTo>
                    <a:pt x="178" y="7"/>
                    <a:pt x="178" y="8"/>
                    <a:pt x="178" y="8"/>
                  </a:cubicBezTo>
                  <a:cubicBezTo>
                    <a:pt x="178" y="8"/>
                    <a:pt x="179" y="8"/>
                    <a:pt x="183" y="8"/>
                  </a:cubicBezTo>
                  <a:cubicBezTo>
                    <a:pt x="184" y="8"/>
                    <a:pt x="186" y="8"/>
                    <a:pt x="188" y="8"/>
                  </a:cubicBezTo>
                  <a:close/>
                </a:path>
              </a:pathLst>
            </a:custGeom>
            <a:solidFill>
              <a:srgbClr val="565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3" name="Freeform 14"/>
            <p:cNvSpPr/>
            <p:nvPr/>
          </p:nvSpPr>
          <p:spPr bwMode="auto">
            <a:xfrm>
              <a:off x="5922744" y="2427692"/>
              <a:ext cx="611730" cy="622988"/>
            </a:xfrm>
            <a:custGeom>
              <a:avLst/>
              <a:gdLst>
                <a:gd name="T0" fmla="*/ 2147483646 w 69"/>
                <a:gd name="T1" fmla="*/ 2147483646 h 70"/>
                <a:gd name="T2" fmla="*/ 2147483646 w 69"/>
                <a:gd name="T3" fmla="*/ 2147483646 h 70"/>
                <a:gd name="T4" fmla="*/ 2147483646 w 69"/>
                <a:gd name="T5" fmla="*/ 2147483646 h 70"/>
                <a:gd name="T6" fmla="*/ 2147483646 w 69"/>
                <a:gd name="T7" fmla="*/ 2147483646 h 70"/>
                <a:gd name="T8" fmla="*/ 2147483646 w 69"/>
                <a:gd name="T9" fmla="*/ 2147483646 h 70"/>
                <a:gd name="T10" fmla="*/ 2147483646 w 69"/>
                <a:gd name="T11" fmla="*/ 2147483646 h 70"/>
                <a:gd name="T12" fmla="*/ 2147483646 w 69"/>
                <a:gd name="T13" fmla="*/ 2147483646 h 70"/>
                <a:gd name="T14" fmla="*/ 2147483646 w 69"/>
                <a:gd name="T15" fmla="*/ 2147483646 h 70"/>
                <a:gd name="T16" fmla="*/ 0 w 69"/>
                <a:gd name="T17" fmla="*/ 2147483646 h 70"/>
                <a:gd name="T18" fmla="*/ 2147483646 w 69"/>
                <a:gd name="T19" fmla="*/ 2147483646 h 7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9" h="70">
                  <a:moveTo>
                    <a:pt x="13" y="64"/>
                  </a:moveTo>
                  <a:cubicBezTo>
                    <a:pt x="47" y="64"/>
                    <a:pt x="69" y="0"/>
                    <a:pt x="59" y="8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5" y="7"/>
                    <a:pt x="56" y="6"/>
                    <a:pt x="57" y="5"/>
                  </a:cubicBezTo>
                  <a:cubicBezTo>
                    <a:pt x="59" y="4"/>
                    <a:pt x="61" y="3"/>
                    <a:pt x="62" y="3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4" y="3"/>
                    <a:pt x="65" y="4"/>
                    <a:pt x="65" y="6"/>
                  </a:cubicBezTo>
                  <a:cubicBezTo>
                    <a:pt x="67" y="16"/>
                    <a:pt x="55" y="41"/>
                    <a:pt x="40" y="56"/>
                  </a:cubicBezTo>
                  <a:cubicBezTo>
                    <a:pt x="28" y="67"/>
                    <a:pt x="15" y="70"/>
                    <a:pt x="0" y="64"/>
                  </a:cubicBezTo>
                  <a:cubicBezTo>
                    <a:pt x="13" y="64"/>
                    <a:pt x="13" y="64"/>
                    <a:pt x="13" y="64"/>
                  </a:cubicBezTo>
                  <a:close/>
                </a:path>
              </a:pathLst>
            </a:custGeom>
            <a:solidFill>
              <a:srgbClr val="565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4" name="Freeform 6"/>
            <p:cNvSpPr>
              <a:spLocks noEditPoints="1"/>
            </p:cNvSpPr>
            <p:nvPr/>
          </p:nvSpPr>
          <p:spPr bwMode="auto">
            <a:xfrm>
              <a:off x="8018989" y="2396464"/>
              <a:ext cx="585459" cy="746836"/>
            </a:xfrm>
            <a:custGeom>
              <a:avLst/>
              <a:gdLst>
                <a:gd name="T0" fmla="*/ 2147483646 w 66"/>
                <a:gd name="T1" fmla="*/ 2147483646 h 84"/>
                <a:gd name="T2" fmla="*/ 2147483646 w 66"/>
                <a:gd name="T3" fmla="*/ 2147483646 h 84"/>
                <a:gd name="T4" fmla="*/ 2147483646 w 66"/>
                <a:gd name="T5" fmla="*/ 2147483646 h 84"/>
                <a:gd name="T6" fmla="*/ 2147483646 w 66"/>
                <a:gd name="T7" fmla="*/ 2147483646 h 84"/>
                <a:gd name="T8" fmla="*/ 2147483646 w 66"/>
                <a:gd name="T9" fmla="*/ 2147483646 h 84"/>
                <a:gd name="T10" fmla="*/ 2147483646 w 66"/>
                <a:gd name="T11" fmla="*/ 2147483646 h 84"/>
                <a:gd name="T12" fmla="*/ 2147483646 w 66"/>
                <a:gd name="T13" fmla="*/ 2147483646 h 84"/>
                <a:gd name="T14" fmla="*/ 2147483646 w 66"/>
                <a:gd name="T15" fmla="*/ 2147483646 h 84"/>
                <a:gd name="T16" fmla="*/ 2147483646 w 66"/>
                <a:gd name="T17" fmla="*/ 2147483646 h 84"/>
                <a:gd name="T18" fmla="*/ 2147483646 w 66"/>
                <a:gd name="T19" fmla="*/ 2147483646 h 84"/>
                <a:gd name="T20" fmla="*/ 2147483646 w 66"/>
                <a:gd name="T21" fmla="*/ 2147483646 h 84"/>
                <a:gd name="T22" fmla="*/ 2147483646 w 66"/>
                <a:gd name="T23" fmla="*/ 2147483646 h 84"/>
                <a:gd name="T24" fmla="*/ 2147483646 w 66"/>
                <a:gd name="T25" fmla="*/ 2147483646 h 84"/>
                <a:gd name="T26" fmla="*/ 2147483646 w 66"/>
                <a:gd name="T27" fmla="*/ 2147483646 h 84"/>
                <a:gd name="T28" fmla="*/ 0 w 66"/>
                <a:gd name="T29" fmla="*/ 2147483646 h 84"/>
                <a:gd name="T30" fmla="*/ 0 w 66"/>
                <a:gd name="T31" fmla="*/ 2147483646 h 84"/>
                <a:gd name="T32" fmla="*/ 2147483646 w 66"/>
                <a:gd name="T33" fmla="*/ 2147483646 h 84"/>
                <a:gd name="T34" fmla="*/ 2147483646 w 66"/>
                <a:gd name="T35" fmla="*/ 2147483646 h 84"/>
                <a:gd name="T36" fmla="*/ 2147483646 w 66"/>
                <a:gd name="T37" fmla="*/ 2147483646 h 84"/>
                <a:gd name="T38" fmla="*/ 2147483646 w 66"/>
                <a:gd name="T39" fmla="*/ 2147483646 h 84"/>
                <a:gd name="T40" fmla="*/ 2147483646 w 66"/>
                <a:gd name="T41" fmla="*/ 2147483646 h 84"/>
                <a:gd name="T42" fmla="*/ 2147483646 w 66"/>
                <a:gd name="T43" fmla="*/ 2147483646 h 84"/>
                <a:gd name="T44" fmla="*/ 2147483646 w 66"/>
                <a:gd name="T45" fmla="*/ 2147483646 h 84"/>
                <a:gd name="T46" fmla="*/ 2147483646 w 66"/>
                <a:gd name="T47" fmla="*/ 2147483646 h 84"/>
                <a:gd name="T48" fmla="*/ 2147483646 w 66"/>
                <a:gd name="T49" fmla="*/ 2147483646 h 84"/>
                <a:gd name="T50" fmla="*/ 2147483646 w 66"/>
                <a:gd name="T51" fmla="*/ 2147483646 h 84"/>
                <a:gd name="T52" fmla="*/ 2147483646 w 66"/>
                <a:gd name="T53" fmla="*/ 2147483646 h 84"/>
                <a:gd name="T54" fmla="*/ 2147483646 w 66"/>
                <a:gd name="T55" fmla="*/ 2147483646 h 84"/>
                <a:gd name="T56" fmla="*/ 2147483646 w 66"/>
                <a:gd name="T57" fmla="*/ 2147483646 h 84"/>
                <a:gd name="T58" fmla="*/ 2147483646 w 66"/>
                <a:gd name="T59" fmla="*/ 2147483646 h 84"/>
                <a:gd name="T60" fmla="*/ 2147483646 w 66"/>
                <a:gd name="T61" fmla="*/ 2147483646 h 84"/>
                <a:gd name="T62" fmla="*/ 2147483646 w 66"/>
                <a:gd name="T63" fmla="*/ 2147483646 h 84"/>
                <a:gd name="T64" fmla="*/ 2147483646 w 66"/>
                <a:gd name="T65" fmla="*/ 2147483646 h 84"/>
                <a:gd name="T66" fmla="*/ 2147483646 w 66"/>
                <a:gd name="T67" fmla="*/ 2147483646 h 84"/>
                <a:gd name="T68" fmla="*/ 2147483646 w 66"/>
                <a:gd name="T69" fmla="*/ 2147483646 h 84"/>
                <a:gd name="T70" fmla="*/ 2147483646 w 66"/>
                <a:gd name="T71" fmla="*/ 2147483646 h 84"/>
                <a:gd name="T72" fmla="*/ 2147483646 w 66"/>
                <a:gd name="T73" fmla="*/ 2147483646 h 84"/>
                <a:gd name="T74" fmla="*/ 2147483646 w 66"/>
                <a:gd name="T75" fmla="*/ 2147483646 h 84"/>
                <a:gd name="T76" fmla="*/ 2147483646 w 66"/>
                <a:gd name="T77" fmla="*/ 2147483646 h 84"/>
                <a:gd name="T78" fmla="*/ 2147483646 w 66"/>
                <a:gd name="T79" fmla="*/ 2147483646 h 84"/>
                <a:gd name="T80" fmla="*/ 2147483646 w 66"/>
                <a:gd name="T81" fmla="*/ 2147483646 h 84"/>
                <a:gd name="T82" fmla="*/ 2147483646 w 66"/>
                <a:gd name="T83" fmla="*/ 2147483646 h 84"/>
                <a:gd name="T84" fmla="*/ 2147483646 w 66"/>
                <a:gd name="T85" fmla="*/ 2147483646 h 84"/>
                <a:gd name="T86" fmla="*/ 2147483646 w 66"/>
                <a:gd name="T87" fmla="*/ 2147483646 h 84"/>
                <a:gd name="T88" fmla="*/ 2147483646 w 66"/>
                <a:gd name="T89" fmla="*/ 2147483646 h 84"/>
                <a:gd name="T90" fmla="*/ 2147483646 w 66"/>
                <a:gd name="T91" fmla="*/ 2147483646 h 84"/>
                <a:gd name="T92" fmla="*/ 2147483646 w 66"/>
                <a:gd name="T93" fmla="*/ 0 h 84"/>
                <a:gd name="T94" fmla="*/ 2147483646 w 66"/>
                <a:gd name="T95" fmla="*/ 2147483646 h 84"/>
                <a:gd name="T96" fmla="*/ 2147483646 w 66"/>
                <a:gd name="T97" fmla="*/ 2147483646 h 84"/>
                <a:gd name="T98" fmla="*/ 2147483646 w 66"/>
                <a:gd name="T99" fmla="*/ 2147483646 h 84"/>
                <a:gd name="T100" fmla="*/ 2147483646 w 66"/>
                <a:gd name="T101" fmla="*/ 0 h 8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66" h="84">
                  <a:moveTo>
                    <a:pt x="42" y="33"/>
                  </a:moveTo>
                  <a:cubicBezTo>
                    <a:pt x="40" y="40"/>
                    <a:pt x="40" y="40"/>
                    <a:pt x="40" y="40"/>
                  </a:cubicBezTo>
                  <a:cubicBezTo>
                    <a:pt x="55" y="53"/>
                    <a:pt x="55" y="53"/>
                    <a:pt x="55" y="53"/>
                  </a:cubicBezTo>
                  <a:cubicBezTo>
                    <a:pt x="56" y="54"/>
                    <a:pt x="57" y="56"/>
                    <a:pt x="56" y="58"/>
                  </a:cubicBezTo>
                  <a:cubicBezTo>
                    <a:pt x="52" y="82"/>
                    <a:pt x="52" y="82"/>
                    <a:pt x="52" y="82"/>
                  </a:cubicBezTo>
                  <a:cubicBezTo>
                    <a:pt x="52" y="83"/>
                    <a:pt x="50" y="84"/>
                    <a:pt x="48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6" y="84"/>
                    <a:pt x="45" y="82"/>
                    <a:pt x="45" y="80"/>
                  </a:cubicBezTo>
                  <a:cubicBezTo>
                    <a:pt x="49" y="59"/>
                    <a:pt x="49" y="59"/>
                    <a:pt x="49" y="59"/>
                  </a:cubicBezTo>
                  <a:cubicBezTo>
                    <a:pt x="49" y="58"/>
                    <a:pt x="49" y="57"/>
                    <a:pt x="48" y="56"/>
                  </a:cubicBezTo>
                  <a:cubicBezTo>
                    <a:pt x="39" y="50"/>
                    <a:pt x="39" y="50"/>
                    <a:pt x="39" y="50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9" y="60"/>
                    <a:pt x="37" y="62"/>
                    <a:pt x="34" y="62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2" y="62"/>
                    <a:pt x="0" y="61"/>
                    <a:pt x="0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57"/>
                    <a:pt x="2" y="55"/>
                    <a:pt x="4" y="55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31" y="55"/>
                    <a:pt x="32" y="54"/>
                    <a:pt x="31" y="53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6" y="42"/>
                    <a:pt x="26" y="38"/>
                    <a:pt x="28" y="35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5" y="22"/>
                    <a:pt x="35" y="22"/>
                    <a:pt x="34" y="21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8" y="21"/>
                    <a:pt x="27" y="21"/>
                    <a:pt x="26" y="2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4" y="32"/>
                    <a:pt x="12" y="31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0" y="28"/>
                    <a:pt x="10" y="26"/>
                    <a:pt x="11" y="25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3" y="16"/>
                    <a:pt x="25" y="15"/>
                    <a:pt x="27" y="15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40" y="13"/>
                    <a:pt x="42" y="14"/>
                    <a:pt x="44" y="15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8" y="18"/>
                    <a:pt x="49" y="20"/>
                    <a:pt x="49" y="24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49" y="33"/>
                    <a:pt x="49" y="33"/>
                    <a:pt x="50" y="34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5" y="40"/>
                    <a:pt x="66" y="42"/>
                    <a:pt x="66" y="43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65" y="45"/>
                    <a:pt x="64" y="45"/>
                    <a:pt x="64" y="46"/>
                  </a:cubicBezTo>
                  <a:cubicBezTo>
                    <a:pt x="63" y="46"/>
                    <a:pt x="62" y="46"/>
                    <a:pt x="61" y="46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3" y="38"/>
                    <a:pt x="42" y="36"/>
                    <a:pt x="42" y="35"/>
                  </a:cubicBezTo>
                  <a:cubicBezTo>
                    <a:pt x="42" y="33"/>
                    <a:pt x="42" y="33"/>
                    <a:pt x="42" y="33"/>
                  </a:cubicBezTo>
                  <a:close/>
                  <a:moveTo>
                    <a:pt x="50" y="0"/>
                  </a:moveTo>
                  <a:cubicBezTo>
                    <a:pt x="54" y="0"/>
                    <a:pt x="58" y="4"/>
                    <a:pt x="58" y="8"/>
                  </a:cubicBezTo>
                  <a:cubicBezTo>
                    <a:pt x="58" y="12"/>
                    <a:pt x="54" y="15"/>
                    <a:pt x="50" y="15"/>
                  </a:cubicBezTo>
                  <a:cubicBezTo>
                    <a:pt x="46" y="15"/>
                    <a:pt x="43" y="12"/>
                    <a:pt x="43" y="8"/>
                  </a:cubicBezTo>
                  <a:cubicBezTo>
                    <a:pt x="43" y="4"/>
                    <a:pt x="46" y="0"/>
                    <a:pt x="5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4" name="组合 223"/>
          <p:cNvGrpSpPr/>
          <p:nvPr/>
        </p:nvGrpSpPr>
        <p:grpSpPr bwMode="auto">
          <a:xfrm>
            <a:off x="2222500" y="1231900"/>
            <a:ext cx="4560888" cy="2536825"/>
            <a:chOff x="2222235" y="1231880"/>
            <a:chExt cx="4560372" cy="2536155"/>
          </a:xfrm>
        </p:grpSpPr>
        <p:grpSp>
          <p:nvGrpSpPr>
            <p:cNvPr id="12298" name="组合 30"/>
            <p:cNvGrpSpPr/>
            <p:nvPr/>
          </p:nvGrpSpPr>
          <p:grpSpPr bwMode="auto">
            <a:xfrm>
              <a:off x="2222235" y="1231880"/>
              <a:ext cx="4560372" cy="1828830"/>
              <a:chOff x="2222235" y="974501"/>
              <a:chExt cx="4560372" cy="1828830"/>
            </a:xfrm>
          </p:grpSpPr>
          <p:grpSp>
            <p:nvGrpSpPr>
              <p:cNvPr id="12303" name="组合 247"/>
              <p:cNvGrpSpPr/>
              <p:nvPr/>
            </p:nvGrpSpPr>
            <p:grpSpPr bwMode="auto">
              <a:xfrm>
                <a:off x="3275856" y="974501"/>
                <a:ext cx="1599416" cy="1599416"/>
                <a:chOff x="6660232" y="1491630"/>
                <a:chExt cx="1872208" cy="1872208"/>
              </a:xfrm>
            </p:grpSpPr>
            <p:sp>
              <p:nvSpPr>
                <p:cNvPr id="249" name="Oval 24"/>
                <p:cNvSpPr>
                  <a:spLocks noChangeArrowheads="1"/>
                </p:cNvSpPr>
                <p:nvPr/>
              </p:nvSpPr>
              <p:spPr bwMode="auto">
                <a:xfrm>
                  <a:off x="6660653" y="1491630"/>
                  <a:ext cx="1871056" cy="1867059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50" name="Oval 24"/>
                <p:cNvSpPr>
                  <a:spLocks noChangeArrowheads="1"/>
                </p:cNvSpPr>
                <p:nvPr/>
              </p:nvSpPr>
              <p:spPr bwMode="auto">
                <a:xfrm>
                  <a:off x="6805581" y="1636536"/>
                  <a:ext cx="1581201" cy="157724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51" name="Oval 23"/>
                <p:cNvSpPr>
                  <a:spLocks noChangeArrowheads="1"/>
                </p:cNvSpPr>
                <p:nvPr/>
              </p:nvSpPr>
              <p:spPr bwMode="auto">
                <a:xfrm>
                  <a:off x="6980238" y="1811166"/>
                  <a:ext cx="1231887" cy="1227986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309" name="Oval 22"/>
                <p:cNvSpPr>
                  <a:spLocks noChangeArrowheads="1"/>
                </p:cNvSpPr>
                <p:nvPr/>
              </p:nvSpPr>
              <p:spPr bwMode="auto">
                <a:xfrm>
                  <a:off x="7187701" y="2019098"/>
                  <a:ext cx="817271" cy="81727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3" name="Oval 21"/>
                <p:cNvSpPr>
                  <a:spLocks noChangeArrowheads="1"/>
                </p:cNvSpPr>
                <p:nvPr/>
              </p:nvSpPr>
              <p:spPr bwMode="auto">
                <a:xfrm>
                  <a:off x="7400157" y="2232881"/>
                  <a:ext cx="392049" cy="388273"/>
                </a:xfrm>
                <a:prstGeom prst="ellipse">
                  <a:avLst/>
                </a:prstGeom>
                <a:gradFill flip="none" rotWithShape="1">
                  <a:gsLst>
                    <a:gs pos="7000">
                      <a:srgbClr val="480000"/>
                    </a:gs>
                    <a:gs pos="80000">
                      <a:srgbClr val="FF0000"/>
                    </a:gs>
                  </a:gsLst>
                  <a:lin ang="186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9" name="TextBox 28"/>
              <p:cNvSpPr txBox="1"/>
              <p:nvPr/>
            </p:nvSpPr>
            <p:spPr>
              <a:xfrm>
                <a:off x="4715916" y="1018939"/>
                <a:ext cx="2066691" cy="178387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0" b="1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  <a:ea typeface="+mn-ea"/>
                  </a:rPr>
                  <a:t>14</a:t>
                </a:r>
                <a:endParaRPr lang="en-US" sz="110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+mn-ea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222235" y="1018939"/>
                <a:ext cx="1125411" cy="178387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  <a:ea typeface="+mn-ea"/>
                  </a:rPr>
                  <a:t>2</a:t>
                </a:r>
                <a:endParaRPr lang="en-US" sz="11000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+mn-ea"/>
                </a:endParaRPr>
              </a:p>
            </p:txBody>
          </p:sp>
        </p:grpSp>
        <p:grpSp>
          <p:nvGrpSpPr>
            <p:cNvPr id="12299" name="组合 21"/>
            <p:cNvGrpSpPr/>
            <p:nvPr/>
          </p:nvGrpSpPr>
          <p:grpSpPr bwMode="auto">
            <a:xfrm>
              <a:off x="2407632" y="2743611"/>
              <a:ext cx="2635657" cy="1024424"/>
              <a:chOff x="5796136" y="1079244"/>
              <a:chExt cx="2635657" cy="1024424"/>
            </a:xfrm>
          </p:grpSpPr>
          <p:sp>
            <p:nvSpPr>
              <p:cNvPr id="12300" name="矩形 4"/>
              <p:cNvSpPr>
                <a:spLocks noChangeArrowheads="1"/>
              </p:cNvSpPr>
              <p:nvPr/>
            </p:nvSpPr>
            <p:spPr bwMode="auto">
              <a:xfrm>
                <a:off x="5820455" y="1621980"/>
                <a:ext cx="2085624" cy="306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01" name="TextBox 8"/>
              <p:cNvSpPr txBox="1">
                <a:spLocks noChangeArrowheads="1"/>
              </p:cNvSpPr>
              <p:nvPr/>
            </p:nvSpPr>
            <p:spPr bwMode="auto">
              <a:xfrm>
                <a:off x="5840353" y="1888224"/>
                <a:ext cx="2045828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800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适用于工作汇报 </a:t>
                </a:r>
                <a:r>
                  <a:rPr lang="en-US" altLang="zh-CN" sz="800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 </a:t>
                </a:r>
                <a:r>
                  <a:rPr lang="zh-CN" altLang="en-US" sz="800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提案及相关类别演示</a:t>
                </a:r>
                <a:endPara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02" name="矩形 27"/>
              <p:cNvSpPr>
                <a:spLocks noChangeArrowheads="1"/>
              </p:cNvSpPr>
              <p:nvPr/>
            </p:nvSpPr>
            <p:spPr bwMode="auto">
              <a:xfrm>
                <a:off x="5796136" y="1079244"/>
                <a:ext cx="2635657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POWERPOINT</a:t>
                </a:r>
                <a:endParaRPr lang="zh-CN" altLang="en-US" sz="16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2296" name="Freeform 20"/>
          <p:cNvSpPr/>
          <p:nvPr/>
        </p:nvSpPr>
        <p:spPr bwMode="auto">
          <a:xfrm rot="6527835">
            <a:off x="3972560" y="946785"/>
            <a:ext cx="1530350" cy="890905"/>
          </a:xfrm>
          <a:custGeom>
            <a:avLst/>
            <a:gdLst>
              <a:gd name="T0" fmla="*/ 2147483646 w 864"/>
              <a:gd name="T1" fmla="*/ 0 h 503"/>
              <a:gd name="T2" fmla="*/ 2147483646 w 864"/>
              <a:gd name="T3" fmla="*/ 2147483646 h 503"/>
              <a:gd name="T4" fmla="*/ 2147483646 w 864"/>
              <a:gd name="T5" fmla="*/ 2147483646 h 503"/>
              <a:gd name="T6" fmla="*/ 2147483646 w 864"/>
              <a:gd name="T7" fmla="*/ 2147483646 h 503"/>
              <a:gd name="T8" fmla="*/ 2147483646 w 864"/>
              <a:gd name="T9" fmla="*/ 2147483646 h 503"/>
              <a:gd name="T10" fmla="*/ 2147483646 w 864"/>
              <a:gd name="T11" fmla="*/ 2147483646 h 503"/>
              <a:gd name="T12" fmla="*/ 2147483646 w 864"/>
              <a:gd name="T13" fmla="*/ 2147483646 h 503"/>
              <a:gd name="T14" fmla="*/ 2147483646 w 864"/>
              <a:gd name="T15" fmla="*/ 2147483646 h 503"/>
              <a:gd name="T16" fmla="*/ 2147483646 w 864"/>
              <a:gd name="T17" fmla="*/ 2147483646 h 503"/>
              <a:gd name="T18" fmla="*/ 2147483646 w 864"/>
              <a:gd name="T19" fmla="*/ 2147483646 h 503"/>
              <a:gd name="T20" fmla="*/ 0 w 864"/>
              <a:gd name="T21" fmla="*/ 2147483646 h 503"/>
              <a:gd name="T22" fmla="*/ 2147483646 w 864"/>
              <a:gd name="T23" fmla="*/ 2147483646 h 503"/>
              <a:gd name="T24" fmla="*/ 2147483646 w 864"/>
              <a:gd name="T25" fmla="*/ 0 h 50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64" h="503">
                <a:moveTo>
                  <a:pt x="75" y="0"/>
                </a:moveTo>
                <a:lnTo>
                  <a:pt x="670" y="287"/>
                </a:lnTo>
                <a:lnTo>
                  <a:pt x="670" y="360"/>
                </a:lnTo>
                <a:lnTo>
                  <a:pt x="774" y="417"/>
                </a:lnTo>
                <a:lnTo>
                  <a:pt x="805" y="358"/>
                </a:lnTo>
                <a:lnTo>
                  <a:pt x="864" y="478"/>
                </a:lnTo>
                <a:lnTo>
                  <a:pt x="741" y="503"/>
                </a:lnTo>
                <a:lnTo>
                  <a:pt x="757" y="453"/>
                </a:lnTo>
                <a:lnTo>
                  <a:pt x="652" y="391"/>
                </a:lnTo>
                <a:lnTo>
                  <a:pt x="594" y="435"/>
                </a:lnTo>
                <a:lnTo>
                  <a:pt x="0" y="144"/>
                </a:lnTo>
                <a:lnTo>
                  <a:pt x="88" y="100"/>
                </a:lnTo>
                <a:lnTo>
                  <a:pt x="75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5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1160463" y="1347788"/>
            <a:ext cx="68230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en-US" sz="1200">
              <a:solidFill>
                <a:srgbClr val="0D0D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en-US" sz="1200">
              <a:solidFill>
                <a:srgbClr val="0D0D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en-US" sz="1800">
              <a:solidFill>
                <a:srgbClr val="0D0D0D"/>
              </a:solidFill>
              <a:latin typeface="Arial" panose="020B0604020202020204" pitchFamily="34" charset="0"/>
            </a:endParaRPr>
          </a:p>
        </p:txBody>
      </p:sp>
      <p:sp>
        <p:nvSpPr>
          <p:cNvPr id="21" name="矩形 18"/>
          <p:cNvSpPr>
            <a:spLocks noChangeArrowheads="1"/>
          </p:cNvSpPr>
          <p:nvPr/>
        </p:nvSpPr>
        <p:spPr bwMode="auto">
          <a:xfrm>
            <a:off x="1160463" y="2690813"/>
            <a:ext cx="68230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rgbClr val="0D0D0D"/>
                </a:solidFill>
                <a:latin typeface="Arial" panose="020B0604020202020204" pitchFamily="34" charset="0"/>
              </a:rPr>
              <a:t>RAPIDPPT, the leader of professional PPT designer in China. </a:t>
            </a:r>
            <a:endParaRPr lang="en-US" altLang="zh-CN" sz="1000">
              <a:solidFill>
                <a:srgbClr val="0D0D0D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rgbClr val="0D0D0D"/>
                </a:solidFill>
                <a:latin typeface="Arial" panose="020B0604020202020204" pitchFamily="34" charset="0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en-US" altLang="zh-CN" sz="1000">
              <a:solidFill>
                <a:srgbClr val="0D0D0D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rgbClr val="0D0D0D"/>
                </a:solidFill>
                <a:latin typeface="Arial" panose="020B0604020202020204" pitchFamily="34" charset="0"/>
              </a:rPr>
              <a:t>Here we got China’s largest original PPT material, and the strongest PPT producing team. We got the training for everyone who wants to rapidly improve their PPT skills. </a:t>
            </a:r>
            <a:endParaRPr lang="en-US" altLang="zh-CN" sz="1000">
              <a:solidFill>
                <a:srgbClr val="0D0D0D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rgbClr val="0D0D0D"/>
                </a:solidFill>
                <a:latin typeface="Arial" panose="020B0604020202020204" pitchFamily="34" charset="0"/>
              </a:rPr>
              <a:t>Our PPT is clear, beautiful, creative, valuable which have brought unexpected value to our hundreds of clients</a:t>
            </a:r>
            <a:endParaRPr lang="en-US" altLang="zh-CN" sz="1800">
              <a:solidFill>
                <a:srgbClr val="0D0D0D"/>
              </a:solidFill>
              <a:latin typeface="Arial" panose="020B0604020202020204" pitchFamily="34" charset="0"/>
            </a:endParaRPr>
          </a:p>
        </p:txBody>
      </p:sp>
      <p:sp>
        <p:nvSpPr>
          <p:cNvPr id="15364" name="TextBox 86"/>
          <p:cNvSpPr txBox="1">
            <a:spLocks noChangeArrowheads="1"/>
          </p:cNvSpPr>
          <p:nvPr/>
        </p:nvSpPr>
        <p:spPr bwMode="auto">
          <a:xfrm>
            <a:off x="539750" y="288925"/>
            <a:ext cx="1752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前言页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6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6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2916238" y="1312863"/>
            <a:ext cx="2592387" cy="577850"/>
            <a:chOff x="3923928" y="1491630"/>
            <a:chExt cx="2592288" cy="577035"/>
          </a:xfrm>
        </p:grpSpPr>
        <p:sp>
          <p:nvSpPr>
            <p:cNvPr id="85" name="Freeform 7"/>
            <p:cNvSpPr/>
            <p:nvPr/>
          </p:nvSpPr>
          <p:spPr bwMode="auto">
            <a:xfrm>
              <a:off x="3923928" y="1491630"/>
              <a:ext cx="2592288" cy="577035"/>
            </a:xfrm>
            <a:custGeom>
              <a:avLst/>
              <a:gdLst>
                <a:gd name="T0" fmla="*/ 544 w 593"/>
                <a:gd name="T1" fmla="*/ 0 h 132"/>
                <a:gd name="T2" fmla="*/ 0 w 593"/>
                <a:gd name="T3" fmla="*/ 0 h 132"/>
                <a:gd name="T4" fmla="*/ 0 w 593"/>
                <a:gd name="T5" fmla="*/ 132 h 132"/>
                <a:gd name="T6" fmla="*/ 544 w 593"/>
                <a:gd name="T7" fmla="*/ 132 h 132"/>
                <a:gd name="T8" fmla="*/ 593 w 593"/>
                <a:gd name="T9" fmla="*/ 66 h 132"/>
                <a:gd name="T10" fmla="*/ 544 w 593"/>
                <a:gd name="T11" fmla="*/ 0 h 132"/>
                <a:gd name="T12" fmla="*/ 544 w 593"/>
                <a:gd name="T1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3" h="132">
                  <a:moveTo>
                    <a:pt x="544" y="0"/>
                  </a:moveTo>
                  <a:lnTo>
                    <a:pt x="0" y="0"/>
                  </a:lnTo>
                  <a:lnTo>
                    <a:pt x="0" y="132"/>
                  </a:lnTo>
                  <a:lnTo>
                    <a:pt x="544" y="132"/>
                  </a:lnTo>
                  <a:lnTo>
                    <a:pt x="593" y="66"/>
                  </a:lnTo>
                  <a:lnTo>
                    <a:pt x="544" y="0"/>
                  </a:lnTo>
                  <a:lnTo>
                    <a:pt x="544" y="0"/>
                  </a:lnTo>
                  <a:close/>
                </a:path>
              </a:pathLst>
            </a:custGeom>
            <a:gradFill flip="none" rotWithShape="1">
              <a:gsLst>
                <a:gs pos="7000">
                  <a:srgbClr val="480000"/>
                </a:gs>
                <a:gs pos="80000">
                  <a:srgbClr val="FF0000"/>
                </a:gs>
              </a:gsLst>
              <a:lin ang="18600000" scaled="0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6" name="Freeform 8"/>
            <p:cNvSpPr>
              <a:spLocks noEditPoints="1"/>
            </p:cNvSpPr>
            <p:nvPr/>
          </p:nvSpPr>
          <p:spPr bwMode="auto">
            <a:xfrm>
              <a:off x="4068384" y="1601013"/>
              <a:ext cx="287327" cy="350343"/>
            </a:xfrm>
            <a:custGeom>
              <a:avLst/>
              <a:gdLst>
                <a:gd name="T0" fmla="*/ 36 w 65"/>
                <a:gd name="T1" fmla="*/ 16 h 79"/>
                <a:gd name="T2" fmla="*/ 62 w 65"/>
                <a:gd name="T3" fmla="*/ 23 h 79"/>
                <a:gd name="T4" fmla="*/ 62 w 65"/>
                <a:gd name="T5" fmla="*/ 28 h 79"/>
                <a:gd name="T6" fmla="*/ 38 w 65"/>
                <a:gd name="T7" fmla="*/ 25 h 79"/>
                <a:gd name="T8" fmla="*/ 29 w 65"/>
                <a:gd name="T9" fmla="*/ 41 h 79"/>
                <a:gd name="T10" fmla="*/ 42 w 65"/>
                <a:gd name="T11" fmla="*/ 52 h 79"/>
                <a:gd name="T12" fmla="*/ 43 w 65"/>
                <a:gd name="T13" fmla="*/ 55 h 79"/>
                <a:gd name="T14" fmla="*/ 38 w 65"/>
                <a:gd name="T15" fmla="*/ 76 h 79"/>
                <a:gd name="T16" fmla="*/ 34 w 65"/>
                <a:gd name="T17" fmla="*/ 78 h 79"/>
                <a:gd name="T18" fmla="*/ 34 w 65"/>
                <a:gd name="T19" fmla="*/ 78 h 79"/>
                <a:gd name="T20" fmla="*/ 31 w 65"/>
                <a:gd name="T21" fmla="*/ 74 h 79"/>
                <a:gd name="T22" fmla="*/ 36 w 65"/>
                <a:gd name="T23" fmla="*/ 56 h 79"/>
                <a:gd name="T24" fmla="*/ 26 w 65"/>
                <a:gd name="T25" fmla="*/ 47 h 79"/>
                <a:gd name="T26" fmla="*/ 21 w 65"/>
                <a:gd name="T27" fmla="*/ 61 h 79"/>
                <a:gd name="T28" fmla="*/ 20 w 65"/>
                <a:gd name="T29" fmla="*/ 63 h 79"/>
                <a:gd name="T30" fmla="*/ 6 w 65"/>
                <a:gd name="T31" fmla="*/ 77 h 79"/>
                <a:gd name="T32" fmla="*/ 1 w 65"/>
                <a:gd name="T33" fmla="*/ 77 h 79"/>
                <a:gd name="T34" fmla="*/ 1 w 65"/>
                <a:gd name="T35" fmla="*/ 77 h 79"/>
                <a:gd name="T36" fmla="*/ 1 w 65"/>
                <a:gd name="T37" fmla="*/ 73 h 79"/>
                <a:gd name="T38" fmla="*/ 14 w 65"/>
                <a:gd name="T39" fmla="*/ 59 h 79"/>
                <a:gd name="T40" fmla="*/ 17 w 65"/>
                <a:gd name="T41" fmla="*/ 51 h 79"/>
                <a:gd name="T42" fmla="*/ 19 w 65"/>
                <a:gd name="T43" fmla="*/ 41 h 79"/>
                <a:gd name="T44" fmla="*/ 32 w 65"/>
                <a:gd name="T45" fmla="*/ 18 h 79"/>
                <a:gd name="T46" fmla="*/ 36 w 65"/>
                <a:gd name="T47" fmla="*/ 16 h 79"/>
                <a:gd name="T48" fmla="*/ 40 w 65"/>
                <a:gd name="T49" fmla="*/ 0 h 79"/>
                <a:gd name="T50" fmla="*/ 33 w 65"/>
                <a:gd name="T51" fmla="*/ 7 h 79"/>
                <a:gd name="T52" fmla="*/ 40 w 65"/>
                <a:gd name="T53" fmla="*/ 14 h 79"/>
                <a:gd name="T54" fmla="*/ 47 w 65"/>
                <a:gd name="T55" fmla="*/ 7 h 79"/>
                <a:gd name="T56" fmla="*/ 40 w 65"/>
                <a:gd name="T57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5" h="79">
                  <a:moveTo>
                    <a:pt x="36" y="16"/>
                  </a:moveTo>
                  <a:cubicBezTo>
                    <a:pt x="49" y="24"/>
                    <a:pt x="45" y="24"/>
                    <a:pt x="62" y="23"/>
                  </a:cubicBezTo>
                  <a:cubicBezTo>
                    <a:pt x="65" y="23"/>
                    <a:pt x="65" y="28"/>
                    <a:pt x="62" y="28"/>
                  </a:cubicBezTo>
                  <a:cubicBezTo>
                    <a:pt x="48" y="29"/>
                    <a:pt x="51" y="31"/>
                    <a:pt x="38" y="25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42" y="53"/>
                    <a:pt x="43" y="54"/>
                    <a:pt x="43" y="55"/>
                  </a:cubicBezTo>
                  <a:cubicBezTo>
                    <a:pt x="43" y="56"/>
                    <a:pt x="39" y="73"/>
                    <a:pt x="38" y="76"/>
                  </a:cubicBezTo>
                  <a:cubicBezTo>
                    <a:pt x="37" y="77"/>
                    <a:pt x="36" y="78"/>
                    <a:pt x="34" y="78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2" y="77"/>
                    <a:pt x="31" y="76"/>
                    <a:pt x="31" y="74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4" y="51"/>
                    <a:pt x="22" y="57"/>
                    <a:pt x="21" y="61"/>
                  </a:cubicBezTo>
                  <a:cubicBezTo>
                    <a:pt x="20" y="62"/>
                    <a:pt x="20" y="63"/>
                    <a:pt x="20" y="63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4" y="79"/>
                    <a:pt x="2" y="79"/>
                    <a:pt x="1" y="77"/>
                  </a:cubicBezTo>
                  <a:cubicBezTo>
                    <a:pt x="1" y="77"/>
                    <a:pt x="1" y="77"/>
                    <a:pt x="1" y="77"/>
                  </a:cubicBezTo>
                  <a:cubicBezTo>
                    <a:pt x="0" y="76"/>
                    <a:pt x="0" y="74"/>
                    <a:pt x="1" y="73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9" y="47"/>
                    <a:pt x="16" y="46"/>
                    <a:pt x="19" y="41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2" y="16"/>
                    <a:pt x="34" y="16"/>
                    <a:pt x="36" y="16"/>
                  </a:cubicBezTo>
                  <a:close/>
                  <a:moveTo>
                    <a:pt x="40" y="0"/>
                  </a:moveTo>
                  <a:cubicBezTo>
                    <a:pt x="36" y="0"/>
                    <a:pt x="33" y="4"/>
                    <a:pt x="33" y="7"/>
                  </a:cubicBezTo>
                  <a:cubicBezTo>
                    <a:pt x="33" y="11"/>
                    <a:pt x="36" y="14"/>
                    <a:pt x="40" y="14"/>
                  </a:cubicBezTo>
                  <a:cubicBezTo>
                    <a:pt x="44" y="14"/>
                    <a:pt x="47" y="11"/>
                    <a:pt x="47" y="7"/>
                  </a:cubicBezTo>
                  <a:cubicBezTo>
                    <a:pt x="47" y="4"/>
                    <a:pt x="44" y="0"/>
                    <a:pt x="40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grpSp>
          <p:nvGrpSpPr>
            <p:cNvPr id="16408" name="组合 51"/>
            <p:cNvGrpSpPr/>
            <p:nvPr/>
          </p:nvGrpSpPr>
          <p:grpSpPr bwMode="auto">
            <a:xfrm>
              <a:off x="4716016" y="1563638"/>
              <a:ext cx="1338066" cy="439000"/>
              <a:chOff x="1642965" y="1128882"/>
              <a:chExt cx="1604331" cy="525990"/>
            </a:xfrm>
          </p:grpSpPr>
          <p:sp>
            <p:nvSpPr>
              <p:cNvPr id="16409" name="矩形 94"/>
              <p:cNvSpPr>
                <a:spLocks noChangeArrowheads="1"/>
              </p:cNvSpPr>
              <p:nvPr/>
            </p:nvSpPr>
            <p:spPr bwMode="auto">
              <a:xfrm>
                <a:off x="1642965" y="1128882"/>
                <a:ext cx="1217962" cy="3320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 b="1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插入标题</a:t>
                </a:r>
                <a:endParaRPr lang="en-US" altLang="ko-KR" sz="12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410" name="矩形 50"/>
              <p:cNvSpPr>
                <a:spLocks noChangeArrowheads="1"/>
              </p:cNvSpPr>
              <p:nvPr/>
            </p:nvSpPr>
            <p:spPr bwMode="auto">
              <a:xfrm>
                <a:off x="1642965" y="1341264"/>
                <a:ext cx="1604331" cy="313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10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to add text</a:t>
                </a:r>
                <a:endParaRPr lang="zh-CN" altLang="en-US" sz="11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04" name="组合 103"/>
          <p:cNvGrpSpPr/>
          <p:nvPr/>
        </p:nvGrpSpPr>
        <p:grpSpPr bwMode="auto">
          <a:xfrm>
            <a:off x="3203575" y="2020888"/>
            <a:ext cx="2592388" cy="576262"/>
            <a:chOff x="3923928" y="1491630"/>
            <a:chExt cx="2592288" cy="577035"/>
          </a:xfrm>
        </p:grpSpPr>
        <p:sp>
          <p:nvSpPr>
            <p:cNvPr id="105" name="Freeform 7"/>
            <p:cNvSpPr/>
            <p:nvPr/>
          </p:nvSpPr>
          <p:spPr bwMode="auto">
            <a:xfrm>
              <a:off x="3923928" y="1491630"/>
              <a:ext cx="2592288" cy="577035"/>
            </a:xfrm>
            <a:custGeom>
              <a:avLst/>
              <a:gdLst>
                <a:gd name="T0" fmla="*/ 544 w 593"/>
                <a:gd name="T1" fmla="*/ 0 h 132"/>
                <a:gd name="T2" fmla="*/ 0 w 593"/>
                <a:gd name="T3" fmla="*/ 0 h 132"/>
                <a:gd name="T4" fmla="*/ 0 w 593"/>
                <a:gd name="T5" fmla="*/ 132 h 132"/>
                <a:gd name="T6" fmla="*/ 544 w 593"/>
                <a:gd name="T7" fmla="*/ 132 h 132"/>
                <a:gd name="T8" fmla="*/ 593 w 593"/>
                <a:gd name="T9" fmla="*/ 66 h 132"/>
                <a:gd name="T10" fmla="*/ 544 w 593"/>
                <a:gd name="T11" fmla="*/ 0 h 132"/>
                <a:gd name="T12" fmla="*/ 544 w 593"/>
                <a:gd name="T1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3" h="132">
                  <a:moveTo>
                    <a:pt x="544" y="0"/>
                  </a:moveTo>
                  <a:lnTo>
                    <a:pt x="0" y="0"/>
                  </a:lnTo>
                  <a:lnTo>
                    <a:pt x="0" y="132"/>
                  </a:lnTo>
                  <a:lnTo>
                    <a:pt x="544" y="132"/>
                  </a:lnTo>
                  <a:lnTo>
                    <a:pt x="593" y="66"/>
                  </a:lnTo>
                  <a:lnTo>
                    <a:pt x="544" y="0"/>
                  </a:lnTo>
                  <a:lnTo>
                    <a:pt x="544" y="0"/>
                  </a:lnTo>
                  <a:close/>
                </a:path>
              </a:pathLst>
            </a:custGeom>
            <a:gradFill flip="none" rotWithShape="1">
              <a:gsLst>
                <a:gs pos="7000">
                  <a:srgbClr val="480000"/>
                </a:gs>
                <a:gs pos="80000">
                  <a:srgbClr val="FF0000"/>
                </a:gs>
              </a:gsLst>
              <a:lin ang="18600000" scaled="0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6" name="Freeform 8"/>
            <p:cNvSpPr>
              <a:spLocks noEditPoints="1"/>
            </p:cNvSpPr>
            <p:nvPr/>
          </p:nvSpPr>
          <p:spPr bwMode="auto">
            <a:xfrm>
              <a:off x="4068385" y="1601314"/>
              <a:ext cx="287326" cy="349718"/>
            </a:xfrm>
            <a:custGeom>
              <a:avLst/>
              <a:gdLst>
                <a:gd name="T0" fmla="*/ 36 w 65"/>
                <a:gd name="T1" fmla="*/ 16 h 79"/>
                <a:gd name="T2" fmla="*/ 62 w 65"/>
                <a:gd name="T3" fmla="*/ 23 h 79"/>
                <a:gd name="T4" fmla="*/ 62 w 65"/>
                <a:gd name="T5" fmla="*/ 28 h 79"/>
                <a:gd name="T6" fmla="*/ 38 w 65"/>
                <a:gd name="T7" fmla="*/ 25 h 79"/>
                <a:gd name="T8" fmla="*/ 29 w 65"/>
                <a:gd name="T9" fmla="*/ 41 h 79"/>
                <a:gd name="T10" fmla="*/ 42 w 65"/>
                <a:gd name="T11" fmla="*/ 52 h 79"/>
                <a:gd name="T12" fmla="*/ 43 w 65"/>
                <a:gd name="T13" fmla="*/ 55 h 79"/>
                <a:gd name="T14" fmla="*/ 38 w 65"/>
                <a:gd name="T15" fmla="*/ 76 h 79"/>
                <a:gd name="T16" fmla="*/ 34 w 65"/>
                <a:gd name="T17" fmla="*/ 78 h 79"/>
                <a:gd name="T18" fmla="*/ 34 w 65"/>
                <a:gd name="T19" fmla="*/ 78 h 79"/>
                <a:gd name="T20" fmla="*/ 31 w 65"/>
                <a:gd name="T21" fmla="*/ 74 h 79"/>
                <a:gd name="T22" fmla="*/ 36 w 65"/>
                <a:gd name="T23" fmla="*/ 56 h 79"/>
                <a:gd name="T24" fmla="*/ 26 w 65"/>
                <a:gd name="T25" fmla="*/ 47 h 79"/>
                <a:gd name="T26" fmla="*/ 21 w 65"/>
                <a:gd name="T27" fmla="*/ 61 h 79"/>
                <a:gd name="T28" fmla="*/ 20 w 65"/>
                <a:gd name="T29" fmla="*/ 63 h 79"/>
                <a:gd name="T30" fmla="*/ 6 w 65"/>
                <a:gd name="T31" fmla="*/ 77 h 79"/>
                <a:gd name="T32" fmla="*/ 1 w 65"/>
                <a:gd name="T33" fmla="*/ 77 h 79"/>
                <a:gd name="T34" fmla="*/ 1 w 65"/>
                <a:gd name="T35" fmla="*/ 77 h 79"/>
                <a:gd name="T36" fmla="*/ 1 w 65"/>
                <a:gd name="T37" fmla="*/ 73 h 79"/>
                <a:gd name="T38" fmla="*/ 14 w 65"/>
                <a:gd name="T39" fmla="*/ 59 h 79"/>
                <a:gd name="T40" fmla="*/ 17 w 65"/>
                <a:gd name="T41" fmla="*/ 51 h 79"/>
                <a:gd name="T42" fmla="*/ 19 w 65"/>
                <a:gd name="T43" fmla="*/ 41 h 79"/>
                <a:gd name="T44" fmla="*/ 32 w 65"/>
                <a:gd name="T45" fmla="*/ 18 h 79"/>
                <a:gd name="T46" fmla="*/ 36 w 65"/>
                <a:gd name="T47" fmla="*/ 16 h 79"/>
                <a:gd name="T48" fmla="*/ 40 w 65"/>
                <a:gd name="T49" fmla="*/ 0 h 79"/>
                <a:gd name="T50" fmla="*/ 33 w 65"/>
                <a:gd name="T51" fmla="*/ 7 h 79"/>
                <a:gd name="T52" fmla="*/ 40 w 65"/>
                <a:gd name="T53" fmla="*/ 14 h 79"/>
                <a:gd name="T54" fmla="*/ 47 w 65"/>
                <a:gd name="T55" fmla="*/ 7 h 79"/>
                <a:gd name="T56" fmla="*/ 40 w 65"/>
                <a:gd name="T57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5" h="79">
                  <a:moveTo>
                    <a:pt x="36" y="16"/>
                  </a:moveTo>
                  <a:cubicBezTo>
                    <a:pt x="49" y="24"/>
                    <a:pt x="45" y="24"/>
                    <a:pt x="62" y="23"/>
                  </a:cubicBezTo>
                  <a:cubicBezTo>
                    <a:pt x="65" y="23"/>
                    <a:pt x="65" y="28"/>
                    <a:pt x="62" y="28"/>
                  </a:cubicBezTo>
                  <a:cubicBezTo>
                    <a:pt x="48" y="29"/>
                    <a:pt x="51" y="31"/>
                    <a:pt x="38" y="25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42" y="53"/>
                    <a:pt x="43" y="54"/>
                    <a:pt x="43" y="55"/>
                  </a:cubicBezTo>
                  <a:cubicBezTo>
                    <a:pt x="43" y="56"/>
                    <a:pt x="39" y="73"/>
                    <a:pt x="38" y="76"/>
                  </a:cubicBezTo>
                  <a:cubicBezTo>
                    <a:pt x="37" y="77"/>
                    <a:pt x="36" y="78"/>
                    <a:pt x="34" y="78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2" y="77"/>
                    <a:pt x="31" y="76"/>
                    <a:pt x="31" y="74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4" y="51"/>
                    <a:pt x="22" y="57"/>
                    <a:pt x="21" y="61"/>
                  </a:cubicBezTo>
                  <a:cubicBezTo>
                    <a:pt x="20" y="62"/>
                    <a:pt x="20" y="63"/>
                    <a:pt x="20" y="63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4" y="79"/>
                    <a:pt x="2" y="79"/>
                    <a:pt x="1" y="77"/>
                  </a:cubicBezTo>
                  <a:cubicBezTo>
                    <a:pt x="1" y="77"/>
                    <a:pt x="1" y="77"/>
                    <a:pt x="1" y="77"/>
                  </a:cubicBezTo>
                  <a:cubicBezTo>
                    <a:pt x="0" y="76"/>
                    <a:pt x="0" y="74"/>
                    <a:pt x="1" y="73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9" y="47"/>
                    <a:pt x="16" y="46"/>
                    <a:pt x="19" y="41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2" y="16"/>
                    <a:pt x="34" y="16"/>
                    <a:pt x="36" y="16"/>
                  </a:cubicBezTo>
                  <a:close/>
                  <a:moveTo>
                    <a:pt x="40" y="0"/>
                  </a:moveTo>
                  <a:cubicBezTo>
                    <a:pt x="36" y="0"/>
                    <a:pt x="33" y="4"/>
                    <a:pt x="33" y="7"/>
                  </a:cubicBezTo>
                  <a:cubicBezTo>
                    <a:pt x="33" y="11"/>
                    <a:pt x="36" y="14"/>
                    <a:pt x="40" y="14"/>
                  </a:cubicBezTo>
                  <a:cubicBezTo>
                    <a:pt x="44" y="14"/>
                    <a:pt x="47" y="11"/>
                    <a:pt x="47" y="7"/>
                  </a:cubicBezTo>
                  <a:cubicBezTo>
                    <a:pt x="47" y="4"/>
                    <a:pt x="44" y="0"/>
                    <a:pt x="40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grpSp>
          <p:nvGrpSpPr>
            <p:cNvPr id="16403" name="组合 51"/>
            <p:cNvGrpSpPr/>
            <p:nvPr/>
          </p:nvGrpSpPr>
          <p:grpSpPr bwMode="auto">
            <a:xfrm>
              <a:off x="4716016" y="1563638"/>
              <a:ext cx="1338066" cy="439000"/>
              <a:chOff x="1642965" y="1128882"/>
              <a:chExt cx="1604331" cy="525990"/>
            </a:xfrm>
          </p:grpSpPr>
          <p:sp>
            <p:nvSpPr>
              <p:cNvPr id="16404" name="矩形 94"/>
              <p:cNvSpPr>
                <a:spLocks noChangeArrowheads="1"/>
              </p:cNvSpPr>
              <p:nvPr/>
            </p:nvSpPr>
            <p:spPr bwMode="auto">
              <a:xfrm>
                <a:off x="1642965" y="1128882"/>
                <a:ext cx="1217962" cy="3320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 b="1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插入标题</a:t>
                </a:r>
                <a:endParaRPr lang="en-US" altLang="ko-KR" sz="12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405" name="矩形 50"/>
              <p:cNvSpPr>
                <a:spLocks noChangeArrowheads="1"/>
              </p:cNvSpPr>
              <p:nvPr/>
            </p:nvSpPr>
            <p:spPr bwMode="auto">
              <a:xfrm>
                <a:off x="1642965" y="1341264"/>
                <a:ext cx="1604331" cy="313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10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to add text</a:t>
                </a:r>
                <a:endParaRPr lang="zh-CN" altLang="en-US" sz="11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10" name="组合 109"/>
          <p:cNvGrpSpPr/>
          <p:nvPr/>
        </p:nvGrpSpPr>
        <p:grpSpPr bwMode="auto">
          <a:xfrm>
            <a:off x="3492500" y="2727325"/>
            <a:ext cx="2592388" cy="577850"/>
            <a:chOff x="3923928" y="1491630"/>
            <a:chExt cx="2592288" cy="577035"/>
          </a:xfrm>
        </p:grpSpPr>
        <p:sp>
          <p:nvSpPr>
            <p:cNvPr id="111" name="Freeform 7"/>
            <p:cNvSpPr/>
            <p:nvPr/>
          </p:nvSpPr>
          <p:spPr bwMode="auto">
            <a:xfrm>
              <a:off x="3923928" y="1491630"/>
              <a:ext cx="2592288" cy="577035"/>
            </a:xfrm>
            <a:custGeom>
              <a:avLst/>
              <a:gdLst>
                <a:gd name="T0" fmla="*/ 544 w 593"/>
                <a:gd name="T1" fmla="*/ 0 h 132"/>
                <a:gd name="T2" fmla="*/ 0 w 593"/>
                <a:gd name="T3" fmla="*/ 0 h 132"/>
                <a:gd name="T4" fmla="*/ 0 w 593"/>
                <a:gd name="T5" fmla="*/ 132 h 132"/>
                <a:gd name="T6" fmla="*/ 544 w 593"/>
                <a:gd name="T7" fmla="*/ 132 h 132"/>
                <a:gd name="T8" fmla="*/ 593 w 593"/>
                <a:gd name="T9" fmla="*/ 66 h 132"/>
                <a:gd name="T10" fmla="*/ 544 w 593"/>
                <a:gd name="T11" fmla="*/ 0 h 132"/>
                <a:gd name="T12" fmla="*/ 544 w 593"/>
                <a:gd name="T1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3" h="132">
                  <a:moveTo>
                    <a:pt x="544" y="0"/>
                  </a:moveTo>
                  <a:lnTo>
                    <a:pt x="0" y="0"/>
                  </a:lnTo>
                  <a:lnTo>
                    <a:pt x="0" y="132"/>
                  </a:lnTo>
                  <a:lnTo>
                    <a:pt x="544" y="132"/>
                  </a:lnTo>
                  <a:lnTo>
                    <a:pt x="593" y="66"/>
                  </a:lnTo>
                  <a:lnTo>
                    <a:pt x="544" y="0"/>
                  </a:lnTo>
                  <a:lnTo>
                    <a:pt x="544" y="0"/>
                  </a:lnTo>
                  <a:close/>
                </a:path>
              </a:pathLst>
            </a:custGeom>
            <a:gradFill flip="none" rotWithShape="1">
              <a:gsLst>
                <a:gs pos="7000">
                  <a:srgbClr val="480000"/>
                </a:gs>
                <a:gs pos="80000">
                  <a:srgbClr val="FF0000"/>
                </a:gs>
              </a:gsLst>
              <a:lin ang="18600000" scaled="0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2" name="Freeform 8"/>
            <p:cNvSpPr>
              <a:spLocks noEditPoints="1"/>
            </p:cNvSpPr>
            <p:nvPr/>
          </p:nvSpPr>
          <p:spPr bwMode="auto">
            <a:xfrm>
              <a:off x="4068385" y="1601014"/>
              <a:ext cx="287326" cy="350342"/>
            </a:xfrm>
            <a:custGeom>
              <a:avLst/>
              <a:gdLst>
                <a:gd name="T0" fmla="*/ 36 w 65"/>
                <a:gd name="T1" fmla="*/ 16 h 79"/>
                <a:gd name="T2" fmla="*/ 62 w 65"/>
                <a:gd name="T3" fmla="*/ 23 h 79"/>
                <a:gd name="T4" fmla="*/ 62 w 65"/>
                <a:gd name="T5" fmla="*/ 28 h 79"/>
                <a:gd name="T6" fmla="*/ 38 w 65"/>
                <a:gd name="T7" fmla="*/ 25 h 79"/>
                <a:gd name="T8" fmla="*/ 29 w 65"/>
                <a:gd name="T9" fmla="*/ 41 h 79"/>
                <a:gd name="T10" fmla="*/ 42 w 65"/>
                <a:gd name="T11" fmla="*/ 52 h 79"/>
                <a:gd name="T12" fmla="*/ 43 w 65"/>
                <a:gd name="T13" fmla="*/ 55 h 79"/>
                <a:gd name="T14" fmla="*/ 38 w 65"/>
                <a:gd name="T15" fmla="*/ 76 h 79"/>
                <a:gd name="T16" fmla="*/ 34 w 65"/>
                <a:gd name="T17" fmla="*/ 78 h 79"/>
                <a:gd name="T18" fmla="*/ 34 w 65"/>
                <a:gd name="T19" fmla="*/ 78 h 79"/>
                <a:gd name="T20" fmla="*/ 31 w 65"/>
                <a:gd name="T21" fmla="*/ 74 h 79"/>
                <a:gd name="T22" fmla="*/ 36 w 65"/>
                <a:gd name="T23" fmla="*/ 56 h 79"/>
                <a:gd name="T24" fmla="*/ 26 w 65"/>
                <a:gd name="T25" fmla="*/ 47 h 79"/>
                <a:gd name="T26" fmla="*/ 21 w 65"/>
                <a:gd name="T27" fmla="*/ 61 h 79"/>
                <a:gd name="T28" fmla="*/ 20 w 65"/>
                <a:gd name="T29" fmla="*/ 63 h 79"/>
                <a:gd name="T30" fmla="*/ 6 w 65"/>
                <a:gd name="T31" fmla="*/ 77 h 79"/>
                <a:gd name="T32" fmla="*/ 1 w 65"/>
                <a:gd name="T33" fmla="*/ 77 h 79"/>
                <a:gd name="T34" fmla="*/ 1 w 65"/>
                <a:gd name="T35" fmla="*/ 77 h 79"/>
                <a:gd name="T36" fmla="*/ 1 w 65"/>
                <a:gd name="T37" fmla="*/ 73 h 79"/>
                <a:gd name="T38" fmla="*/ 14 w 65"/>
                <a:gd name="T39" fmla="*/ 59 h 79"/>
                <a:gd name="T40" fmla="*/ 17 w 65"/>
                <a:gd name="T41" fmla="*/ 51 h 79"/>
                <a:gd name="T42" fmla="*/ 19 w 65"/>
                <a:gd name="T43" fmla="*/ 41 h 79"/>
                <a:gd name="T44" fmla="*/ 32 w 65"/>
                <a:gd name="T45" fmla="*/ 18 h 79"/>
                <a:gd name="T46" fmla="*/ 36 w 65"/>
                <a:gd name="T47" fmla="*/ 16 h 79"/>
                <a:gd name="T48" fmla="*/ 40 w 65"/>
                <a:gd name="T49" fmla="*/ 0 h 79"/>
                <a:gd name="T50" fmla="*/ 33 w 65"/>
                <a:gd name="T51" fmla="*/ 7 h 79"/>
                <a:gd name="T52" fmla="*/ 40 w 65"/>
                <a:gd name="T53" fmla="*/ 14 h 79"/>
                <a:gd name="T54" fmla="*/ 47 w 65"/>
                <a:gd name="T55" fmla="*/ 7 h 79"/>
                <a:gd name="T56" fmla="*/ 40 w 65"/>
                <a:gd name="T57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5" h="79">
                  <a:moveTo>
                    <a:pt x="36" y="16"/>
                  </a:moveTo>
                  <a:cubicBezTo>
                    <a:pt x="49" y="24"/>
                    <a:pt x="45" y="24"/>
                    <a:pt x="62" y="23"/>
                  </a:cubicBezTo>
                  <a:cubicBezTo>
                    <a:pt x="65" y="23"/>
                    <a:pt x="65" y="28"/>
                    <a:pt x="62" y="28"/>
                  </a:cubicBezTo>
                  <a:cubicBezTo>
                    <a:pt x="48" y="29"/>
                    <a:pt x="51" y="31"/>
                    <a:pt x="38" y="25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42" y="53"/>
                    <a:pt x="43" y="54"/>
                    <a:pt x="43" y="55"/>
                  </a:cubicBezTo>
                  <a:cubicBezTo>
                    <a:pt x="43" y="56"/>
                    <a:pt x="39" y="73"/>
                    <a:pt x="38" y="76"/>
                  </a:cubicBezTo>
                  <a:cubicBezTo>
                    <a:pt x="37" y="77"/>
                    <a:pt x="36" y="78"/>
                    <a:pt x="34" y="78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2" y="77"/>
                    <a:pt x="31" y="76"/>
                    <a:pt x="31" y="74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4" y="51"/>
                    <a:pt x="22" y="57"/>
                    <a:pt x="21" y="61"/>
                  </a:cubicBezTo>
                  <a:cubicBezTo>
                    <a:pt x="20" y="62"/>
                    <a:pt x="20" y="63"/>
                    <a:pt x="20" y="63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4" y="79"/>
                    <a:pt x="2" y="79"/>
                    <a:pt x="1" y="77"/>
                  </a:cubicBezTo>
                  <a:cubicBezTo>
                    <a:pt x="1" y="77"/>
                    <a:pt x="1" y="77"/>
                    <a:pt x="1" y="77"/>
                  </a:cubicBezTo>
                  <a:cubicBezTo>
                    <a:pt x="0" y="76"/>
                    <a:pt x="0" y="74"/>
                    <a:pt x="1" y="73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9" y="47"/>
                    <a:pt x="16" y="46"/>
                    <a:pt x="19" y="41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2" y="16"/>
                    <a:pt x="34" y="16"/>
                    <a:pt x="36" y="16"/>
                  </a:cubicBezTo>
                  <a:close/>
                  <a:moveTo>
                    <a:pt x="40" y="0"/>
                  </a:moveTo>
                  <a:cubicBezTo>
                    <a:pt x="36" y="0"/>
                    <a:pt x="33" y="4"/>
                    <a:pt x="33" y="7"/>
                  </a:cubicBezTo>
                  <a:cubicBezTo>
                    <a:pt x="33" y="11"/>
                    <a:pt x="36" y="14"/>
                    <a:pt x="40" y="14"/>
                  </a:cubicBezTo>
                  <a:cubicBezTo>
                    <a:pt x="44" y="14"/>
                    <a:pt x="47" y="11"/>
                    <a:pt x="47" y="7"/>
                  </a:cubicBezTo>
                  <a:cubicBezTo>
                    <a:pt x="47" y="4"/>
                    <a:pt x="44" y="0"/>
                    <a:pt x="40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grpSp>
          <p:nvGrpSpPr>
            <p:cNvPr id="16398" name="组合 51"/>
            <p:cNvGrpSpPr/>
            <p:nvPr/>
          </p:nvGrpSpPr>
          <p:grpSpPr bwMode="auto">
            <a:xfrm>
              <a:off x="4716016" y="1563638"/>
              <a:ext cx="1338066" cy="439000"/>
              <a:chOff x="1642965" y="1128882"/>
              <a:chExt cx="1604331" cy="525990"/>
            </a:xfrm>
          </p:grpSpPr>
          <p:sp>
            <p:nvSpPr>
              <p:cNvPr id="16399" name="矩形 94"/>
              <p:cNvSpPr>
                <a:spLocks noChangeArrowheads="1"/>
              </p:cNvSpPr>
              <p:nvPr/>
            </p:nvSpPr>
            <p:spPr bwMode="auto">
              <a:xfrm>
                <a:off x="1642965" y="1128882"/>
                <a:ext cx="1217962" cy="3320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 b="1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插入标题</a:t>
                </a:r>
                <a:endParaRPr lang="en-US" altLang="ko-KR" sz="12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400" name="矩形 50"/>
              <p:cNvSpPr>
                <a:spLocks noChangeArrowheads="1"/>
              </p:cNvSpPr>
              <p:nvPr/>
            </p:nvSpPr>
            <p:spPr bwMode="auto">
              <a:xfrm>
                <a:off x="1642965" y="1341264"/>
                <a:ext cx="1604331" cy="313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10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to add text</a:t>
                </a:r>
                <a:endParaRPr lang="zh-CN" altLang="en-US" sz="11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16" name="组合 115"/>
          <p:cNvGrpSpPr/>
          <p:nvPr/>
        </p:nvGrpSpPr>
        <p:grpSpPr bwMode="auto">
          <a:xfrm>
            <a:off x="3779838" y="3435350"/>
            <a:ext cx="2592387" cy="576263"/>
            <a:chOff x="3923928" y="1491630"/>
            <a:chExt cx="2592288" cy="577035"/>
          </a:xfrm>
        </p:grpSpPr>
        <p:sp>
          <p:nvSpPr>
            <p:cNvPr id="117" name="Freeform 7"/>
            <p:cNvSpPr/>
            <p:nvPr/>
          </p:nvSpPr>
          <p:spPr bwMode="auto">
            <a:xfrm>
              <a:off x="3923928" y="1491630"/>
              <a:ext cx="2592288" cy="577035"/>
            </a:xfrm>
            <a:custGeom>
              <a:avLst/>
              <a:gdLst>
                <a:gd name="T0" fmla="*/ 544 w 593"/>
                <a:gd name="T1" fmla="*/ 0 h 132"/>
                <a:gd name="T2" fmla="*/ 0 w 593"/>
                <a:gd name="T3" fmla="*/ 0 h 132"/>
                <a:gd name="T4" fmla="*/ 0 w 593"/>
                <a:gd name="T5" fmla="*/ 132 h 132"/>
                <a:gd name="T6" fmla="*/ 544 w 593"/>
                <a:gd name="T7" fmla="*/ 132 h 132"/>
                <a:gd name="T8" fmla="*/ 593 w 593"/>
                <a:gd name="T9" fmla="*/ 66 h 132"/>
                <a:gd name="T10" fmla="*/ 544 w 593"/>
                <a:gd name="T11" fmla="*/ 0 h 132"/>
                <a:gd name="T12" fmla="*/ 544 w 593"/>
                <a:gd name="T1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3" h="132">
                  <a:moveTo>
                    <a:pt x="544" y="0"/>
                  </a:moveTo>
                  <a:lnTo>
                    <a:pt x="0" y="0"/>
                  </a:lnTo>
                  <a:lnTo>
                    <a:pt x="0" y="132"/>
                  </a:lnTo>
                  <a:lnTo>
                    <a:pt x="544" y="132"/>
                  </a:lnTo>
                  <a:lnTo>
                    <a:pt x="593" y="66"/>
                  </a:lnTo>
                  <a:lnTo>
                    <a:pt x="544" y="0"/>
                  </a:lnTo>
                  <a:lnTo>
                    <a:pt x="544" y="0"/>
                  </a:lnTo>
                  <a:close/>
                </a:path>
              </a:pathLst>
            </a:custGeom>
            <a:gradFill flip="none" rotWithShape="1">
              <a:gsLst>
                <a:gs pos="7000">
                  <a:srgbClr val="480000"/>
                </a:gs>
                <a:gs pos="80000">
                  <a:srgbClr val="FF0000"/>
                </a:gs>
              </a:gsLst>
              <a:lin ang="18600000" scaled="0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8" name="Freeform 8"/>
            <p:cNvSpPr>
              <a:spLocks noEditPoints="1"/>
            </p:cNvSpPr>
            <p:nvPr/>
          </p:nvSpPr>
          <p:spPr bwMode="auto">
            <a:xfrm>
              <a:off x="4068384" y="1601315"/>
              <a:ext cx="287327" cy="349718"/>
            </a:xfrm>
            <a:custGeom>
              <a:avLst/>
              <a:gdLst>
                <a:gd name="T0" fmla="*/ 36 w 65"/>
                <a:gd name="T1" fmla="*/ 16 h 79"/>
                <a:gd name="T2" fmla="*/ 62 w 65"/>
                <a:gd name="T3" fmla="*/ 23 h 79"/>
                <a:gd name="T4" fmla="*/ 62 w 65"/>
                <a:gd name="T5" fmla="*/ 28 h 79"/>
                <a:gd name="T6" fmla="*/ 38 w 65"/>
                <a:gd name="T7" fmla="*/ 25 h 79"/>
                <a:gd name="T8" fmla="*/ 29 w 65"/>
                <a:gd name="T9" fmla="*/ 41 h 79"/>
                <a:gd name="T10" fmla="*/ 42 w 65"/>
                <a:gd name="T11" fmla="*/ 52 h 79"/>
                <a:gd name="T12" fmla="*/ 43 w 65"/>
                <a:gd name="T13" fmla="*/ 55 h 79"/>
                <a:gd name="T14" fmla="*/ 38 w 65"/>
                <a:gd name="T15" fmla="*/ 76 h 79"/>
                <a:gd name="T16" fmla="*/ 34 w 65"/>
                <a:gd name="T17" fmla="*/ 78 h 79"/>
                <a:gd name="T18" fmla="*/ 34 w 65"/>
                <a:gd name="T19" fmla="*/ 78 h 79"/>
                <a:gd name="T20" fmla="*/ 31 w 65"/>
                <a:gd name="T21" fmla="*/ 74 h 79"/>
                <a:gd name="T22" fmla="*/ 36 w 65"/>
                <a:gd name="T23" fmla="*/ 56 h 79"/>
                <a:gd name="T24" fmla="*/ 26 w 65"/>
                <a:gd name="T25" fmla="*/ 47 h 79"/>
                <a:gd name="T26" fmla="*/ 21 w 65"/>
                <a:gd name="T27" fmla="*/ 61 h 79"/>
                <a:gd name="T28" fmla="*/ 20 w 65"/>
                <a:gd name="T29" fmla="*/ 63 h 79"/>
                <a:gd name="T30" fmla="*/ 6 w 65"/>
                <a:gd name="T31" fmla="*/ 77 h 79"/>
                <a:gd name="T32" fmla="*/ 1 w 65"/>
                <a:gd name="T33" fmla="*/ 77 h 79"/>
                <a:gd name="T34" fmla="*/ 1 w 65"/>
                <a:gd name="T35" fmla="*/ 77 h 79"/>
                <a:gd name="T36" fmla="*/ 1 w 65"/>
                <a:gd name="T37" fmla="*/ 73 h 79"/>
                <a:gd name="T38" fmla="*/ 14 w 65"/>
                <a:gd name="T39" fmla="*/ 59 h 79"/>
                <a:gd name="T40" fmla="*/ 17 w 65"/>
                <a:gd name="T41" fmla="*/ 51 h 79"/>
                <a:gd name="T42" fmla="*/ 19 w 65"/>
                <a:gd name="T43" fmla="*/ 41 h 79"/>
                <a:gd name="T44" fmla="*/ 32 w 65"/>
                <a:gd name="T45" fmla="*/ 18 h 79"/>
                <a:gd name="T46" fmla="*/ 36 w 65"/>
                <a:gd name="T47" fmla="*/ 16 h 79"/>
                <a:gd name="T48" fmla="*/ 40 w 65"/>
                <a:gd name="T49" fmla="*/ 0 h 79"/>
                <a:gd name="T50" fmla="*/ 33 w 65"/>
                <a:gd name="T51" fmla="*/ 7 h 79"/>
                <a:gd name="T52" fmla="*/ 40 w 65"/>
                <a:gd name="T53" fmla="*/ 14 h 79"/>
                <a:gd name="T54" fmla="*/ 47 w 65"/>
                <a:gd name="T55" fmla="*/ 7 h 79"/>
                <a:gd name="T56" fmla="*/ 40 w 65"/>
                <a:gd name="T57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5" h="79">
                  <a:moveTo>
                    <a:pt x="36" y="16"/>
                  </a:moveTo>
                  <a:cubicBezTo>
                    <a:pt x="49" y="24"/>
                    <a:pt x="45" y="24"/>
                    <a:pt x="62" y="23"/>
                  </a:cubicBezTo>
                  <a:cubicBezTo>
                    <a:pt x="65" y="23"/>
                    <a:pt x="65" y="28"/>
                    <a:pt x="62" y="28"/>
                  </a:cubicBezTo>
                  <a:cubicBezTo>
                    <a:pt x="48" y="29"/>
                    <a:pt x="51" y="31"/>
                    <a:pt x="38" y="25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42" y="53"/>
                    <a:pt x="43" y="54"/>
                    <a:pt x="43" y="55"/>
                  </a:cubicBezTo>
                  <a:cubicBezTo>
                    <a:pt x="43" y="56"/>
                    <a:pt x="39" y="73"/>
                    <a:pt x="38" y="76"/>
                  </a:cubicBezTo>
                  <a:cubicBezTo>
                    <a:pt x="37" y="77"/>
                    <a:pt x="36" y="78"/>
                    <a:pt x="34" y="78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2" y="77"/>
                    <a:pt x="31" y="76"/>
                    <a:pt x="31" y="74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4" y="51"/>
                    <a:pt x="22" y="57"/>
                    <a:pt x="21" y="61"/>
                  </a:cubicBezTo>
                  <a:cubicBezTo>
                    <a:pt x="20" y="62"/>
                    <a:pt x="20" y="63"/>
                    <a:pt x="20" y="63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4" y="79"/>
                    <a:pt x="2" y="79"/>
                    <a:pt x="1" y="77"/>
                  </a:cubicBezTo>
                  <a:cubicBezTo>
                    <a:pt x="1" y="77"/>
                    <a:pt x="1" y="77"/>
                    <a:pt x="1" y="77"/>
                  </a:cubicBezTo>
                  <a:cubicBezTo>
                    <a:pt x="0" y="76"/>
                    <a:pt x="0" y="74"/>
                    <a:pt x="1" y="73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9" y="47"/>
                    <a:pt x="16" y="46"/>
                    <a:pt x="19" y="41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2" y="16"/>
                    <a:pt x="34" y="16"/>
                    <a:pt x="36" y="16"/>
                  </a:cubicBezTo>
                  <a:close/>
                  <a:moveTo>
                    <a:pt x="40" y="0"/>
                  </a:moveTo>
                  <a:cubicBezTo>
                    <a:pt x="36" y="0"/>
                    <a:pt x="33" y="4"/>
                    <a:pt x="33" y="7"/>
                  </a:cubicBezTo>
                  <a:cubicBezTo>
                    <a:pt x="33" y="11"/>
                    <a:pt x="36" y="14"/>
                    <a:pt x="40" y="14"/>
                  </a:cubicBezTo>
                  <a:cubicBezTo>
                    <a:pt x="44" y="14"/>
                    <a:pt x="47" y="11"/>
                    <a:pt x="47" y="7"/>
                  </a:cubicBezTo>
                  <a:cubicBezTo>
                    <a:pt x="47" y="4"/>
                    <a:pt x="44" y="0"/>
                    <a:pt x="40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grpSp>
          <p:nvGrpSpPr>
            <p:cNvPr id="16393" name="组合 51"/>
            <p:cNvGrpSpPr/>
            <p:nvPr/>
          </p:nvGrpSpPr>
          <p:grpSpPr bwMode="auto">
            <a:xfrm>
              <a:off x="4716016" y="1563638"/>
              <a:ext cx="1338066" cy="439000"/>
              <a:chOff x="1642965" y="1128882"/>
              <a:chExt cx="1604331" cy="525990"/>
            </a:xfrm>
          </p:grpSpPr>
          <p:sp>
            <p:nvSpPr>
              <p:cNvPr id="16394" name="矩形 94"/>
              <p:cNvSpPr>
                <a:spLocks noChangeArrowheads="1"/>
              </p:cNvSpPr>
              <p:nvPr/>
            </p:nvSpPr>
            <p:spPr bwMode="auto">
              <a:xfrm>
                <a:off x="1642965" y="1128882"/>
                <a:ext cx="1217962" cy="3320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 b="1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插入标题</a:t>
                </a:r>
                <a:endParaRPr lang="en-US" altLang="ko-KR" sz="12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395" name="矩形 50"/>
              <p:cNvSpPr>
                <a:spLocks noChangeArrowheads="1"/>
              </p:cNvSpPr>
              <p:nvPr/>
            </p:nvSpPr>
            <p:spPr bwMode="auto">
              <a:xfrm>
                <a:off x="1642965" y="1341264"/>
                <a:ext cx="1604331" cy="313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10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to add text</a:t>
                </a:r>
                <a:endParaRPr lang="zh-CN" altLang="en-US" sz="11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6390" name="TextBox 86"/>
          <p:cNvSpPr txBox="1">
            <a:spLocks noChangeArrowheads="1"/>
          </p:cNvSpPr>
          <p:nvPr/>
        </p:nvSpPr>
        <p:spPr bwMode="auto">
          <a:xfrm>
            <a:off x="539750" y="288925"/>
            <a:ext cx="1752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目录页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组合 1"/>
          <p:cNvGrpSpPr/>
          <p:nvPr/>
        </p:nvGrpSpPr>
        <p:grpSpPr bwMode="auto">
          <a:xfrm>
            <a:off x="2916238" y="1312863"/>
            <a:ext cx="2592387" cy="577850"/>
            <a:chOff x="3923928" y="1491630"/>
            <a:chExt cx="2592288" cy="577035"/>
          </a:xfrm>
        </p:grpSpPr>
        <p:sp>
          <p:nvSpPr>
            <p:cNvPr id="85" name="Freeform 7"/>
            <p:cNvSpPr/>
            <p:nvPr/>
          </p:nvSpPr>
          <p:spPr bwMode="auto">
            <a:xfrm>
              <a:off x="3923928" y="1491630"/>
              <a:ext cx="2592288" cy="577035"/>
            </a:xfrm>
            <a:custGeom>
              <a:avLst/>
              <a:gdLst>
                <a:gd name="T0" fmla="*/ 544 w 593"/>
                <a:gd name="T1" fmla="*/ 0 h 132"/>
                <a:gd name="T2" fmla="*/ 0 w 593"/>
                <a:gd name="T3" fmla="*/ 0 h 132"/>
                <a:gd name="T4" fmla="*/ 0 w 593"/>
                <a:gd name="T5" fmla="*/ 132 h 132"/>
                <a:gd name="T6" fmla="*/ 544 w 593"/>
                <a:gd name="T7" fmla="*/ 132 h 132"/>
                <a:gd name="T8" fmla="*/ 593 w 593"/>
                <a:gd name="T9" fmla="*/ 66 h 132"/>
                <a:gd name="T10" fmla="*/ 544 w 593"/>
                <a:gd name="T11" fmla="*/ 0 h 132"/>
                <a:gd name="T12" fmla="*/ 544 w 593"/>
                <a:gd name="T1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3" h="132">
                  <a:moveTo>
                    <a:pt x="544" y="0"/>
                  </a:moveTo>
                  <a:lnTo>
                    <a:pt x="0" y="0"/>
                  </a:lnTo>
                  <a:lnTo>
                    <a:pt x="0" y="132"/>
                  </a:lnTo>
                  <a:lnTo>
                    <a:pt x="544" y="132"/>
                  </a:lnTo>
                  <a:lnTo>
                    <a:pt x="593" y="66"/>
                  </a:lnTo>
                  <a:lnTo>
                    <a:pt x="544" y="0"/>
                  </a:lnTo>
                  <a:lnTo>
                    <a:pt x="544" y="0"/>
                  </a:lnTo>
                  <a:close/>
                </a:path>
              </a:pathLst>
            </a:custGeom>
            <a:gradFill flip="none" rotWithShape="1">
              <a:gsLst>
                <a:gs pos="7000">
                  <a:srgbClr val="480000"/>
                </a:gs>
                <a:gs pos="80000">
                  <a:srgbClr val="FF0000"/>
                </a:gs>
              </a:gsLst>
              <a:lin ang="18600000" scaled="0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6" name="Freeform 8"/>
            <p:cNvSpPr>
              <a:spLocks noEditPoints="1"/>
            </p:cNvSpPr>
            <p:nvPr/>
          </p:nvSpPr>
          <p:spPr bwMode="auto">
            <a:xfrm>
              <a:off x="4068384" y="1601013"/>
              <a:ext cx="287327" cy="350343"/>
            </a:xfrm>
            <a:custGeom>
              <a:avLst/>
              <a:gdLst>
                <a:gd name="T0" fmla="*/ 36 w 65"/>
                <a:gd name="T1" fmla="*/ 16 h 79"/>
                <a:gd name="T2" fmla="*/ 62 w 65"/>
                <a:gd name="T3" fmla="*/ 23 h 79"/>
                <a:gd name="T4" fmla="*/ 62 w 65"/>
                <a:gd name="T5" fmla="*/ 28 h 79"/>
                <a:gd name="T6" fmla="*/ 38 w 65"/>
                <a:gd name="T7" fmla="*/ 25 h 79"/>
                <a:gd name="T8" fmla="*/ 29 w 65"/>
                <a:gd name="T9" fmla="*/ 41 h 79"/>
                <a:gd name="T10" fmla="*/ 42 w 65"/>
                <a:gd name="T11" fmla="*/ 52 h 79"/>
                <a:gd name="T12" fmla="*/ 43 w 65"/>
                <a:gd name="T13" fmla="*/ 55 h 79"/>
                <a:gd name="T14" fmla="*/ 38 w 65"/>
                <a:gd name="T15" fmla="*/ 76 h 79"/>
                <a:gd name="T16" fmla="*/ 34 w 65"/>
                <a:gd name="T17" fmla="*/ 78 h 79"/>
                <a:gd name="T18" fmla="*/ 34 w 65"/>
                <a:gd name="T19" fmla="*/ 78 h 79"/>
                <a:gd name="T20" fmla="*/ 31 w 65"/>
                <a:gd name="T21" fmla="*/ 74 h 79"/>
                <a:gd name="T22" fmla="*/ 36 w 65"/>
                <a:gd name="T23" fmla="*/ 56 h 79"/>
                <a:gd name="T24" fmla="*/ 26 w 65"/>
                <a:gd name="T25" fmla="*/ 47 h 79"/>
                <a:gd name="T26" fmla="*/ 21 w 65"/>
                <a:gd name="T27" fmla="*/ 61 h 79"/>
                <a:gd name="T28" fmla="*/ 20 w 65"/>
                <a:gd name="T29" fmla="*/ 63 h 79"/>
                <a:gd name="T30" fmla="*/ 6 w 65"/>
                <a:gd name="T31" fmla="*/ 77 h 79"/>
                <a:gd name="T32" fmla="*/ 1 w 65"/>
                <a:gd name="T33" fmla="*/ 77 h 79"/>
                <a:gd name="T34" fmla="*/ 1 w 65"/>
                <a:gd name="T35" fmla="*/ 77 h 79"/>
                <a:gd name="T36" fmla="*/ 1 w 65"/>
                <a:gd name="T37" fmla="*/ 73 h 79"/>
                <a:gd name="T38" fmla="*/ 14 w 65"/>
                <a:gd name="T39" fmla="*/ 59 h 79"/>
                <a:gd name="T40" fmla="*/ 17 w 65"/>
                <a:gd name="T41" fmla="*/ 51 h 79"/>
                <a:gd name="T42" fmla="*/ 19 w 65"/>
                <a:gd name="T43" fmla="*/ 41 h 79"/>
                <a:gd name="T44" fmla="*/ 32 w 65"/>
                <a:gd name="T45" fmla="*/ 18 h 79"/>
                <a:gd name="T46" fmla="*/ 36 w 65"/>
                <a:gd name="T47" fmla="*/ 16 h 79"/>
                <a:gd name="T48" fmla="*/ 40 w 65"/>
                <a:gd name="T49" fmla="*/ 0 h 79"/>
                <a:gd name="T50" fmla="*/ 33 w 65"/>
                <a:gd name="T51" fmla="*/ 7 h 79"/>
                <a:gd name="T52" fmla="*/ 40 w 65"/>
                <a:gd name="T53" fmla="*/ 14 h 79"/>
                <a:gd name="T54" fmla="*/ 47 w 65"/>
                <a:gd name="T55" fmla="*/ 7 h 79"/>
                <a:gd name="T56" fmla="*/ 40 w 65"/>
                <a:gd name="T57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5" h="79">
                  <a:moveTo>
                    <a:pt x="36" y="16"/>
                  </a:moveTo>
                  <a:cubicBezTo>
                    <a:pt x="49" y="24"/>
                    <a:pt x="45" y="24"/>
                    <a:pt x="62" y="23"/>
                  </a:cubicBezTo>
                  <a:cubicBezTo>
                    <a:pt x="65" y="23"/>
                    <a:pt x="65" y="28"/>
                    <a:pt x="62" y="28"/>
                  </a:cubicBezTo>
                  <a:cubicBezTo>
                    <a:pt x="48" y="29"/>
                    <a:pt x="51" y="31"/>
                    <a:pt x="38" y="25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42" y="53"/>
                    <a:pt x="43" y="54"/>
                    <a:pt x="43" y="55"/>
                  </a:cubicBezTo>
                  <a:cubicBezTo>
                    <a:pt x="43" y="56"/>
                    <a:pt x="39" y="73"/>
                    <a:pt x="38" y="76"/>
                  </a:cubicBezTo>
                  <a:cubicBezTo>
                    <a:pt x="37" y="77"/>
                    <a:pt x="36" y="78"/>
                    <a:pt x="34" y="78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2" y="77"/>
                    <a:pt x="31" y="76"/>
                    <a:pt x="31" y="74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4" y="51"/>
                    <a:pt x="22" y="57"/>
                    <a:pt x="21" y="61"/>
                  </a:cubicBezTo>
                  <a:cubicBezTo>
                    <a:pt x="20" y="62"/>
                    <a:pt x="20" y="63"/>
                    <a:pt x="20" y="63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4" y="79"/>
                    <a:pt x="2" y="79"/>
                    <a:pt x="1" y="77"/>
                  </a:cubicBezTo>
                  <a:cubicBezTo>
                    <a:pt x="1" y="77"/>
                    <a:pt x="1" y="77"/>
                    <a:pt x="1" y="77"/>
                  </a:cubicBezTo>
                  <a:cubicBezTo>
                    <a:pt x="0" y="76"/>
                    <a:pt x="0" y="74"/>
                    <a:pt x="1" y="73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9" y="47"/>
                    <a:pt x="16" y="46"/>
                    <a:pt x="19" y="41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2" y="16"/>
                    <a:pt x="34" y="16"/>
                    <a:pt x="36" y="16"/>
                  </a:cubicBezTo>
                  <a:close/>
                  <a:moveTo>
                    <a:pt x="40" y="0"/>
                  </a:moveTo>
                  <a:cubicBezTo>
                    <a:pt x="36" y="0"/>
                    <a:pt x="33" y="4"/>
                    <a:pt x="33" y="7"/>
                  </a:cubicBezTo>
                  <a:cubicBezTo>
                    <a:pt x="33" y="11"/>
                    <a:pt x="36" y="14"/>
                    <a:pt x="40" y="14"/>
                  </a:cubicBezTo>
                  <a:cubicBezTo>
                    <a:pt x="44" y="14"/>
                    <a:pt x="47" y="11"/>
                    <a:pt x="47" y="7"/>
                  </a:cubicBezTo>
                  <a:cubicBezTo>
                    <a:pt x="47" y="4"/>
                    <a:pt x="44" y="0"/>
                    <a:pt x="40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grpSp>
          <p:nvGrpSpPr>
            <p:cNvPr id="18456" name="组合 51"/>
            <p:cNvGrpSpPr/>
            <p:nvPr/>
          </p:nvGrpSpPr>
          <p:grpSpPr bwMode="auto">
            <a:xfrm>
              <a:off x="4716016" y="1563638"/>
              <a:ext cx="1338066" cy="439000"/>
              <a:chOff x="1642965" y="1128882"/>
              <a:chExt cx="1604331" cy="525990"/>
            </a:xfrm>
          </p:grpSpPr>
          <p:sp>
            <p:nvSpPr>
              <p:cNvPr id="18457" name="矩形 94"/>
              <p:cNvSpPr>
                <a:spLocks noChangeArrowheads="1"/>
              </p:cNvSpPr>
              <p:nvPr/>
            </p:nvSpPr>
            <p:spPr bwMode="auto">
              <a:xfrm>
                <a:off x="1642965" y="1128882"/>
                <a:ext cx="1217962" cy="3320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 b="1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插入标题</a:t>
                </a:r>
                <a:endParaRPr lang="en-US" altLang="ko-KR" sz="12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458" name="矩形 50"/>
              <p:cNvSpPr>
                <a:spLocks noChangeArrowheads="1"/>
              </p:cNvSpPr>
              <p:nvPr/>
            </p:nvSpPr>
            <p:spPr bwMode="auto">
              <a:xfrm>
                <a:off x="1642965" y="1341264"/>
                <a:ext cx="1604331" cy="313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10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to add text</a:t>
                </a:r>
                <a:endParaRPr lang="zh-CN" altLang="en-US" sz="11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8435" name="组合 103"/>
          <p:cNvGrpSpPr/>
          <p:nvPr/>
        </p:nvGrpSpPr>
        <p:grpSpPr bwMode="auto">
          <a:xfrm>
            <a:off x="3203575" y="2020888"/>
            <a:ext cx="2592388" cy="576262"/>
            <a:chOff x="3923928" y="1491630"/>
            <a:chExt cx="2592288" cy="577035"/>
          </a:xfrm>
        </p:grpSpPr>
        <p:sp>
          <p:nvSpPr>
            <p:cNvPr id="105" name="Freeform 7"/>
            <p:cNvSpPr/>
            <p:nvPr/>
          </p:nvSpPr>
          <p:spPr bwMode="auto">
            <a:xfrm>
              <a:off x="3923928" y="1491630"/>
              <a:ext cx="2592288" cy="577035"/>
            </a:xfrm>
            <a:custGeom>
              <a:avLst/>
              <a:gdLst>
                <a:gd name="T0" fmla="*/ 544 w 593"/>
                <a:gd name="T1" fmla="*/ 0 h 132"/>
                <a:gd name="T2" fmla="*/ 0 w 593"/>
                <a:gd name="T3" fmla="*/ 0 h 132"/>
                <a:gd name="T4" fmla="*/ 0 w 593"/>
                <a:gd name="T5" fmla="*/ 132 h 132"/>
                <a:gd name="T6" fmla="*/ 544 w 593"/>
                <a:gd name="T7" fmla="*/ 132 h 132"/>
                <a:gd name="T8" fmla="*/ 593 w 593"/>
                <a:gd name="T9" fmla="*/ 66 h 132"/>
                <a:gd name="T10" fmla="*/ 544 w 593"/>
                <a:gd name="T11" fmla="*/ 0 h 132"/>
                <a:gd name="T12" fmla="*/ 544 w 593"/>
                <a:gd name="T1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3" h="132">
                  <a:moveTo>
                    <a:pt x="544" y="0"/>
                  </a:moveTo>
                  <a:lnTo>
                    <a:pt x="0" y="0"/>
                  </a:lnTo>
                  <a:lnTo>
                    <a:pt x="0" y="132"/>
                  </a:lnTo>
                  <a:lnTo>
                    <a:pt x="544" y="132"/>
                  </a:lnTo>
                  <a:lnTo>
                    <a:pt x="593" y="66"/>
                  </a:lnTo>
                  <a:lnTo>
                    <a:pt x="544" y="0"/>
                  </a:lnTo>
                  <a:lnTo>
                    <a:pt x="544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95000"/>
                  </a:schemeClr>
                </a:gs>
                <a:gs pos="2083">
                  <a:schemeClr val="bg1">
                    <a:lumMod val="65000"/>
                  </a:schemeClr>
                </a:gs>
                <a:gs pos="44000">
                  <a:schemeClr val="bg1">
                    <a:lumMod val="75000"/>
                  </a:schemeClr>
                </a:gs>
              </a:gsLst>
              <a:lin ang="10800000" scaled="1"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6" name="Freeform 8"/>
            <p:cNvSpPr>
              <a:spLocks noEditPoints="1"/>
            </p:cNvSpPr>
            <p:nvPr/>
          </p:nvSpPr>
          <p:spPr bwMode="auto">
            <a:xfrm>
              <a:off x="4068385" y="1601314"/>
              <a:ext cx="287326" cy="349718"/>
            </a:xfrm>
            <a:custGeom>
              <a:avLst/>
              <a:gdLst>
                <a:gd name="T0" fmla="*/ 36 w 65"/>
                <a:gd name="T1" fmla="*/ 16 h 79"/>
                <a:gd name="T2" fmla="*/ 62 w 65"/>
                <a:gd name="T3" fmla="*/ 23 h 79"/>
                <a:gd name="T4" fmla="*/ 62 w 65"/>
                <a:gd name="T5" fmla="*/ 28 h 79"/>
                <a:gd name="T6" fmla="*/ 38 w 65"/>
                <a:gd name="T7" fmla="*/ 25 h 79"/>
                <a:gd name="T8" fmla="*/ 29 w 65"/>
                <a:gd name="T9" fmla="*/ 41 h 79"/>
                <a:gd name="T10" fmla="*/ 42 w 65"/>
                <a:gd name="T11" fmla="*/ 52 h 79"/>
                <a:gd name="T12" fmla="*/ 43 w 65"/>
                <a:gd name="T13" fmla="*/ 55 h 79"/>
                <a:gd name="T14" fmla="*/ 38 w 65"/>
                <a:gd name="T15" fmla="*/ 76 h 79"/>
                <a:gd name="T16" fmla="*/ 34 w 65"/>
                <a:gd name="T17" fmla="*/ 78 h 79"/>
                <a:gd name="T18" fmla="*/ 34 w 65"/>
                <a:gd name="T19" fmla="*/ 78 h 79"/>
                <a:gd name="T20" fmla="*/ 31 w 65"/>
                <a:gd name="T21" fmla="*/ 74 h 79"/>
                <a:gd name="T22" fmla="*/ 36 w 65"/>
                <a:gd name="T23" fmla="*/ 56 h 79"/>
                <a:gd name="T24" fmla="*/ 26 w 65"/>
                <a:gd name="T25" fmla="*/ 47 h 79"/>
                <a:gd name="T26" fmla="*/ 21 w 65"/>
                <a:gd name="T27" fmla="*/ 61 h 79"/>
                <a:gd name="T28" fmla="*/ 20 w 65"/>
                <a:gd name="T29" fmla="*/ 63 h 79"/>
                <a:gd name="T30" fmla="*/ 6 w 65"/>
                <a:gd name="T31" fmla="*/ 77 h 79"/>
                <a:gd name="T32" fmla="*/ 1 w 65"/>
                <a:gd name="T33" fmla="*/ 77 h 79"/>
                <a:gd name="T34" fmla="*/ 1 w 65"/>
                <a:gd name="T35" fmla="*/ 77 h 79"/>
                <a:gd name="T36" fmla="*/ 1 w 65"/>
                <a:gd name="T37" fmla="*/ 73 h 79"/>
                <a:gd name="T38" fmla="*/ 14 w 65"/>
                <a:gd name="T39" fmla="*/ 59 h 79"/>
                <a:gd name="T40" fmla="*/ 17 w 65"/>
                <a:gd name="T41" fmla="*/ 51 h 79"/>
                <a:gd name="T42" fmla="*/ 19 w 65"/>
                <a:gd name="T43" fmla="*/ 41 h 79"/>
                <a:gd name="T44" fmla="*/ 32 w 65"/>
                <a:gd name="T45" fmla="*/ 18 h 79"/>
                <a:gd name="T46" fmla="*/ 36 w 65"/>
                <a:gd name="T47" fmla="*/ 16 h 79"/>
                <a:gd name="T48" fmla="*/ 40 w 65"/>
                <a:gd name="T49" fmla="*/ 0 h 79"/>
                <a:gd name="T50" fmla="*/ 33 w 65"/>
                <a:gd name="T51" fmla="*/ 7 h 79"/>
                <a:gd name="T52" fmla="*/ 40 w 65"/>
                <a:gd name="T53" fmla="*/ 14 h 79"/>
                <a:gd name="T54" fmla="*/ 47 w 65"/>
                <a:gd name="T55" fmla="*/ 7 h 79"/>
                <a:gd name="T56" fmla="*/ 40 w 65"/>
                <a:gd name="T57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5" h="79">
                  <a:moveTo>
                    <a:pt x="36" y="16"/>
                  </a:moveTo>
                  <a:cubicBezTo>
                    <a:pt x="49" y="24"/>
                    <a:pt x="45" y="24"/>
                    <a:pt x="62" y="23"/>
                  </a:cubicBezTo>
                  <a:cubicBezTo>
                    <a:pt x="65" y="23"/>
                    <a:pt x="65" y="28"/>
                    <a:pt x="62" y="28"/>
                  </a:cubicBezTo>
                  <a:cubicBezTo>
                    <a:pt x="48" y="29"/>
                    <a:pt x="51" y="31"/>
                    <a:pt x="38" y="25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42" y="53"/>
                    <a:pt x="43" y="54"/>
                    <a:pt x="43" y="55"/>
                  </a:cubicBezTo>
                  <a:cubicBezTo>
                    <a:pt x="43" y="56"/>
                    <a:pt x="39" y="73"/>
                    <a:pt x="38" y="76"/>
                  </a:cubicBezTo>
                  <a:cubicBezTo>
                    <a:pt x="37" y="77"/>
                    <a:pt x="36" y="78"/>
                    <a:pt x="34" y="78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2" y="77"/>
                    <a:pt x="31" y="76"/>
                    <a:pt x="31" y="74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4" y="51"/>
                    <a:pt x="22" y="57"/>
                    <a:pt x="21" y="61"/>
                  </a:cubicBezTo>
                  <a:cubicBezTo>
                    <a:pt x="20" y="62"/>
                    <a:pt x="20" y="63"/>
                    <a:pt x="20" y="63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4" y="79"/>
                    <a:pt x="2" y="79"/>
                    <a:pt x="1" y="77"/>
                  </a:cubicBezTo>
                  <a:cubicBezTo>
                    <a:pt x="1" y="77"/>
                    <a:pt x="1" y="77"/>
                    <a:pt x="1" y="77"/>
                  </a:cubicBezTo>
                  <a:cubicBezTo>
                    <a:pt x="0" y="76"/>
                    <a:pt x="0" y="74"/>
                    <a:pt x="1" y="73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9" y="47"/>
                    <a:pt x="16" y="46"/>
                    <a:pt x="19" y="41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2" y="16"/>
                    <a:pt x="34" y="16"/>
                    <a:pt x="36" y="16"/>
                  </a:cubicBezTo>
                  <a:close/>
                  <a:moveTo>
                    <a:pt x="40" y="0"/>
                  </a:moveTo>
                  <a:cubicBezTo>
                    <a:pt x="36" y="0"/>
                    <a:pt x="33" y="4"/>
                    <a:pt x="33" y="7"/>
                  </a:cubicBezTo>
                  <a:cubicBezTo>
                    <a:pt x="33" y="11"/>
                    <a:pt x="36" y="14"/>
                    <a:pt x="40" y="14"/>
                  </a:cubicBezTo>
                  <a:cubicBezTo>
                    <a:pt x="44" y="14"/>
                    <a:pt x="47" y="11"/>
                    <a:pt x="47" y="7"/>
                  </a:cubicBezTo>
                  <a:cubicBezTo>
                    <a:pt x="47" y="4"/>
                    <a:pt x="44" y="0"/>
                    <a:pt x="40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grpSp>
          <p:nvGrpSpPr>
            <p:cNvPr id="18451" name="组合 51"/>
            <p:cNvGrpSpPr/>
            <p:nvPr/>
          </p:nvGrpSpPr>
          <p:grpSpPr bwMode="auto">
            <a:xfrm>
              <a:off x="4716016" y="1563638"/>
              <a:ext cx="1338066" cy="439000"/>
              <a:chOff x="1642965" y="1128882"/>
              <a:chExt cx="1604331" cy="525990"/>
            </a:xfrm>
          </p:grpSpPr>
          <p:sp>
            <p:nvSpPr>
              <p:cNvPr id="18452" name="矩形 94"/>
              <p:cNvSpPr>
                <a:spLocks noChangeArrowheads="1"/>
              </p:cNvSpPr>
              <p:nvPr/>
            </p:nvSpPr>
            <p:spPr bwMode="auto">
              <a:xfrm>
                <a:off x="1642965" y="1128882"/>
                <a:ext cx="1217962" cy="3320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 b="1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插入标题</a:t>
                </a:r>
                <a:endParaRPr lang="en-US" altLang="ko-KR" sz="12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453" name="矩形 50"/>
              <p:cNvSpPr>
                <a:spLocks noChangeArrowheads="1"/>
              </p:cNvSpPr>
              <p:nvPr/>
            </p:nvSpPr>
            <p:spPr bwMode="auto">
              <a:xfrm>
                <a:off x="1642965" y="1341264"/>
                <a:ext cx="1604331" cy="313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10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to add text</a:t>
                </a:r>
                <a:endParaRPr lang="zh-CN" altLang="en-US" sz="11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8436" name="组合 109"/>
          <p:cNvGrpSpPr/>
          <p:nvPr/>
        </p:nvGrpSpPr>
        <p:grpSpPr bwMode="auto">
          <a:xfrm>
            <a:off x="3492500" y="2727325"/>
            <a:ext cx="2592388" cy="577850"/>
            <a:chOff x="3923928" y="1491630"/>
            <a:chExt cx="2592288" cy="577035"/>
          </a:xfrm>
        </p:grpSpPr>
        <p:sp>
          <p:nvSpPr>
            <p:cNvPr id="111" name="Freeform 7"/>
            <p:cNvSpPr/>
            <p:nvPr/>
          </p:nvSpPr>
          <p:spPr bwMode="auto">
            <a:xfrm>
              <a:off x="3923928" y="1491630"/>
              <a:ext cx="2592288" cy="577035"/>
            </a:xfrm>
            <a:custGeom>
              <a:avLst/>
              <a:gdLst>
                <a:gd name="T0" fmla="*/ 544 w 593"/>
                <a:gd name="T1" fmla="*/ 0 h 132"/>
                <a:gd name="T2" fmla="*/ 0 w 593"/>
                <a:gd name="T3" fmla="*/ 0 h 132"/>
                <a:gd name="T4" fmla="*/ 0 w 593"/>
                <a:gd name="T5" fmla="*/ 132 h 132"/>
                <a:gd name="T6" fmla="*/ 544 w 593"/>
                <a:gd name="T7" fmla="*/ 132 h 132"/>
                <a:gd name="T8" fmla="*/ 593 w 593"/>
                <a:gd name="T9" fmla="*/ 66 h 132"/>
                <a:gd name="T10" fmla="*/ 544 w 593"/>
                <a:gd name="T11" fmla="*/ 0 h 132"/>
                <a:gd name="T12" fmla="*/ 544 w 593"/>
                <a:gd name="T1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3" h="132">
                  <a:moveTo>
                    <a:pt x="544" y="0"/>
                  </a:moveTo>
                  <a:lnTo>
                    <a:pt x="0" y="0"/>
                  </a:lnTo>
                  <a:lnTo>
                    <a:pt x="0" y="132"/>
                  </a:lnTo>
                  <a:lnTo>
                    <a:pt x="544" y="132"/>
                  </a:lnTo>
                  <a:lnTo>
                    <a:pt x="593" y="66"/>
                  </a:lnTo>
                  <a:lnTo>
                    <a:pt x="544" y="0"/>
                  </a:lnTo>
                  <a:lnTo>
                    <a:pt x="544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95000"/>
                  </a:schemeClr>
                </a:gs>
                <a:gs pos="2083">
                  <a:schemeClr val="bg1">
                    <a:lumMod val="65000"/>
                  </a:schemeClr>
                </a:gs>
                <a:gs pos="44000">
                  <a:schemeClr val="bg1">
                    <a:lumMod val="75000"/>
                  </a:schemeClr>
                </a:gs>
              </a:gsLst>
              <a:lin ang="10800000" scaled="1"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2" name="Freeform 8"/>
            <p:cNvSpPr>
              <a:spLocks noEditPoints="1"/>
            </p:cNvSpPr>
            <p:nvPr/>
          </p:nvSpPr>
          <p:spPr bwMode="auto">
            <a:xfrm>
              <a:off x="4068385" y="1601014"/>
              <a:ext cx="287326" cy="350342"/>
            </a:xfrm>
            <a:custGeom>
              <a:avLst/>
              <a:gdLst>
                <a:gd name="T0" fmla="*/ 36 w 65"/>
                <a:gd name="T1" fmla="*/ 16 h 79"/>
                <a:gd name="T2" fmla="*/ 62 w 65"/>
                <a:gd name="T3" fmla="*/ 23 h 79"/>
                <a:gd name="T4" fmla="*/ 62 w 65"/>
                <a:gd name="T5" fmla="*/ 28 h 79"/>
                <a:gd name="T6" fmla="*/ 38 w 65"/>
                <a:gd name="T7" fmla="*/ 25 h 79"/>
                <a:gd name="T8" fmla="*/ 29 w 65"/>
                <a:gd name="T9" fmla="*/ 41 h 79"/>
                <a:gd name="T10" fmla="*/ 42 w 65"/>
                <a:gd name="T11" fmla="*/ 52 h 79"/>
                <a:gd name="T12" fmla="*/ 43 w 65"/>
                <a:gd name="T13" fmla="*/ 55 h 79"/>
                <a:gd name="T14" fmla="*/ 38 w 65"/>
                <a:gd name="T15" fmla="*/ 76 h 79"/>
                <a:gd name="T16" fmla="*/ 34 w 65"/>
                <a:gd name="T17" fmla="*/ 78 h 79"/>
                <a:gd name="T18" fmla="*/ 34 w 65"/>
                <a:gd name="T19" fmla="*/ 78 h 79"/>
                <a:gd name="T20" fmla="*/ 31 w 65"/>
                <a:gd name="T21" fmla="*/ 74 h 79"/>
                <a:gd name="T22" fmla="*/ 36 w 65"/>
                <a:gd name="T23" fmla="*/ 56 h 79"/>
                <a:gd name="T24" fmla="*/ 26 w 65"/>
                <a:gd name="T25" fmla="*/ 47 h 79"/>
                <a:gd name="T26" fmla="*/ 21 w 65"/>
                <a:gd name="T27" fmla="*/ 61 h 79"/>
                <a:gd name="T28" fmla="*/ 20 w 65"/>
                <a:gd name="T29" fmla="*/ 63 h 79"/>
                <a:gd name="T30" fmla="*/ 6 w 65"/>
                <a:gd name="T31" fmla="*/ 77 h 79"/>
                <a:gd name="T32" fmla="*/ 1 w 65"/>
                <a:gd name="T33" fmla="*/ 77 h 79"/>
                <a:gd name="T34" fmla="*/ 1 w 65"/>
                <a:gd name="T35" fmla="*/ 77 h 79"/>
                <a:gd name="T36" fmla="*/ 1 w 65"/>
                <a:gd name="T37" fmla="*/ 73 h 79"/>
                <a:gd name="T38" fmla="*/ 14 w 65"/>
                <a:gd name="T39" fmla="*/ 59 h 79"/>
                <a:gd name="T40" fmla="*/ 17 w 65"/>
                <a:gd name="T41" fmla="*/ 51 h 79"/>
                <a:gd name="T42" fmla="*/ 19 w 65"/>
                <a:gd name="T43" fmla="*/ 41 h 79"/>
                <a:gd name="T44" fmla="*/ 32 w 65"/>
                <a:gd name="T45" fmla="*/ 18 h 79"/>
                <a:gd name="T46" fmla="*/ 36 w 65"/>
                <a:gd name="T47" fmla="*/ 16 h 79"/>
                <a:gd name="T48" fmla="*/ 40 w 65"/>
                <a:gd name="T49" fmla="*/ 0 h 79"/>
                <a:gd name="T50" fmla="*/ 33 w 65"/>
                <a:gd name="T51" fmla="*/ 7 h 79"/>
                <a:gd name="T52" fmla="*/ 40 w 65"/>
                <a:gd name="T53" fmla="*/ 14 h 79"/>
                <a:gd name="T54" fmla="*/ 47 w 65"/>
                <a:gd name="T55" fmla="*/ 7 h 79"/>
                <a:gd name="T56" fmla="*/ 40 w 65"/>
                <a:gd name="T57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5" h="79">
                  <a:moveTo>
                    <a:pt x="36" y="16"/>
                  </a:moveTo>
                  <a:cubicBezTo>
                    <a:pt x="49" y="24"/>
                    <a:pt x="45" y="24"/>
                    <a:pt x="62" y="23"/>
                  </a:cubicBezTo>
                  <a:cubicBezTo>
                    <a:pt x="65" y="23"/>
                    <a:pt x="65" y="28"/>
                    <a:pt x="62" y="28"/>
                  </a:cubicBezTo>
                  <a:cubicBezTo>
                    <a:pt x="48" y="29"/>
                    <a:pt x="51" y="31"/>
                    <a:pt x="38" y="25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42" y="53"/>
                    <a:pt x="43" y="54"/>
                    <a:pt x="43" y="55"/>
                  </a:cubicBezTo>
                  <a:cubicBezTo>
                    <a:pt x="43" y="56"/>
                    <a:pt x="39" y="73"/>
                    <a:pt x="38" y="76"/>
                  </a:cubicBezTo>
                  <a:cubicBezTo>
                    <a:pt x="37" y="77"/>
                    <a:pt x="36" y="78"/>
                    <a:pt x="34" y="78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2" y="77"/>
                    <a:pt x="31" y="76"/>
                    <a:pt x="31" y="74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4" y="51"/>
                    <a:pt x="22" y="57"/>
                    <a:pt x="21" y="61"/>
                  </a:cubicBezTo>
                  <a:cubicBezTo>
                    <a:pt x="20" y="62"/>
                    <a:pt x="20" y="63"/>
                    <a:pt x="20" y="63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4" y="79"/>
                    <a:pt x="2" y="79"/>
                    <a:pt x="1" y="77"/>
                  </a:cubicBezTo>
                  <a:cubicBezTo>
                    <a:pt x="1" y="77"/>
                    <a:pt x="1" y="77"/>
                    <a:pt x="1" y="77"/>
                  </a:cubicBezTo>
                  <a:cubicBezTo>
                    <a:pt x="0" y="76"/>
                    <a:pt x="0" y="74"/>
                    <a:pt x="1" y="73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9" y="47"/>
                    <a:pt x="16" y="46"/>
                    <a:pt x="19" y="41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2" y="16"/>
                    <a:pt x="34" y="16"/>
                    <a:pt x="36" y="16"/>
                  </a:cubicBezTo>
                  <a:close/>
                  <a:moveTo>
                    <a:pt x="40" y="0"/>
                  </a:moveTo>
                  <a:cubicBezTo>
                    <a:pt x="36" y="0"/>
                    <a:pt x="33" y="4"/>
                    <a:pt x="33" y="7"/>
                  </a:cubicBezTo>
                  <a:cubicBezTo>
                    <a:pt x="33" y="11"/>
                    <a:pt x="36" y="14"/>
                    <a:pt x="40" y="14"/>
                  </a:cubicBezTo>
                  <a:cubicBezTo>
                    <a:pt x="44" y="14"/>
                    <a:pt x="47" y="11"/>
                    <a:pt x="47" y="7"/>
                  </a:cubicBezTo>
                  <a:cubicBezTo>
                    <a:pt x="47" y="4"/>
                    <a:pt x="44" y="0"/>
                    <a:pt x="40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grpSp>
          <p:nvGrpSpPr>
            <p:cNvPr id="18446" name="组合 51"/>
            <p:cNvGrpSpPr/>
            <p:nvPr/>
          </p:nvGrpSpPr>
          <p:grpSpPr bwMode="auto">
            <a:xfrm>
              <a:off x="4716016" y="1563638"/>
              <a:ext cx="1338066" cy="439000"/>
              <a:chOff x="1642965" y="1128882"/>
              <a:chExt cx="1604331" cy="525990"/>
            </a:xfrm>
          </p:grpSpPr>
          <p:sp>
            <p:nvSpPr>
              <p:cNvPr id="18447" name="矩形 94"/>
              <p:cNvSpPr>
                <a:spLocks noChangeArrowheads="1"/>
              </p:cNvSpPr>
              <p:nvPr/>
            </p:nvSpPr>
            <p:spPr bwMode="auto">
              <a:xfrm>
                <a:off x="1642965" y="1128882"/>
                <a:ext cx="1217962" cy="3320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 b="1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插入标题</a:t>
                </a:r>
                <a:endParaRPr lang="en-US" altLang="ko-KR" sz="12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448" name="矩形 50"/>
              <p:cNvSpPr>
                <a:spLocks noChangeArrowheads="1"/>
              </p:cNvSpPr>
              <p:nvPr/>
            </p:nvSpPr>
            <p:spPr bwMode="auto">
              <a:xfrm>
                <a:off x="1642965" y="1341264"/>
                <a:ext cx="1604331" cy="313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10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to add text</a:t>
                </a:r>
                <a:endParaRPr lang="zh-CN" altLang="en-US" sz="11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8437" name="组合 115"/>
          <p:cNvGrpSpPr/>
          <p:nvPr/>
        </p:nvGrpSpPr>
        <p:grpSpPr bwMode="auto">
          <a:xfrm>
            <a:off x="3779838" y="3435350"/>
            <a:ext cx="2592387" cy="576263"/>
            <a:chOff x="3923928" y="1491630"/>
            <a:chExt cx="2592288" cy="577035"/>
          </a:xfrm>
        </p:grpSpPr>
        <p:sp>
          <p:nvSpPr>
            <p:cNvPr id="117" name="Freeform 7"/>
            <p:cNvSpPr/>
            <p:nvPr/>
          </p:nvSpPr>
          <p:spPr bwMode="auto">
            <a:xfrm>
              <a:off x="3923928" y="1491630"/>
              <a:ext cx="2592288" cy="577035"/>
            </a:xfrm>
            <a:custGeom>
              <a:avLst/>
              <a:gdLst>
                <a:gd name="T0" fmla="*/ 544 w 593"/>
                <a:gd name="T1" fmla="*/ 0 h 132"/>
                <a:gd name="T2" fmla="*/ 0 w 593"/>
                <a:gd name="T3" fmla="*/ 0 h 132"/>
                <a:gd name="T4" fmla="*/ 0 w 593"/>
                <a:gd name="T5" fmla="*/ 132 h 132"/>
                <a:gd name="T6" fmla="*/ 544 w 593"/>
                <a:gd name="T7" fmla="*/ 132 h 132"/>
                <a:gd name="T8" fmla="*/ 593 w 593"/>
                <a:gd name="T9" fmla="*/ 66 h 132"/>
                <a:gd name="T10" fmla="*/ 544 w 593"/>
                <a:gd name="T11" fmla="*/ 0 h 132"/>
                <a:gd name="T12" fmla="*/ 544 w 593"/>
                <a:gd name="T1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3" h="132">
                  <a:moveTo>
                    <a:pt x="544" y="0"/>
                  </a:moveTo>
                  <a:lnTo>
                    <a:pt x="0" y="0"/>
                  </a:lnTo>
                  <a:lnTo>
                    <a:pt x="0" y="132"/>
                  </a:lnTo>
                  <a:lnTo>
                    <a:pt x="544" y="132"/>
                  </a:lnTo>
                  <a:lnTo>
                    <a:pt x="593" y="66"/>
                  </a:lnTo>
                  <a:lnTo>
                    <a:pt x="544" y="0"/>
                  </a:lnTo>
                  <a:lnTo>
                    <a:pt x="544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95000"/>
                  </a:schemeClr>
                </a:gs>
                <a:gs pos="2083">
                  <a:schemeClr val="bg1">
                    <a:lumMod val="65000"/>
                  </a:schemeClr>
                </a:gs>
                <a:gs pos="44000">
                  <a:schemeClr val="bg1">
                    <a:lumMod val="75000"/>
                  </a:schemeClr>
                </a:gs>
              </a:gsLst>
              <a:lin ang="10800000" scaled="1"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8" name="Freeform 8"/>
            <p:cNvSpPr>
              <a:spLocks noEditPoints="1"/>
            </p:cNvSpPr>
            <p:nvPr/>
          </p:nvSpPr>
          <p:spPr bwMode="auto">
            <a:xfrm>
              <a:off x="4068384" y="1601315"/>
              <a:ext cx="287327" cy="349718"/>
            </a:xfrm>
            <a:custGeom>
              <a:avLst/>
              <a:gdLst>
                <a:gd name="T0" fmla="*/ 36 w 65"/>
                <a:gd name="T1" fmla="*/ 16 h 79"/>
                <a:gd name="T2" fmla="*/ 62 w 65"/>
                <a:gd name="T3" fmla="*/ 23 h 79"/>
                <a:gd name="T4" fmla="*/ 62 w 65"/>
                <a:gd name="T5" fmla="*/ 28 h 79"/>
                <a:gd name="T6" fmla="*/ 38 w 65"/>
                <a:gd name="T7" fmla="*/ 25 h 79"/>
                <a:gd name="T8" fmla="*/ 29 w 65"/>
                <a:gd name="T9" fmla="*/ 41 h 79"/>
                <a:gd name="T10" fmla="*/ 42 w 65"/>
                <a:gd name="T11" fmla="*/ 52 h 79"/>
                <a:gd name="T12" fmla="*/ 43 w 65"/>
                <a:gd name="T13" fmla="*/ 55 h 79"/>
                <a:gd name="T14" fmla="*/ 38 w 65"/>
                <a:gd name="T15" fmla="*/ 76 h 79"/>
                <a:gd name="T16" fmla="*/ 34 w 65"/>
                <a:gd name="T17" fmla="*/ 78 h 79"/>
                <a:gd name="T18" fmla="*/ 34 w 65"/>
                <a:gd name="T19" fmla="*/ 78 h 79"/>
                <a:gd name="T20" fmla="*/ 31 w 65"/>
                <a:gd name="T21" fmla="*/ 74 h 79"/>
                <a:gd name="T22" fmla="*/ 36 w 65"/>
                <a:gd name="T23" fmla="*/ 56 h 79"/>
                <a:gd name="T24" fmla="*/ 26 w 65"/>
                <a:gd name="T25" fmla="*/ 47 h 79"/>
                <a:gd name="T26" fmla="*/ 21 w 65"/>
                <a:gd name="T27" fmla="*/ 61 h 79"/>
                <a:gd name="T28" fmla="*/ 20 w 65"/>
                <a:gd name="T29" fmla="*/ 63 h 79"/>
                <a:gd name="T30" fmla="*/ 6 w 65"/>
                <a:gd name="T31" fmla="*/ 77 h 79"/>
                <a:gd name="T32" fmla="*/ 1 w 65"/>
                <a:gd name="T33" fmla="*/ 77 h 79"/>
                <a:gd name="T34" fmla="*/ 1 w 65"/>
                <a:gd name="T35" fmla="*/ 77 h 79"/>
                <a:gd name="T36" fmla="*/ 1 w 65"/>
                <a:gd name="T37" fmla="*/ 73 h 79"/>
                <a:gd name="T38" fmla="*/ 14 w 65"/>
                <a:gd name="T39" fmla="*/ 59 h 79"/>
                <a:gd name="T40" fmla="*/ 17 w 65"/>
                <a:gd name="T41" fmla="*/ 51 h 79"/>
                <a:gd name="T42" fmla="*/ 19 w 65"/>
                <a:gd name="T43" fmla="*/ 41 h 79"/>
                <a:gd name="T44" fmla="*/ 32 w 65"/>
                <a:gd name="T45" fmla="*/ 18 h 79"/>
                <a:gd name="T46" fmla="*/ 36 w 65"/>
                <a:gd name="T47" fmla="*/ 16 h 79"/>
                <a:gd name="T48" fmla="*/ 40 w 65"/>
                <a:gd name="T49" fmla="*/ 0 h 79"/>
                <a:gd name="T50" fmla="*/ 33 w 65"/>
                <a:gd name="T51" fmla="*/ 7 h 79"/>
                <a:gd name="T52" fmla="*/ 40 w 65"/>
                <a:gd name="T53" fmla="*/ 14 h 79"/>
                <a:gd name="T54" fmla="*/ 47 w 65"/>
                <a:gd name="T55" fmla="*/ 7 h 79"/>
                <a:gd name="T56" fmla="*/ 40 w 65"/>
                <a:gd name="T57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5" h="79">
                  <a:moveTo>
                    <a:pt x="36" y="16"/>
                  </a:moveTo>
                  <a:cubicBezTo>
                    <a:pt x="49" y="24"/>
                    <a:pt x="45" y="24"/>
                    <a:pt x="62" y="23"/>
                  </a:cubicBezTo>
                  <a:cubicBezTo>
                    <a:pt x="65" y="23"/>
                    <a:pt x="65" y="28"/>
                    <a:pt x="62" y="28"/>
                  </a:cubicBezTo>
                  <a:cubicBezTo>
                    <a:pt x="48" y="29"/>
                    <a:pt x="51" y="31"/>
                    <a:pt x="38" y="25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42" y="53"/>
                    <a:pt x="43" y="54"/>
                    <a:pt x="43" y="55"/>
                  </a:cubicBezTo>
                  <a:cubicBezTo>
                    <a:pt x="43" y="56"/>
                    <a:pt x="39" y="73"/>
                    <a:pt x="38" y="76"/>
                  </a:cubicBezTo>
                  <a:cubicBezTo>
                    <a:pt x="37" y="77"/>
                    <a:pt x="36" y="78"/>
                    <a:pt x="34" y="78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2" y="77"/>
                    <a:pt x="31" y="76"/>
                    <a:pt x="31" y="74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4" y="51"/>
                    <a:pt x="22" y="57"/>
                    <a:pt x="21" y="61"/>
                  </a:cubicBezTo>
                  <a:cubicBezTo>
                    <a:pt x="20" y="62"/>
                    <a:pt x="20" y="63"/>
                    <a:pt x="20" y="63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4" y="79"/>
                    <a:pt x="2" y="79"/>
                    <a:pt x="1" y="77"/>
                  </a:cubicBezTo>
                  <a:cubicBezTo>
                    <a:pt x="1" y="77"/>
                    <a:pt x="1" y="77"/>
                    <a:pt x="1" y="77"/>
                  </a:cubicBezTo>
                  <a:cubicBezTo>
                    <a:pt x="0" y="76"/>
                    <a:pt x="0" y="74"/>
                    <a:pt x="1" y="73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9" y="47"/>
                    <a:pt x="16" y="46"/>
                    <a:pt x="19" y="41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2" y="16"/>
                    <a:pt x="34" y="16"/>
                    <a:pt x="36" y="16"/>
                  </a:cubicBezTo>
                  <a:close/>
                  <a:moveTo>
                    <a:pt x="40" y="0"/>
                  </a:moveTo>
                  <a:cubicBezTo>
                    <a:pt x="36" y="0"/>
                    <a:pt x="33" y="4"/>
                    <a:pt x="33" y="7"/>
                  </a:cubicBezTo>
                  <a:cubicBezTo>
                    <a:pt x="33" y="11"/>
                    <a:pt x="36" y="14"/>
                    <a:pt x="40" y="14"/>
                  </a:cubicBezTo>
                  <a:cubicBezTo>
                    <a:pt x="44" y="14"/>
                    <a:pt x="47" y="11"/>
                    <a:pt x="47" y="7"/>
                  </a:cubicBezTo>
                  <a:cubicBezTo>
                    <a:pt x="47" y="4"/>
                    <a:pt x="44" y="0"/>
                    <a:pt x="40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grpSp>
          <p:nvGrpSpPr>
            <p:cNvPr id="18441" name="组合 51"/>
            <p:cNvGrpSpPr/>
            <p:nvPr/>
          </p:nvGrpSpPr>
          <p:grpSpPr bwMode="auto">
            <a:xfrm>
              <a:off x="4716016" y="1563638"/>
              <a:ext cx="1338066" cy="439000"/>
              <a:chOff x="1642965" y="1128882"/>
              <a:chExt cx="1604331" cy="525990"/>
            </a:xfrm>
          </p:grpSpPr>
          <p:sp>
            <p:nvSpPr>
              <p:cNvPr id="18442" name="矩形 94"/>
              <p:cNvSpPr>
                <a:spLocks noChangeArrowheads="1"/>
              </p:cNvSpPr>
              <p:nvPr/>
            </p:nvSpPr>
            <p:spPr bwMode="auto">
              <a:xfrm>
                <a:off x="1642965" y="1128882"/>
                <a:ext cx="1217962" cy="3320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 b="1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插入标题</a:t>
                </a:r>
                <a:endParaRPr lang="en-US" altLang="ko-KR" sz="12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443" name="矩形 50"/>
              <p:cNvSpPr>
                <a:spLocks noChangeArrowheads="1"/>
              </p:cNvSpPr>
              <p:nvPr/>
            </p:nvSpPr>
            <p:spPr bwMode="auto">
              <a:xfrm>
                <a:off x="1642965" y="1341264"/>
                <a:ext cx="1604331" cy="313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10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to add text</a:t>
                </a:r>
                <a:endParaRPr lang="zh-CN" altLang="en-US" sz="11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8438" name="TextBox 86"/>
          <p:cNvSpPr txBox="1">
            <a:spLocks noChangeArrowheads="1"/>
          </p:cNvSpPr>
          <p:nvPr/>
        </p:nvSpPr>
        <p:spPr bwMode="auto">
          <a:xfrm>
            <a:off x="539750" y="288925"/>
            <a:ext cx="1752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 81"/>
          <p:cNvSpPr>
            <a:spLocks noChangeArrowheads="1"/>
          </p:cNvSpPr>
          <p:nvPr/>
        </p:nvSpPr>
        <p:spPr bwMode="auto">
          <a:xfrm>
            <a:off x="900113" y="1274763"/>
            <a:ext cx="72723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上海锐普广告有限公司以不同于传统的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制作模式，创造全新的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体验。 这里有中国最大的原创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素材站，这里有中国最强的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制作团队，这里有人人都能快速提升的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培训。</a:t>
            </a:r>
            <a:endParaRPr lang="zh-CN" altLang="en-US" sz="1200">
              <a:solidFill>
                <a:srgbClr val="404040"/>
              </a:solidFill>
            </a:endParaRPr>
          </a:p>
        </p:txBody>
      </p:sp>
      <p:grpSp>
        <p:nvGrpSpPr>
          <p:cNvPr id="83" name="组合 82"/>
          <p:cNvGrpSpPr/>
          <p:nvPr/>
        </p:nvGrpSpPr>
        <p:grpSpPr bwMode="auto">
          <a:xfrm>
            <a:off x="1031875" y="1090613"/>
            <a:ext cx="115888" cy="115887"/>
            <a:chOff x="531716" y="4005263"/>
            <a:chExt cx="115585" cy="115585"/>
          </a:xfrm>
        </p:grpSpPr>
        <p:sp>
          <p:nvSpPr>
            <p:cNvPr id="84" name="虚尾箭头 83"/>
            <p:cNvSpPr/>
            <p:nvPr/>
          </p:nvSpPr>
          <p:spPr>
            <a:xfrm>
              <a:off x="558633" y="4027430"/>
              <a:ext cx="61750" cy="71251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  <p:sp>
          <p:nvSpPr>
            <p:cNvPr id="20500" name="椭圆 38"/>
            <p:cNvSpPr>
              <a:spLocks noChangeArrowheads="1"/>
            </p:cNvSpPr>
            <p:nvPr/>
          </p:nvSpPr>
          <p:spPr bwMode="auto">
            <a:xfrm>
              <a:off x="531716" y="4005263"/>
              <a:ext cx="115585" cy="11558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" name="虚尾箭头 85"/>
            <p:cNvSpPr/>
            <p:nvPr/>
          </p:nvSpPr>
          <p:spPr>
            <a:xfrm>
              <a:off x="558633" y="4025846"/>
              <a:ext cx="60167" cy="72835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1135063" y="987425"/>
            <a:ext cx="2055812" cy="307975"/>
          </a:xfrm>
          <a:prstGeom prst="rect">
            <a:avLst/>
          </a:prstGeom>
          <a:noFill/>
          <a:effectLst/>
        </p:spPr>
        <p:txBody>
          <a:bodyPr>
            <a:spAutoFit/>
          </a:bodyPr>
          <a:lstStyle>
            <a:defPPr>
              <a:defRPr lang="zh-CN"/>
            </a:defPPr>
            <a:lvl1pPr>
              <a:defRPr sz="1600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prstClr val="black"/>
                </a:solidFill>
              </a:rPr>
              <a:t>点击此处添加</a:t>
            </a:r>
            <a:r>
              <a:rPr lang="zh-CN" altLang="en-US" sz="1400" dirty="0">
                <a:solidFill>
                  <a:prstClr val="black"/>
                </a:solidFill>
              </a:rPr>
              <a:t>标题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  <p:cxnSp>
        <p:nvCxnSpPr>
          <p:cNvPr id="88" name="直接连接符 87"/>
          <p:cNvCxnSpPr/>
          <p:nvPr/>
        </p:nvCxnSpPr>
        <p:spPr>
          <a:xfrm>
            <a:off x="1030288" y="1274763"/>
            <a:ext cx="7142162" cy="158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组合 89"/>
          <p:cNvGrpSpPr/>
          <p:nvPr/>
        </p:nvGrpSpPr>
        <p:grpSpPr bwMode="auto">
          <a:xfrm>
            <a:off x="971550" y="1779588"/>
            <a:ext cx="7229475" cy="2798762"/>
            <a:chOff x="877296" y="1720429"/>
            <a:chExt cx="7345319" cy="2879725"/>
          </a:xfrm>
        </p:grpSpPr>
        <p:grpSp>
          <p:nvGrpSpPr>
            <p:cNvPr id="20488" name="组合 64"/>
            <p:cNvGrpSpPr/>
            <p:nvPr/>
          </p:nvGrpSpPr>
          <p:grpSpPr bwMode="auto">
            <a:xfrm>
              <a:off x="877296" y="1720429"/>
              <a:ext cx="7345319" cy="2879725"/>
              <a:chOff x="876961" y="1556711"/>
              <a:chExt cx="7345166" cy="2880320"/>
            </a:xfrm>
          </p:grpSpPr>
          <p:grpSp>
            <p:nvGrpSpPr>
              <p:cNvPr id="66" name="Group 58"/>
              <p:cNvGrpSpPr/>
              <p:nvPr/>
            </p:nvGrpSpPr>
            <p:grpSpPr>
              <a:xfrm>
                <a:off x="876961" y="3476917"/>
                <a:ext cx="1789450" cy="960114"/>
                <a:chOff x="278883" y="7977822"/>
                <a:chExt cx="2897224" cy="1554480"/>
              </a:xfrm>
              <a:solidFill>
                <a:schemeClr val="bg1">
                  <a:lumMod val="75000"/>
                </a:schemeClr>
              </a:solidFill>
            </p:grpSpPr>
            <p:sp>
              <p:nvSpPr>
                <p:cNvPr id="80" name="Rectangle 28"/>
                <p:cNvSpPr/>
                <p:nvPr/>
              </p:nvSpPr>
              <p:spPr bwMode="auto">
                <a:xfrm>
                  <a:off x="278883" y="7977822"/>
                  <a:ext cx="2897224" cy="155448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pic>
              <p:nvPicPr>
                <p:cNvPr id="81" name="Picture 5" descr="\\MAGNUM\Projects\Microsoft\Cloud Power FY12\Design\Icons\PNGs\Stop_watch.png"/>
                <p:cNvPicPr>
                  <a:picLocks noChangeAspect="1" noChangeArrowheads="1"/>
                </p:cNvPicPr>
                <p:nvPr/>
              </p:nvPicPr>
              <p:blipFill rotWithShape="1">
                <a:blip r:embed="rId1" cstate="email">
                  <a:biLevel thresh="50000"/>
                </a:blip>
                <a:srcRect/>
                <a:stretch>
                  <a:fillRect/>
                </a:stretch>
              </p:blipFill>
              <p:spPr bwMode="auto">
                <a:xfrm>
                  <a:off x="1355836" y="8236028"/>
                  <a:ext cx="763811" cy="103806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67" name="Group 49"/>
              <p:cNvGrpSpPr/>
              <p:nvPr/>
            </p:nvGrpSpPr>
            <p:grpSpPr>
              <a:xfrm>
                <a:off x="876961" y="1556711"/>
                <a:ext cx="1789450" cy="931875"/>
                <a:chOff x="278884" y="2034238"/>
                <a:chExt cx="2897223" cy="1508760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78" name="Rectangle 34"/>
                <p:cNvSpPr/>
                <p:nvPr/>
              </p:nvSpPr>
              <p:spPr bwMode="auto">
                <a:xfrm>
                  <a:off x="278884" y="2034238"/>
                  <a:ext cx="2897223" cy="150876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79" name="Picture 2" descr="\\MAGNUM\Projects\Microsoft\Cloud Power FY12\Design\Icons\PNGs\Cloud_on_your_terms.png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email">
                  <a:biLevel thresh="50000"/>
                </a:blip>
                <a:srcRect/>
                <a:stretch>
                  <a:fillRect/>
                </a:stretch>
              </p:blipFill>
              <p:spPr bwMode="auto">
                <a:xfrm>
                  <a:off x="950569" y="2329130"/>
                  <a:ext cx="1574345" cy="91897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20492" name="Rectangle 37"/>
              <p:cNvSpPr>
                <a:spLocks noChangeArrowheads="1"/>
              </p:cNvSpPr>
              <p:nvPr/>
            </p:nvSpPr>
            <p:spPr bwMode="auto">
              <a:xfrm>
                <a:off x="6385428" y="1556711"/>
                <a:ext cx="1836699" cy="93205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zh-CN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69" name="Group 38"/>
              <p:cNvGrpSpPr/>
              <p:nvPr/>
            </p:nvGrpSpPr>
            <p:grpSpPr>
              <a:xfrm>
                <a:off x="6364424" y="1620465"/>
                <a:ext cx="919852" cy="804368"/>
                <a:chOff x="-2539455" y="4714496"/>
                <a:chExt cx="1586084" cy="1386956"/>
              </a:xfrm>
              <a:solidFill>
                <a:schemeClr val="accent1">
                  <a:lumMod val="75000"/>
                </a:schemeClr>
              </a:solidFill>
            </p:grpSpPr>
            <p:pic>
              <p:nvPicPr>
                <p:cNvPr id="76" name="Picture 2" descr="\\MAGNUM\Projects\Microsoft\Cloud Power FY12\Design\ICONS_PNG\Devices.png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email">
                  <a:biLevel thresh="50000"/>
                </a:blip>
                <a:srcRect/>
                <a:stretch>
                  <a:fillRect/>
                </a:stretch>
              </p:blipFill>
              <p:spPr bwMode="auto">
                <a:xfrm>
                  <a:off x="-2539455" y="4766114"/>
                  <a:ext cx="997340" cy="120098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7" name="Picture 2" descr="\\MAGNUM\Projects\Microsoft\Cloud Power FY12\Design\ICONS_PNG\Devices.png"/>
                <p:cNvPicPr>
                  <a:picLocks noChangeAspect="1" noChangeArrowheads="1"/>
                </p:cNvPicPr>
                <p:nvPr/>
              </p:nvPicPr>
              <p:blipFill rotWithShape="1">
                <a:blip r:embed="rId4" cstate="email">
                  <a:biLevel thresh="50000"/>
                </a:blip>
                <a:srcRect/>
                <a:stretch>
                  <a:fillRect/>
                </a:stretch>
              </p:blipFill>
              <p:spPr bwMode="auto">
                <a:xfrm>
                  <a:off x="-1824395" y="4714496"/>
                  <a:ext cx="871024" cy="138695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0494" name="Group 60"/>
              <p:cNvGrpSpPr/>
              <p:nvPr/>
            </p:nvGrpSpPr>
            <p:grpSpPr bwMode="auto">
              <a:xfrm>
                <a:off x="6385429" y="3476395"/>
                <a:ext cx="1835112" cy="960636"/>
                <a:chOff x="9197410" y="5142319"/>
                <a:chExt cx="2971152" cy="1555325"/>
              </a:xfrm>
            </p:grpSpPr>
            <p:sp>
              <p:nvSpPr>
                <p:cNvPr id="74" name="Rectangle 31"/>
                <p:cNvSpPr/>
                <p:nvPr/>
              </p:nvSpPr>
              <p:spPr bwMode="auto">
                <a:xfrm>
                  <a:off x="9196764" y="5142294"/>
                  <a:ext cx="2971756" cy="155535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498" name="Freeform 13"/>
                <p:cNvSpPr>
                  <a:spLocks noEditPoints="1"/>
                </p:cNvSpPr>
                <p:nvPr/>
              </p:nvSpPr>
              <p:spPr bwMode="auto">
                <a:xfrm>
                  <a:off x="10235838" y="5440421"/>
                  <a:ext cx="880278" cy="959967"/>
                </a:xfrm>
                <a:custGeom>
                  <a:avLst/>
                  <a:gdLst>
                    <a:gd name="T0" fmla="*/ 2147483646 w 228"/>
                    <a:gd name="T1" fmla="*/ 2147483646 h 249"/>
                    <a:gd name="T2" fmla="*/ 0 w 228"/>
                    <a:gd name="T3" fmla="*/ 2147483646 h 249"/>
                    <a:gd name="T4" fmla="*/ 0 w 228"/>
                    <a:gd name="T5" fmla="*/ 2147483646 h 249"/>
                    <a:gd name="T6" fmla="*/ 2147483646 w 228"/>
                    <a:gd name="T7" fmla="*/ 2147483646 h 249"/>
                    <a:gd name="T8" fmla="*/ 2147483646 w 228"/>
                    <a:gd name="T9" fmla="*/ 2147483646 h 249"/>
                    <a:gd name="T10" fmla="*/ 2147483646 w 228"/>
                    <a:gd name="T11" fmla="*/ 2147483646 h 249"/>
                    <a:gd name="T12" fmla="*/ 2147483646 w 228"/>
                    <a:gd name="T13" fmla="*/ 2147483646 h 249"/>
                    <a:gd name="T14" fmla="*/ 2147483646 w 228"/>
                    <a:gd name="T15" fmla="*/ 2147483646 h 249"/>
                    <a:gd name="T16" fmla="*/ 2147483646 w 228"/>
                    <a:gd name="T17" fmla="*/ 2147483646 h 249"/>
                    <a:gd name="T18" fmla="*/ 2147483646 w 228"/>
                    <a:gd name="T19" fmla="*/ 2147483646 h 249"/>
                    <a:gd name="T20" fmla="*/ 2147483646 w 228"/>
                    <a:gd name="T21" fmla="*/ 2147483646 h 249"/>
                    <a:gd name="T22" fmla="*/ 2147483646 w 228"/>
                    <a:gd name="T23" fmla="*/ 2147483646 h 249"/>
                    <a:gd name="T24" fmla="*/ 2147483646 w 228"/>
                    <a:gd name="T25" fmla="*/ 2147483646 h 249"/>
                    <a:gd name="T26" fmla="*/ 2147483646 w 228"/>
                    <a:gd name="T27" fmla="*/ 2147483646 h 249"/>
                    <a:gd name="T28" fmla="*/ 2147483646 w 228"/>
                    <a:gd name="T29" fmla="*/ 2147483646 h 249"/>
                    <a:gd name="T30" fmla="*/ 2147483646 w 228"/>
                    <a:gd name="T31" fmla="*/ 2147483646 h 249"/>
                    <a:gd name="T32" fmla="*/ 2147483646 w 228"/>
                    <a:gd name="T33" fmla="*/ 2147483646 h 249"/>
                    <a:gd name="T34" fmla="*/ 2147483646 w 228"/>
                    <a:gd name="T35" fmla="*/ 2147483646 h 249"/>
                    <a:gd name="T36" fmla="*/ 2147483646 w 228"/>
                    <a:gd name="T37" fmla="*/ 2147483646 h 249"/>
                    <a:gd name="T38" fmla="*/ 2147483646 w 228"/>
                    <a:gd name="T39" fmla="*/ 2147483646 h 249"/>
                    <a:gd name="T40" fmla="*/ 2147483646 w 228"/>
                    <a:gd name="T41" fmla="*/ 2147483646 h 249"/>
                    <a:gd name="T42" fmla="*/ 2147483646 w 228"/>
                    <a:gd name="T43" fmla="*/ 2147483646 h 249"/>
                    <a:gd name="T44" fmla="*/ 2147483646 w 228"/>
                    <a:gd name="T45" fmla="*/ 2147483646 h 249"/>
                    <a:gd name="T46" fmla="*/ 2147483646 w 228"/>
                    <a:gd name="T47" fmla="*/ 2147483646 h 249"/>
                    <a:gd name="T48" fmla="*/ 2147483646 w 228"/>
                    <a:gd name="T49" fmla="*/ 2147483646 h 249"/>
                    <a:gd name="T50" fmla="*/ 2147483646 w 228"/>
                    <a:gd name="T51" fmla="*/ 0 h 249"/>
                    <a:gd name="T52" fmla="*/ 2147483646 w 228"/>
                    <a:gd name="T53" fmla="*/ 2147483646 h 249"/>
                    <a:gd name="T54" fmla="*/ 2147483646 w 228"/>
                    <a:gd name="T55" fmla="*/ 2147483646 h 249"/>
                    <a:gd name="T56" fmla="*/ 2147483646 w 228"/>
                    <a:gd name="T57" fmla="*/ 2147483646 h 249"/>
                    <a:gd name="T58" fmla="*/ 0 w 228"/>
                    <a:gd name="T59" fmla="*/ 2147483646 h 249"/>
                    <a:gd name="T60" fmla="*/ 0 w 228"/>
                    <a:gd name="T61" fmla="*/ 2147483646 h 249"/>
                    <a:gd name="T62" fmla="*/ 2147483646 w 228"/>
                    <a:gd name="T63" fmla="*/ 2147483646 h 249"/>
                    <a:gd name="T64" fmla="*/ 2147483646 w 228"/>
                    <a:gd name="T65" fmla="*/ 2147483646 h 249"/>
                    <a:gd name="T66" fmla="*/ 2147483646 w 228"/>
                    <a:gd name="T67" fmla="*/ 2147483646 h 249"/>
                    <a:gd name="T68" fmla="*/ 2147483646 w 228"/>
                    <a:gd name="T69" fmla="*/ 0 h 249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228" h="249">
                      <a:moveTo>
                        <a:pt x="36" y="249"/>
                      </a:moveTo>
                      <a:cubicBezTo>
                        <a:pt x="0" y="249"/>
                        <a:pt x="0" y="249"/>
                        <a:pt x="0" y="249"/>
                      </a:cubicBezTo>
                      <a:cubicBezTo>
                        <a:pt x="0" y="217"/>
                        <a:pt x="0" y="217"/>
                        <a:pt x="0" y="217"/>
                      </a:cubicBezTo>
                      <a:cubicBezTo>
                        <a:pt x="36" y="217"/>
                        <a:pt x="36" y="217"/>
                        <a:pt x="36" y="217"/>
                      </a:cubicBezTo>
                      <a:lnTo>
                        <a:pt x="36" y="249"/>
                      </a:lnTo>
                      <a:close/>
                      <a:moveTo>
                        <a:pt x="84" y="209"/>
                      </a:moveTo>
                      <a:cubicBezTo>
                        <a:pt x="48" y="209"/>
                        <a:pt x="48" y="209"/>
                        <a:pt x="48" y="209"/>
                      </a:cubicBezTo>
                      <a:cubicBezTo>
                        <a:pt x="48" y="249"/>
                        <a:pt x="48" y="249"/>
                        <a:pt x="48" y="249"/>
                      </a:cubicBezTo>
                      <a:cubicBezTo>
                        <a:pt x="84" y="249"/>
                        <a:pt x="84" y="249"/>
                        <a:pt x="84" y="249"/>
                      </a:cubicBezTo>
                      <a:lnTo>
                        <a:pt x="84" y="209"/>
                      </a:lnTo>
                      <a:close/>
                      <a:moveTo>
                        <a:pt x="132" y="197"/>
                      </a:moveTo>
                      <a:cubicBezTo>
                        <a:pt x="96" y="197"/>
                        <a:pt x="96" y="197"/>
                        <a:pt x="96" y="197"/>
                      </a:cubicBezTo>
                      <a:cubicBezTo>
                        <a:pt x="96" y="249"/>
                        <a:pt x="96" y="249"/>
                        <a:pt x="96" y="249"/>
                      </a:cubicBezTo>
                      <a:cubicBezTo>
                        <a:pt x="132" y="249"/>
                        <a:pt x="132" y="249"/>
                        <a:pt x="132" y="249"/>
                      </a:cubicBezTo>
                      <a:lnTo>
                        <a:pt x="132" y="197"/>
                      </a:lnTo>
                      <a:close/>
                      <a:moveTo>
                        <a:pt x="180" y="153"/>
                      </a:moveTo>
                      <a:cubicBezTo>
                        <a:pt x="144" y="153"/>
                        <a:pt x="144" y="153"/>
                        <a:pt x="144" y="153"/>
                      </a:cubicBezTo>
                      <a:cubicBezTo>
                        <a:pt x="144" y="249"/>
                        <a:pt x="144" y="249"/>
                        <a:pt x="144" y="249"/>
                      </a:cubicBezTo>
                      <a:cubicBezTo>
                        <a:pt x="180" y="249"/>
                        <a:pt x="180" y="249"/>
                        <a:pt x="180" y="249"/>
                      </a:cubicBezTo>
                      <a:lnTo>
                        <a:pt x="180" y="153"/>
                      </a:lnTo>
                      <a:close/>
                      <a:moveTo>
                        <a:pt x="228" y="57"/>
                      </a:moveTo>
                      <a:cubicBezTo>
                        <a:pt x="192" y="57"/>
                        <a:pt x="192" y="57"/>
                        <a:pt x="192" y="57"/>
                      </a:cubicBezTo>
                      <a:cubicBezTo>
                        <a:pt x="192" y="249"/>
                        <a:pt x="192" y="249"/>
                        <a:pt x="192" y="249"/>
                      </a:cubicBezTo>
                      <a:cubicBezTo>
                        <a:pt x="228" y="249"/>
                        <a:pt x="228" y="249"/>
                        <a:pt x="228" y="249"/>
                      </a:cubicBezTo>
                      <a:lnTo>
                        <a:pt x="228" y="57"/>
                      </a:lnTo>
                      <a:close/>
                      <a:moveTo>
                        <a:pt x="167" y="0"/>
                      </a:moveTo>
                      <a:cubicBezTo>
                        <a:pt x="145" y="29"/>
                        <a:pt x="145" y="29"/>
                        <a:pt x="145" y="29"/>
                      </a:cubicBezTo>
                      <a:cubicBezTo>
                        <a:pt x="155" y="30"/>
                        <a:pt x="155" y="30"/>
                        <a:pt x="155" y="30"/>
                      </a:cubicBezTo>
                      <a:cubicBezTo>
                        <a:pt x="150" y="58"/>
                        <a:pt x="139" y="104"/>
                        <a:pt x="117" y="131"/>
                      </a:cubicBezTo>
                      <a:cubicBezTo>
                        <a:pt x="83" y="174"/>
                        <a:pt x="20" y="191"/>
                        <a:pt x="0" y="196"/>
                      </a:cubicBezTo>
                      <a:cubicBezTo>
                        <a:pt x="0" y="212"/>
                        <a:pt x="0" y="212"/>
                        <a:pt x="0" y="212"/>
                      </a:cubicBezTo>
                      <a:cubicBezTo>
                        <a:pt x="17" y="209"/>
                        <a:pt x="90" y="191"/>
                        <a:pt x="130" y="141"/>
                      </a:cubicBezTo>
                      <a:cubicBezTo>
                        <a:pt x="152" y="112"/>
                        <a:pt x="164" y="67"/>
                        <a:pt x="171" y="33"/>
                      </a:cubicBezTo>
                      <a:cubicBezTo>
                        <a:pt x="181" y="34"/>
                        <a:pt x="181" y="34"/>
                        <a:pt x="181" y="34"/>
                      </a:cubicBezTo>
                      <a:lnTo>
                        <a:pt x="16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pic>
            <p:nvPicPr>
              <p:cNvPr id="20495" name="Picture 3" descr="C:\Users\Administrator.MICROSO-BQCPAHA\Desktop\Nipic_12071064_20130329193429474000.jp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6962" y="2513781"/>
                <a:ext cx="1789452" cy="9379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496" name="Picture 4" descr="C:\Users\Administrator.MICROSO-BQCPAHA\Desktop\Nipic_8952533_20130726135514765000.jp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85428" y="2512461"/>
                <a:ext cx="1835512" cy="942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0489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5102"/>
            <a:stretch>
              <a:fillRect/>
            </a:stretch>
          </p:blipFill>
          <p:spPr bwMode="auto">
            <a:xfrm>
              <a:off x="2693232" y="1720429"/>
              <a:ext cx="3672041" cy="287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487" name="TextBox 86"/>
          <p:cNvSpPr txBox="1">
            <a:spLocks noChangeArrowheads="1"/>
          </p:cNvSpPr>
          <p:nvPr/>
        </p:nvSpPr>
        <p:spPr bwMode="auto">
          <a:xfrm>
            <a:off x="539750" y="288925"/>
            <a:ext cx="1752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2600325" y="1231900"/>
            <a:ext cx="3979863" cy="1387475"/>
            <a:chOff x="2480642" y="1577789"/>
            <a:chExt cx="3980048" cy="1387587"/>
          </a:xfrm>
        </p:grpSpPr>
        <p:cxnSp>
          <p:nvCxnSpPr>
            <p:cNvPr id="3" name="直接连接符 2"/>
            <p:cNvCxnSpPr/>
            <p:nvPr/>
          </p:nvCxnSpPr>
          <p:spPr>
            <a:xfrm flipV="1">
              <a:off x="2534620" y="2536716"/>
              <a:ext cx="1254183" cy="355629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V="1">
              <a:off x="3825318" y="2114407"/>
              <a:ext cx="1228782" cy="40167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V="1">
              <a:off x="5109664" y="1628593"/>
              <a:ext cx="1300223" cy="465176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35"/>
            <p:cNvSpPr>
              <a:spLocks noChangeArrowheads="1"/>
            </p:cNvSpPr>
            <p:nvPr/>
          </p:nvSpPr>
          <p:spPr bwMode="auto">
            <a:xfrm>
              <a:off x="2480642" y="2857417"/>
              <a:ext cx="107955" cy="10795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750701" y="2479562"/>
              <a:ext cx="107955" cy="1063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020760" y="2052490"/>
              <a:ext cx="106368" cy="1079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352735" y="1577789"/>
              <a:ext cx="107955" cy="1079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11"/>
          <p:cNvSpPr txBox="1">
            <a:spLocks noChangeArrowheads="1"/>
          </p:cNvSpPr>
          <p:nvPr/>
        </p:nvSpPr>
        <p:spPr bwMode="auto">
          <a:xfrm flipH="1">
            <a:off x="6021388" y="771525"/>
            <a:ext cx="1217612" cy="4159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    </a:t>
            </a:r>
            <a:endParaRPr lang="en-US" altLang="zh-CN" sz="1050" b="1" kern="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en-US" altLang="zh-CN" sz="1050" b="1" kern="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 flipH="1">
            <a:off x="4559300" y="1208088"/>
            <a:ext cx="1141413" cy="4143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    </a:t>
            </a:r>
            <a:endParaRPr lang="en-US" altLang="zh-CN" sz="1050" b="1" kern="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en-US" altLang="zh-CN" sz="1050" b="1" kern="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 flipH="1">
            <a:off x="3440113" y="1609725"/>
            <a:ext cx="1119187" cy="4159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    </a:t>
            </a:r>
            <a:endParaRPr lang="en-US" altLang="zh-CN" sz="1050" b="1" kern="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en-US" altLang="zh-CN" sz="1050" b="1" kern="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 flipH="1">
            <a:off x="2044700" y="1979613"/>
            <a:ext cx="1185863" cy="4603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    </a:t>
            </a:r>
            <a:endParaRPr lang="en-US" altLang="zh-CN" sz="1200" b="1" kern="0" dirty="0" smtClean="0">
              <a:solidFill>
                <a:sysClr val="windowText" lastClr="000000">
                  <a:lumMod val="85000"/>
                  <a:lumOff val="1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en-US" altLang="zh-CN" sz="1200" b="1" kern="0" dirty="0" smtClean="0">
              <a:solidFill>
                <a:sysClr val="windowText" lastClr="000000">
                  <a:lumMod val="85000"/>
                  <a:lumOff val="1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 bwMode="auto">
          <a:xfrm>
            <a:off x="1258888" y="1011238"/>
            <a:ext cx="6783387" cy="3609975"/>
            <a:chOff x="1101102" y="1011740"/>
            <a:chExt cx="6783266" cy="3609067"/>
          </a:xfrm>
        </p:grpSpPr>
        <p:grpSp>
          <p:nvGrpSpPr>
            <p:cNvPr id="21513" name="组合 47"/>
            <p:cNvGrpSpPr/>
            <p:nvPr/>
          </p:nvGrpSpPr>
          <p:grpSpPr bwMode="auto">
            <a:xfrm>
              <a:off x="1101102" y="1011740"/>
              <a:ext cx="6783266" cy="3609067"/>
              <a:chOff x="1101102" y="1011740"/>
              <a:chExt cx="6783266" cy="3609067"/>
            </a:xfrm>
          </p:grpSpPr>
          <p:cxnSp>
            <p:nvCxnSpPr>
              <p:cNvPr id="44" name="直接连接符 43"/>
              <p:cNvCxnSpPr/>
              <p:nvPr/>
            </p:nvCxnSpPr>
            <p:spPr>
              <a:xfrm>
                <a:off x="1685292" y="1018088"/>
                <a:ext cx="0" cy="329958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1558294" y="1778309"/>
                <a:ext cx="12699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>
                <a:off x="1558294" y="2435369"/>
                <a:ext cx="12699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>
                <a:off x="1558294" y="3090842"/>
                <a:ext cx="12699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>
                <a:off x="1566231" y="3746314"/>
                <a:ext cx="12699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47" name="TextBox 10"/>
              <p:cNvSpPr txBox="1">
                <a:spLocks noChangeArrowheads="1"/>
              </p:cNvSpPr>
              <p:nvPr/>
            </p:nvSpPr>
            <p:spPr bwMode="auto">
              <a:xfrm>
                <a:off x="1220163" y="4106586"/>
                <a:ext cx="338131" cy="277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548" name="TextBox 11"/>
              <p:cNvSpPr txBox="1">
                <a:spLocks noChangeArrowheads="1"/>
              </p:cNvSpPr>
              <p:nvPr/>
            </p:nvSpPr>
            <p:spPr bwMode="auto">
              <a:xfrm>
                <a:off x="1101102" y="3581256"/>
                <a:ext cx="642926" cy="2777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100</a:t>
                </a:r>
                <a:endPara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549" name="TextBox 12"/>
              <p:cNvSpPr txBox="1">
                <a:spLocks noChangeArrowheads="1"/>
              </p:cNvSpPr>
              <p:nvPr/>
            </p:nvSpPr>
            <p:spPr bwMode="auto">
              <a:xfrm>
                <a:off x="1101102" y="2921022"/>
                <a:ext cx="642926" cy="2777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200</a:t>
                </a:r>
                <a:endPara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550" name="TextBox 13"/>
              <p:cNvSpPr txBox="1">
                <a:spLocks noChangeArrowheads="1"/>
              </p:cNvSpPr>
              <p:nvPr/>
            </p:nvSpPr>
            <p:spPr bwMode="auto">
              <a:xfrm>
                <a:off x="1101102" y="2271898"/>
                <a:ext cx="642926" cy="277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300</a:t>
                </a:r>
                <a:endPara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551" name="TextBox 14"/>
              <p:cNvSpPr txBox="1">
                <a:spLocks noChangeArrowheads="1"/>
              </p:cNvSpPr>
              <p:nvPr/>
            </p:nvSpPr>
            <p:spPr bwMode="auto">
              <a:xfrm>
                <a:off x="1101102" y="1616425"/>
                <a:ext cx="642926" cy="276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400</a:t>
                </a:r>
                <a:endPara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4" name="直接连接符 53"/>
              <p:cNvCxnSpPr/>
              <p:nvPr/>
            </p:nvCxnSpPr>
            <p:spPr>
              <a:xfrm>
                <a:off x="1685292" y="4319258"/>
                <a:ext cx="533073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>
                <a:off x="1566231" y="4319258"/>
                <a:ext cx="12699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>
                <a:off x="7028721" y="1127598"/>
                <a:ext cx="0" cy="319007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>
                <a:off x="7027133" y="1778309"/>
                <a:ext cx="12699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>
                <a:off x="7027133" y="2435369"/>
                <a:ext cx="12699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>
                <a:off x="7027133" y="3090842"/>
                <a:ext cx="12699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>
                <a:off x="7035071" y="3746314"/>
                <a:ext cx="12699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59" name="TextBox 22"/>
              <p:cNvSpPr txBox="1">
                <a:spLocks noChangeArrowheads="1"/>
              </p:cNvSpPr>
              <p:nvPr/>
            </p:nvSpPr>
            <p:spPr bwMode="auto">
              <a:xfrm>
                <a:off x="7098569" y="3581256"/>
                <a:ext cx="642926" cy="2777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20%</a:t>
                </a:r>
                <a:endPara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560" name="TextBox 23"/>
              <p:cNvSpPr txBox="1">
                <a:spLocks noChangeArrowheads="1"/>
              </p:cNvSpPr>
              <p:nvPr/>
            </p:nvSpPr>
            <p:spPr bwMode="auto">
              <a:xfrm>
                <a:off x="7098569" y="2921022"/>
                <a:ext cx="642926" cy="2777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40%</a:t>
                </a:r>
                <a:endPara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561" name="TextBox 24"/>
              <p:cNvSpPr txBox="1">
                <a:spLocks noChangeArrowheads="1"/>
              </p:cNvSpPr>
              <p:nvPr/>
            </p:nvSpPr>
            <p:spPr bwMode="auto">
              <a:xfrm>
                <a:off x="7098569" y="2271898"/>
                <a:ext cx="642926" cy="277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60%</a:t>
                </a:r>
                <a:endPara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562" name="TextBox 25"/>
              <p:cNvSpPr txBox="1">
                <a:spLocks noChangeArrowheads="1"/>
              </p:cNvSpPr>
              <p:nvPr/>
            </p:nvSpPr>
            <p:spPr bwMode="auto">
              <a:xfrm>
                <a:off x="7098569" y="1643406"/>
                <a:ext cx="642926" cy="277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80%</a:t>
                </a:r>
                <a:endPara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65" name="直接连接符 64"/>
              <p:cNvCxnSpPr/>
              <p:nvPr/>
            </p:nvCxnSpPr>
            <p:spPr>
              <a:xfrm>
                <a:off x="1558294" y="1175211"/>
                <a:ext cx="12699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64" name="TextBox 27"/>
              <p:cNvSpPr txBox="1">
                <a:spLocks noChangeArrowheads="1"/>
              </p:cNvSpPr>
              <p:nvPr/>
            </p:nvSpPr>
            <p:spPr bwMode="auto">
              <a:xfrm>
                <a:off x="1101102" y="1011740"/>
                <a:ext cx="642926" cy="277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500</a:t>
                </a:r>
                <a:endPara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67" name="直接连接符 66"/>
              <p:cNvCxnSpPr/>
              <p:nvPr/>
            </p:nvCxnSpPr>
            <p:spPr>
              <a:xfrm>
                <a:off x="7027133" y="1270437"/>
                <a:ext cx="12699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66" name="TextBox 29"/>
              <p:cNvSpPr txBox="1">
                <a:spLocks noChangeArrowheads="1"/>
              </p:cNvSpPr>
              <p:nvPr/>
            </p:nvSpPr>
            <p:spPr bwMode="auto">
              <a:xfrm>
                <a:off x="7098569" y="1113314"/>
                <a:ext cx="785799" cy="277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100%</a:t>
                </a:r>
                <a:endPara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69" name="直接连接符 68"/>
              <p:cNvCxnSpPr/>
              <p:nvPr/>
            </p:nvCxnSpPr>
            <p:spPr>
              <a:xfrm>
                <a:off x="7017608" y="4319258"/>
                <a:ext cx="12699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68" name="TextBox 31"/>
              <p:cNvSpPr txBox="1">
                <a:spLocks noChangeArrowheads="1"/>
              </p:cNvSpPr>
              <p:nvPr/>
            </p:nvSpPr>
            <p:spPr bwMode="auto">
              <a:xfrm>
                <a:off x="7127144" y="4154199"/>
                <a:ext cx="642926" cy="277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0%</a:t>
                </a:r>
                <a:endPara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" name="TextBox 11"/>
              <p:cNvSpPr txBox="1">
                <a:spLocks noChangeArrowheads="1"/>
              </p:cNvSpPr>
              <p:nvPr/>
            </p:nvSpPr>
            <p:spPr bwMode="auto">
              <a:xfrm flipH="1">
                <a:off x="1993261" y="4343064"/>
                <a:ext cx="1011219" cy="2777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kern="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    </a:t>
                </a:r>
                <a:endParaRPr lang="en-US" altLang="zh-CN" sz="12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2" name="TextBox 11"/>
              <p:cNvSpPr txBox="1">
                <a:spLocks noChangeArrowheads="1"/>
              </p:cNvSpPr>
              <p:nvPr/>
            </p:nvSpPr>
            <p:spPr bwMode="auto">
              <a:xfrm flipH="1">
                <a:off x="3285463" y="4343064"/>
                <a:ext cx="1009632" cy="2777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kern="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    </a:t>
                </a:r>
                <a:endParaRPr lang="en-US" altLang="zh-CN" sz="12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" name="TextBox 11"/>
              <p:cNvSpPr txBox="1">
                <a:spLocks noChangeArrowheads="1"/>
              </p:cNvSpPr>
              <p:nvPr/>
            </p:nvSpPr>
            <p:spPr bwMode="auto">
              <a:xfrm flipH="1">
                <a:off x="4641164" y="4328780"/>
                <a:ext cx="1011219" cy="2777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kern="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    </a:t>
                </a:r>
                <a:endParaRPr lang="en-US" altLang="zh-CN" sz="12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TextBox 11"/>
              <p:cNvSpPr txBox="1">
                <a:spLocks noChangeArrowheads="1"/>
              </p:cNvSpPr>
              <p:nvPr/>
            </p:nvSpPr>
            <p:spPr bwMode="auto">
              <a:xfrm flipH="1">
                <a:off x="5869867" y="4328780"/>
                <a:ext cx="1009632" cy="2777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kern="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    </a:t>
                </a:r>
                <a:endParaRPr lang="en-US" altLang="zh-CN" sz="12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514" name="组合 71"/>
            <p:cNvGrpSpPr/>
            <p:nvPr/>
          </p:nvGrpSpPr>
          <p:grpSpPr bwMode="auto">
            <a:xfrm>
              <a:off x="5882567" y="2797444"/>
              <a:ext cx="1015982" cy="1534731"/>
              <a:chOff x="5882567" y="2797444"/>
              <a:chExt cx="1015982" cy="1534731"/>
            </a:xfrm>
          </p:grpSpPr>
          <p:sp>
            <p:nvSpPr>
              <p:cNvPr id="38" name="上箭头 6"/>
              <p:cNvSpPr>
                <a:spLocks noChangeArrowheads="1"/>
              </p:cNvSpPr>
              <p:nvPr/>
            </p:nvSpPr>
            <p:spPr bwMode="auto">
              <a:xfrm>
                <a:off x="5882567" y="2797228"/>
                <a:ext cx="1015982" cy="1523617"/>
              </a:xfrm>
              <a:prstGeom prst="upArrow">
                <a:avLst>
                  <a:gd name="adj1" fmla="val 67639"/>
                  <a:gd name="adj2" fmla="val 50000"/>
                </a:avLst>
              </a:prstGeom>
              <a:solidFill>
                <a:srgbClr val="C0000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grpSp>
            <p:nvGrpSpPr>
              <p:cNvPr id="21537" name="组合 50"/>
              <p:cNvGrpSpPr/>
              <p:nvPr/>
            </p:nvGrpSpPr>
            <p:grpSpPr bwMode="auto">
              <a:xfrm>
                <a:off x="6087347" y="2952980"/>
                <a:ext cx="603241" cy="1379195"/>
                <a:chOff x="5313444" y="1226985"/>
                <a:chExt cx="561392" cy="1174578"/>
              </a:xfrm>
            </p:grpSpPr>
            <p:cxnSp>
              <p:nvCxnSpPr>
                <p:cNvPr id="40" name="直接连接符 39"/>
                <p:cNvCxnSpPr/>
                <p:nvPr/>
              </p:nvCxnSpPr>
              <p:spPr>
                <a:xfrm flipH="1">
                  <a:off x="5313447" y="1226801"/>
                  <a:ext cx="280695" cy="301416"/>
                </a:xfrm>
                <a:prstGeom prst="line">
                  <a:avLst/>
                </a:prstGeom>
                <a:ln>
                  <a:solidFill>
                    <a:schemeClr val="bg1">
                      <a:alpha val="6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>
                <a:xfrm>
                  <a:off x="5594142" y="1226801"/>
                  <a:ext cx="280695" cy="301416"/>
                </a:xfrm>
                <a:prstGeom prst="line">
                  <a:avLst/>
                </a:prstGeom>
                <a:ln>
                  <a:solidFill>
                    <a:schemeClr val="bg1">
                      <a:alpha val="6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 41"/>
                <p:cNvCxnSpPr/>
                <p:nvPr/>
              </p:nvCxnSpPr>
              <p:spPr>
                <a:xfrm>
                  <a:off x="5313447" y="1528217"/>
                  <a:ext cx="0" cy="865049"/>
                </a:xfrm>
                <a:prstGeom prst="line">
                  <a:avLst/>
                </a:prstGeom>
                <a:ln>
                  <a:solidFill>
                    <a:schemeClr val="bg1">
                      <a:alpha val="6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>
                <a:xfrm>
                  <a:off x="5874837" y="1528217"/>
                  <a:ext cx="0" cy="873159"/>
                </a:xfrm>
                <a:prstGeom prst="line">
                  <a:avLst/>
                </a:prstGeom>
                <a:ln>
                  <a:solidFill>
                    <a:schemeClr val="bg1">
                      <a:alpha val="6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515" name="组合 72"/>
            <p:cNvGrpSpPr/>
            <p:nvPr/>
          </p:nvGrpSpPr>
          <p:grpSpPr bwMode="auto">
            <a:xfrm>
              <a:off x="4635607" y="3094234"/>
              <a:ext cx="1015982" cy="1234751"/>
              <a:chOff x="4635607" y="3094234"/>
              <a:chExt cx="1015982" cy="1234751"/>
            </a:xfrm>
          </p:grpSpPr>
          <p:sp>
            <p:nvSpPr>
              <p:cNvPr id="32" name="上箭头 31"/>
              <p:cNvSpPr/>
              <p:nvPr/>
            </p:nvSpPr>
            <p:spPr>
              <a:xfrm>
                <a:off x="4634814" y="3094016"/>
                <a:ext cx="1015982" cy="1226828"/>
              </a:xfrm>
              <a:prstGeom prst="upArrow">
                <a:avLst>
                  <a:gd name="adj1" fmla="val 67637"/>
                  <a:gd name="adj2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1531" name="组合 55"/>
              <p:cNvGrpSpPr/>
              <p:nvPr/>
            </p:nvGrpSpPr>
            <p:grpSpPr bwMode="auto">
              <a:xfrm>
                <a:off x="4846741" y="3278332"/>
                <a:ext cx="603239" cy="1050653"/>
                <a:chOff x="2957669" y="1234120"/>
                <a:chExt cx="561562" cy="1168850"/>
              </a:xfrm>
            </p:grpSpPr>
            <p:cxnSp>
              <p:nvCxnSpPr>
                <p:cNvPr id="34" name="直接连接符 33"/>
                <p:cNvCxnSpPr/>
                <p:nvPr/>
              </p:nvCxnSpPr>
              <p:spPr>
                <a:xfrm flipH="1">
                  <a:off x="2955453" y="1233884"/>
                  <a:ext cx="280781" cy="300160"/>
                </a:xfrm>
                <a:prstGeom prst="line">
                  <a:avLst/>
                </a:prstGeom>
                <a:ln>
                  <a:solidFill>
                    <a:schemeClr val="bg1">
                      <a:alpha val="6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连接符 34"/>
                <p:cNvCxnSpPr/>
                <p:nvPr/>
              </p:nvCxnSpPr>
              <p:spPr>
                <a:xfrm>
                  <a:off x="3236234" y="1233884"/>
                  <a:ext cx="280781" cy="300160"/>
                </a:xfrm>
                <a:prstGeom prst="line">
                  <a:avLst/>
                </a:prstGeom>
                <a:ln>
                  <a:solidFill>
                    <a:schemeClr val="bg1">
                      <a:alpha val="6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 35"/>
                <p:cNvCxnSpPr/>
                <p:nvPr/>
              </p:nvCxnSpPr>
              <p:spPr>
                <a:xfrm>
                  <a:off x="2955453" y="1534044"/>
                  <a:ext cx="0" cy="859869"/>
                </a:xfrm>
                <a:prstGeom prst="line">
                  <a:avLst/>
                </a:prstGeom>
                <a:ln>
                  <a:solidFill>
                    <a:schemeClr val="bg1">
                      <a:alpha val="6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 36"/>
                <p:cNvCxnSpPr/>
                <p:nvPr/>
              </p:nvCxnSpPr>
              <p:spPr>
                <a:xfrm>
                  <a:off x="3517015" y="1534044"/>
                  <a:ext cx="0" cy="868698"/>
                </a:xfrm>
                <a:prstGeom prst="line">
                  <a:avLst/>
                </a:prstGeom>
                <a:ln>
                  <a:solidFill>
                    <a:schemeClr val="bg1">
                      <a:alpha val="6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516" name="组合 73"/>
            <p:cNvGrpSpPr/>
            <p:nvPr/>
          </p:nvGrpSpPr>
          <p:grpSpPr bwMode="auto">
            <a:xfrm>
              <a:off x="3350548" y="3701921"/>
              <a:ext cx="800086" cy="620546"/>
              <a:chOff x="3350548" y="3701921"/>
              <a:chExt cx="800086" cy="620546"/>
            </a:xfrm>
          </p:grpSpPr>
          <p:sp>
            <p:nvSpPr>
              <p:cNvPr id="26" name="上箭头 25"/>
              <p:cNvSpPr/>
              <p:nvPr/>
            </p:nvSpPr>
            <p:spPr>
              <a:xfrm>
                <a:off x="3350549" y="3701875"/>
                <a:ext cx="800086" cy="614209"/>
              </a:xfrm>
              <a:prstGeom prst="upArrow">
                <a:avLst>
                  <a:gd name="adj1" fmla="val 67637"/>
                  <a:gd name="adj2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grpSp>
            <p:nvGrpSpPr>
              <p:cNvPr id="21525" name="组合 60"/>
              <p:cNvGrpSpPr/>
              <p:nvPr/>
            </p:nvGrpSpPr>
            <p:grpSpPr bwMode="auto">
              <a:xfrm>
                <a:off x="3547394" y="3803489"/>
                <a:ext cx="395282" cy="518978"/>
                <a:chOff x="-334640" y="1204949"/>
                <a:chExt cx="572231" cy="1188908"/>
              </a:xfrm>
            </p:grpSpPr>
            <p:cxnSp>
              <p:nvCxnSpPr>
                <p:cNvPr id="28" name="直接连接符 27"/>
                <p:cNvCxnSpPr/>
                <p:nvPr/>
              </p:nvCxnSpPr>
              <p:spPr>
                <a:xfrm flipH="1">
                  <a:off x="-334637" y="1204857"/>
                  <a:ext cx="291860" cy="301776"/>
                </a:xfrm>
                <a:prstGeom prst="line">
                  <a:avLst/>
                </a:prstGeom>
                <a:ln>
                  <a:solidFill>
                    <a:schemeClr val="bg1">
                      <a:alpha val="6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/>
                <p:cNvCxnSpPr/>
                <p:nvPr/>
              </p:nvCxnSpPr>
              <p:spPr>
                <a:xfrm>
                  <a:off x="-42777" y="1226672"/>
                  <a:ext cx="280369" cy="301776"/>
                </a:xfrm>
                <a:prstGeom prst="line">
                  <a:avLst/>
                </a:prstGeom>
                <a:ln>
                  <a:solidFill>
                    <a:schemeClr val="bg1">
                      <a:alpha val="6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连接符 29"/>
                <p:cNvCxnSpPr/>
                <p:nvPr/>
              </p:nvCxnSpPr>
              <p:spPr>
                <a:xfrm>
                  <a:off x="-334637" y="1528448"/>
                  <a:ext cx="0" cy="858057"/>
                </a:xfrm>
                <a:prstGeom prst="line">
                  <a:avLst/>
                </a:prstGeom>
                <a:ln>
                  <a:solidFill>
                    <a:schemeClr val="bg1">
                      <a:alpha val="6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/>
                <p:cNvCxnSpPr/>
                <p:nvPr/>
              </p:nvCxnSpPr>
              <p:spPr>
                <a:xfrm>
                  <a:off x="237592" y="1528448"/>
                  <a:ext cx="0" cy="865329"/>
                </a:xfrm>
                <a:prstGeom prst="line">
                  <a:avLst/>
                </a:prstGeom>
                <a:ln>
                  <a:solidFill>
                    <a:schemeClr val="bg1">
                      <a:alpha val="6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517" name="组合 74"/>
            <p:cNvGrpSpPr/>
            <p:nvPr/>
          </p:nvGrpSpPr>
          <p:grpSpPr bwMode="auto">
            <a:xfrm>
              <a:off x="2125019" y="3899092"/>
              <a:ext cx="634989" cy="422169"/>
              <a:chOff x="2125019" y="3899092"/>
              <a:chExt cx="634989" cy="422169"/>
            </a:xfrm>
          </p:grpSpPr>
          <p:sp>
            <p:nvSpPr>
              <p:cNvPr id="20" name="上箭头 19"/>
              <p:cNvSpPr/>
              <p:nvPr/>
            </p:nvSpPr>
            <p:spPr>
              <a:xfrm>
                <a:off x="2125021" y="3898676"/>
                <a:ext cx="634989" cy="422169"/>
              </a:xfrm>
              <a:prstGeom prst="upArrow">
                <a:avLst>
                  <a:gd name="adj1" fmla="val 67637"/>
                  <a:gd name="adj2" fmla="val 50000"/>
                </a:avLst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grpSp>
            <p:nvGrpSpPr>
              <p:cNvPr id="21519" name="组合 66"/>
              <p:cNvGrpSpPr/>
              <p:nvPr/>
            </p:nvGrpSpPr>
            <p:grpSpPr bwMode="auto">
              <a:xfrm>
                <a:off x="2285351" y="3967333"/>
                <a:ext cx="315909" cy="353923"/>
                <a:chOff x="-5264546" y="1189997"/>
                <a:chExt cx="561620" cy="1169302"/>
              </a:xfrm>
            </p:grpSpPr>
            <p:cxnSp>
              <p:nvCxnSpPr>
                <p:cNvPr id="22" name="直接连接符 21"/>
                <p:cNvCxnSpPr/>
                <p:nvPr/>
              </p:nvCxnSpPr>
              <p:spPr>
                <a:xfrm flipH="1">
                  <a:off x="-5264537" y="1188639"/>
                  <a:ext cx="279397" cy="298879"/>
                </a:xfrm>
                <a:prstGeom prst="line">
                  <a:avLst/>
                </a:prstGeom>
                <a:ln>
                  <a:solidFill>
                    <a:schemeClr val="bg1">
                      <a:alpha val="6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/>
                <p:cNvCxnSpPr/>
                <p:nvPr/>
              </p:nvCxnSpPr>
              <p:spPr>
                <a:xfrm>
                  <a:off x="-4982317" y="1188639"/>
                  <a:ext cx="279397" cy="298879"/>
                </a:xfrm>
                <a:prstGeom prst="line">
                  <a:avLst/>
                </a:prstGeom>
                <a:ln>
                  <a:solidFill>
                    <a:schemeClr val="bg1">
                      <a:alpha val="6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连接符 23"/>
                <p:cNvCxnSpPr/>
                <p:nvPr/>
              </p:nvCxnSpPr>
              <p:spPr>
                <a:xfrm>
                  <a:off x="-5264537" y="1487518"/>
                  <a:ext cx="0" cy="859936"/>
                </a:xfrm>
                <a:prstGeom prst="line">
                  <a:avLst/>
                </a:prstGeom>
                <a:ln>
                  <a:solidFill>
                    <a:schemeClr val="bg1">
                      <a:alpha val="6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连接符 24"/>
                <p:cNvCxnSpPr/>
                <p:nvPr/>
              </p:nvCxnSpPr>
              <p:spPr>
                <a:xfrm>
                  <a:off x="-4702921" y="1487518"/>
                  <a:ext cx="0" cy="870423"/>
                </a:xfrm>
                <a:prstGeom prst="line">
                  <a:avLst/>
                </a:prstGeom>
                <a:ln>
                  <a:solidFill>
                    <a:schemeClr val="bg1">
                      <a:alpha val="6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1512" name="TextBox 86"/>
          <p:cNvSpPr txBox="1">
            <a:spLocks noChangeArrowheads="1"/>
          </p:cNvSpPr>
          <p:nvPr/>
        </p:nvSpPr>
        <p:spPr bwMode="auto">
          <a:xfrm>
            <a:off x="539750" y="288925"/>
            <a:ext cx="1752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2832100" y="1852613"/>
            <a:ext cx="1006475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 bwMode="auto">
          <a:xfrm>
            <a:off x="971550" y="1589088"/>
            <a:ext cx="7297738" cy="2424112"/>
            <a:chOff x="683568" y="1771331"/>
            <a:chExt cx="7297955" cy="2423504"/>
          </a:xfrm>
        </p:grpSpPr>
        <p:grpSp>
          <p:nvGrpSpPr>
            <p:cNvPr id="4" name="组合 3"/>
            <p:cNvGrpSpPr/>
            <p:nvPr/>
          </p:nvGrpSpPr>
          <p:grpSpPr>
            <a:xfrm>
              <a:off x="683568" y="1771331"/>
              <a:ext cx="7297955" cy="2423504"/>
              <a:chOff x="959841" y="2589672"/>
              <a:chExt cx="7297955" cy="242350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" name="椭圆 4"/>
              <p:cNvSpPr/>
              <p:nvPr/>
            </p:nvSpPr>
            <p:spPr>
              <a:xfrm>
                <a:off x="3276481" y="2592816"/>
                <a:ext cx="1159326" cy="1283853"/>
              </a:xfrm>
              <a:custGeom>
                <a:avLst/>
                <a:gdLst/>
                <a:ahLst/>
                <a:cxnLst/>
                <a:rect l="l" t="t" r="r" b="b"/>
                <a:pathLst>
                  <a:path w="1159326" h="1283853">
                    <a:moveTo>
                      <a:pt x="1149508" y="0"/>
                    </a:moveTo>
                    <a:lnTo>
                      <a:pt x="1042162" y="166571"/>
                    </a:lnTo>
                    <a:lnTo>
                      <a:pt x="1159326" y="334505"/>
                    </a:lnTo>
                    <a:cubicBezTo>
                      <a:pt x="699482" y="360553"/>
                      <a:pt x="335000" y="742015"/>
                      <a:pt x="335000" y="1208608"/>
                    </a:cubicBezTo>
                    <a:lnTo>
                      <a:pt x="335000" y="1208609"/>
                    </a:lnTo>
                    <a:lnTo>
                      <a:pt x="162052" y="1283853"/>
                    </a:lnTo>
                    <a:lnTo>
                      <a:pt x="0" y="1208609"/>
                    </a:lnTo>
                    <a:cubicBezTo>
                      <a:pt x="0" y="560279"/>
                      <a:pt x="509160" y="30870"/>
                      <a:pt x="1149508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椭圆 4"/>
              <p:cNvSpPr/>
              <p:nvPr/>
            </p:nvSpPr>
            <p:spPr>
              <a:xfrm>
                <a:off x="4368173" y="2589672"/>
                <a:ext cx="1317916" cy="1183792"/>
              </a:xfrm>
              <a:custGeom>
                <a:avLst/>
                <a:gdLst/>
                <a:ahLst/>
                <a:cxnLst/>
                <a:rect l="l" t="t" r="r" b="b"/>
                <a:pathLst>
                  <a:path w="1317916" h="1183792">
                    <a:moveTo>
                      <a:pt x="107676" y="0"/>
                    </a:moveTo>
                    <a:cubicBezTo>
                      <a:pt x="766885" y="0"/>
                      <a:pt x="1303149" y="526391"/>
                      <a:pt x="1317916" y="1181798"/>
                    </a:cubicBezTo>
                    <a:lnTo>
                      <a:pt x="1147445" y="1101576"/>
                    </a:lnTo>
                    <a:lnTo>
                      <a:pt x="983014" y="1183792"/>
                    </a:lnTo>
                    <a:cubicBezTo>
                      <a:pt x="969208" y="712498"/>
                      <a:pt x="582526" y="335001"/>
                      <a:pt x="107676" y="335001"/>
                    </a:cubicBezTo>
                    <a:lnTo>
                      <a:pt x="0" y="174476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" name="椭圆 4"/>
              <p:cNvSpPr/>
              <p:nvPr/>
            </p:nvSpPr>
            <p:spPr>
              <a:xfrm>
                <a:off x="3292467" y="3848922"/>
                <a:ext cx="4965329" cy="1164254"/>
              </a:xfrm>
              <a:custGeom>
                <a:avLst/>
                <a:gdLst>
                  <a:gd name="connsiteX0" fmla="*/ 334800 w 4809554"/>
                  <a:gd name="connsiteY0" fmla="*/ 0 h 1164254"/>
                  <a:gd name="connsiteX1" fmla="*/ 1203644 w 4809554"/>
                  <a:gd name="connsiteY1" fmla="*/ 828982 h 1164254"/>
                  <a:gd name="connsiteX2" fmla="*/ 4809554 w 4809554"/>
                  <a:gd name="connsiteY2" fmla="*/ 828982 h 1164254"/>
                  <a:gd name="connsiteX3" fmla="*/ 4801206 w 4809554"/>
                  <a:gd name="connsiteY3" fmla="*/ 999003 h 1164254"/>
                  <a:gd name="connsiteX4" fmla="*/ 4809554 w 4809554"/>
                  <a:gd name="connsiteY4" fmla="*/ 1163126 h 1164254"/>
                  <a:gd name="connsiteX5" fmla="*/ 1209154 w 4809554"/>
                  <a:gd name="connsiteY5" fmla="*/ 1163126 h 1164254"/>
                  <a:gd name="connsiteX6" fmla="*/ 1209154 w 4809554"/>
                  <a:gd name="connsiteY6" fmla="*/ 1164254 h 1164254"/>
                  <a:gd name="connsiteX7" fmla="*/ 0 w 4809554"/>
                  <a:gd name="connsiteY7" fmla="*/ 3956 h 1164254"/>
                  <a:gd name="connsiteX8" fmla="*/ 163264 w 4809554"/>
                  <a:gd name="connsiteY8" fmla="*/ 82039 h 1164254"/>
                  <a:gd name="connsiteX9" fmla="*/ 334800 w 4809554"/>
                  <a:gd name="connsiteY9" fmla="*/ 0 h 1164254"/>
                  <a:gd name="connsiteX0-1" fmla="*/ 334800 w 4965329"/>
                  <a:gd name="connsiteY0-2" fmla="*/ 0 h 1164254"/>
                  <a:gd name="connsiteX1-3" fmla="*/ 1203644 w 4965329"/>
                  <a:gd name="connsiteY1-4" fmla="*/ 828982 h 1164254"/>
                  <a:gd name="connsiteX2-5" fmla="*/ 4809554 w 4965329"/>
                  <a:gd name="connsiteY2-6" fmla="*/ 828982 h 1164254"/>
                  <a:gd name="connsiteX3-7" fmla="*/ 4965329 w 4965329"/>
                  <a:gd name="connsiteY3-8" fmla="*/ 987280 h 1164254"/>
                  <a:gd name="connsiteX4-9" fmla="*/ 4809554 w 4965329"/>
                  <a:gd name="connsiteY4-10" fmla="*/ 1163126 h 1164254"/>
                  <a:gd name="connsiteX5-11" fmla="*/ 1209154 w 4965329"/>
                  <a:gd name="connsiteY5-12" fmla="*/ 1163126 h 1164254"/>
                  <a:gd name="connsiteX6-13" fmla="*/ 1209154 w 4965329"/>
                  <a:gd name="connsiteY6-14" fmla="*/ 1164254 h 1164254"/>
                  <a:gd name="connsiteX7-15" fmla="*/ 0 w 4965329"/>
                  <a:gd name="connsiteY7-16" fmla="*/ 3956 h 1164254"/>
                  <a:gd name="connsiteX8-17" fmla="*/ 163264 w 4965329"/>
                  <a:gd name="connsiteY8-18" fmla="*/ 82039 h 1164254"/>
                  <a:gd name="connsiteX9-19" fmla="*/ 334800 w 4965329"/>
                  <a:gd name="connsiteY9-20" fmla="*/ 0 h 116425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</a:cxnLst>
                <a:rect l="l" t="t" r="r" b="b"/>
                <a:pathLst>
                  <a:path w="4965329" h="1164254">
                    <a:moveTo>
                      <a:pt x="334800" y="0"/>
                    </a:moveTo>
                    <a:cubicBezTo>
                      <a:pt x="358278" y="460347"/>
                      <a:pt x="737895" y="826368"/>
                      <a:pt x="1203644" y="828982"/>
                    </a:cubicBezTo>
                    <a:lnTo>
                      <a:pt x="4809554" y="828982"/>
                    </a:lnTo>
                    <a:lnTo>
                      <a:pt x="4965329" y="987280"/>
                    </a:lnTo>
                    <a:lnTo>
                      <a:pt x="4809554" y="1163126"/>
                    </a:lnTo>
                    <a:lnTo>
                      <a:pt x="1209154" y="1163126"/>
                    </a:lnTo>
                    <a:lnTo>
                      <a:pt x="1209154" y="1164254"/>
                    </a:lnTo>
                    <a:cubicBezTo>
                      <a:pt x="557181" y="1164254"/>
                      <a:pt x="25469" y="649356"/>
                      <a:pt x="0" y="3956"/>
                    </a:cubicBezTo>
                    <a:lnTo>
                      <a:pt x="163264" y="82039"/>
                    </a:lnTo>
                    <a:lnTo>
                      <a:pt x="33480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矩形 20"/>
              <p:cNvSpPr/>
              <p:nvPr/>
            </p:nvSpPr>
            <p:spPr>
              <a:xfrm>
                <a:off x="959841" y="3724268"/>
                <a:ext cx="4727760" cy="1288908"/>
              </a:xfrm>
              <a:custGeom>
                <a:avLst/>
                <a:gdLst>
                  <a:gd name="connsiteX0" fmla="*/ 4566138 w 4734946"/>
                  <a:gd name="connsiteY0" fmla="*/ 0 h 1288908"/>
                  <a:gd name="connsiteX1" fmla="*/ 4734946 w 4734946"/>
                  <a:gd name="connsiteY1" fmla="*/ 77156 h 1288908"/>
                  <a:gd name="connsiteX2" fmla="*/ 3619970 w 4734946"/>
                  <a:gd name="connsiteY2" fmla="*/ 1284021 h 1288908"/>
                  <a:gd name="connsiteX3" fmla="*/ 3619970 w 4734946"/>
                  <a:gd name="connsiteY3" fmla="*/ 1287780 h 1288908"/>
                  <a:gd name="connsiteX4" fmla="*/ 3545532 w 4734946"/>
                  <a:gd name="connsiteY4" fmla="*/ 1287780 h 1288908"/>
                  <a:gd name="connsiteX5" fmla="*/ 3523194 w 4734946"/>
                  <a:gd name="connsiteY5" fmla="*/ 1288908 h 1288908"/>
                  <a:gd name="connsiteX6" fmla="*/ 3523194 w 4734946"/>
                  <a:gd name="connsiteY6" fmla="*/ 1287780 h 1288908"/>
                  <a:gd name="connsiteX7" fmla="*/ 7186 w 4734946"/>
                  <a:gd name="connsiteY7" fmla="*/ 1287780 h 1288908"/>
                  <a:gd name="connsiteX8" fmla="*/ 0 w 4734946"/>
                  <a:gd name="connsiteY8" fmla="*/ 1135380 h 1288908"/>
                  <a:gd name="connsiteX9" fmla="*/ 7186 w 4734946"/>
                  <a:gd name="connsiteY9" fmla="*/ 953636 h 1288908"/>
                  <a:gd name="connsiteX10" fmla="*/ 3528521 w 4734946"/>
                  <a:gd name="connsiteY10" fmla="*/ 953636 h 1288908"/>
                  <a:gd name="connsiteX11" fmla="*/ 4399944 w 4734946"/>
                  <a:gd name="connsiteY11" fmla="*/ 77156 h 1288908"/>
                  <a:gd name="connsiteX12" fmla="*/ 4566138 w 4734946"/>
                  <a:gd name="connsiteY12" fmla="*/ 0 h 1288908"/>
                  <a:gd name="connsiteX0-1" fmla="*/ 4558952 w 4727760"/>
                  <a:gd name="connsiteY0-2" fmla="*/ 0 h 1288908"/>
                  <a:gd name="connsiteX1-3" fmla="*/ 4727760 w 4727760"/>
                  <a:gd name="connsiteY1-4" fmla="*/ 77156 h 1288908"/>
                  <a:gd name="connsiteX2-5" fmla="*/ 3612784 w 4727760"/>
                  <a:gd name="connsiteY2-6" fmla="*/ 1284021 h 1288908"/>
                  <a:gd name="connsiteX3-7" fmla="*/ 3612784 w 4727760"/>
                  <a:gd name="connsiteY3-8" fmla="*/ 1287780 h 1288908"/>
                  <a:gd name="connsiteX4-9" fmla="*/ 3538346 w 4727760"/>
                  <a:gd name="connsiteY4-10" fmla="*/ 1287780 h 1288908"/>
                  <a:gd name="connsiteX5-11" fmla="*/ 3516008 w 4727760"/>
                  <a:gd name="connsiteY5-12" fmla="*/ 1288908 h 1288908"/>
                  <a:gd name="connsiteX6-13" fmla="*/ 3516008 w 4727760"/>
                  <a:gd name="connsiteY6-14" fmla="*/ 1287780 h 1288908"/>
                  <a:gd name="connsiteX7-15" fmla="*/ 0 w 4727760"/>
                  <a:gd name="connsiteY7-16" fmla="*/ 1287780 h 1288908"/>
                  <a:gd name="connsiteX8-17" fmla="*/ 98322 w 4727760"/>
                  <a:gd name="connsiteY8-18" fmla="*/ 1135380 h 1288908"/>
                  <a:gd name="connsiteX9-19" fmla="*/ 0 w 4727760"/>
                  <a:gd name="connsiteY9-20" fmla="*/ 953636 h 1288908"/>
                  <a:gd name="connsiteX10-21" fmla="*/ 3521335 w 4727760"/>
                  <a:gd name="connsiteY10-22" fmla="*/ 953636 h 1288908"/>
                  <a:gd name="connsiteX11-23" fmla="*/ 4392758 w 4727760"/>
                  <a:gd name="connsiteY11-24" fmla="*/ 77156 h 1288908"/>
                  <a:gd name="connsiteX12-25" fmla="*/ 4558952 w 4727760"/>
                  <a:gd name="connsiteY12-26" fmla="*/ 0 h 128890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</a:cxnLst>
                <a:rect l="l" t="t" r="r" b="b"/>
                <a:pathLst>
                  <a:path w="4727760" h="1288908">
                    <a:moveTo>
                      <a:pt x="4558952" y="0"/>
                    </a:moveTo>
                    <a:lnTo>
                      <a:pt x="4727760" y="77156"/>
                    </a:lnTo>
                    <a:cubicBezTo>
                      <a:pt x="4727760" y="713784"/>
                      <a:pt x="4236814" y="1235746"/>
                      <a:pt x="3612784" y="1284021"/>
                    </a:cubicBezTo>
                    <a:lnTo>
                      <a:pt x="3612784" y="1287780"/>
                    </a:lnTo>
                    <a:lnTo>
                      <a:pt x="3538346" y="1287780"/>
                    </a:lnTo>
                    <a:cubicBezTo>
                      <a:pt x="3530927" y="1288841"/>
                      <a:pt x="3523476" y="1288908"/>
                      <a:pt x="3516008" y="1288908"/>
                    </a:cubicBezTo>
                    <a:lnTo>
                      <a:pt x="3516008" y="1287780"/>
                    </a:lnTo>
                    <a:lnTo>
                      <a:pt x="0" y="1287780"/>
                    </a:lnTo>
                    <a:lnTo>
                      <a:pt x="98322" y="1135380"/>
                    </a:lnTo>
                    <a:lnTo>
                      <a:pt x="0" y="953636"/>
                    </a:lnTo>
                    <a:lnTo>
                      <a:pt x="3521335" y="953636"/>
                    </a:lnTo>
                    <a:cubicBezTo>
                      <a:pt x="4003099" y="951022"/>
                      <a:pt x="4392758" y="559594"/>
                      <a:pt x="4392758" y="77156"/>
                    </a:cubicBezTo>
                    <a:lnTo>
                      <a:pt x="4558952" y="0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7" name="椭圆 6"/>
            <p:cNvSpPr/>
            <p:nvPr/>
          </p:nvSpPr>
          <p:spPr>
            <a:xfrm>
              <a:off x="3499877" y="2314120"/>
              <a:ext cx="1411330" cy="141093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 flipH="1">
              <a:off x="3533216" y="2818818"/>
              <a:ext cx="1377991" cy="3697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kern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187450" y="1492250"/>
            <a:ext cx="10699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年专业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制作经验，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700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件经典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案例。</a:t>
            </a:r>
            <a:endParaRPr lang="zh-CN" altLang="en-US" sz="1200">
              <a:solidFill>
                <a:srgbClr val="404040"/>
              </a:solidFill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6238875" y="1500188"/>
            <a:ext cx="214153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3154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3154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31545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31545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31545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这里有中国最大的原创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素材站，这里有中国最强的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制作团队，这里有人人都能快速提升的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培训。</a:t>
            </a:r>
            <a:endParaRPr lang="zh-CN" altLang="en-US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227763" y="2860675"/>
            <a:ext cx="0" cy="974725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sysDot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6353175" y="2860675"/>
            <a:ext cx="18907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3154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3154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31545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31545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31545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清晰、美观、创意、有效、超值、保密，我们为数百家客户带来意想不到的价值。</a:t>
            </a:r>
            <a:endParaRPr lang="zh-CN" altLang="en-US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H="1">
            <a:off x="5076825" y="1852613"/>
            <a:ext cx="1006475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ot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093788" y="2860675"/>
            <a:ext cx="16383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3154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3154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31545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31545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31545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上海锐普广告有限公司以不同于传统的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制作模式，创造全新的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体验。 </a:t>
            </a:r>
            <a:endParaRPr lang="en-US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771775" y="2860675"/>
            <a:ext cx="0" cy="903288"/>
          </a:xfrm>
          <a:prstGeom prst="line">
            <a:avLst/>
          </a:prstGeom>
          <a:ln w="6350">
            <a:solidFill>
              <a:srgbClr val="7A0000"/>
            </a:solidFill>
            <a:prstDash val="sysDot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9" name="TextBox 86"/>
          <p:cNvSpPr txBox="1">
            <a:spLocks noChangeArrowheads="1"/>
          </p:cNvSpPr>
          <p:nvPr/>
        </p:nvSpPr>
        <p:spPr bwMode="auto">
          <a:xfrm>
            <a:off x="539750" y="288925"/>
            <a:ext cx="1752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827088" y="3725863"/>
            <a:ext cx="7567612" cy="646112"/>
            <a:chOff x="683568" y="3721868"/>
            <a:chExt cx="7568460" cy="646331"/>
          </a:xfrm>
        </p:grpSpPr>
        <p:sp>
          <p:nvSpPr>
            <p:cNvPr id="23580" name="矩形 17"/>
            <p:cNvSpPr>
              <a:spLocks noChangeArrowheads="1"/>
            </p:cNvSpPr>
            <p:nvPr/>
          </p:nvSpPr>
          <p:spPr bwMode="auto">
            <a:xfrm>
              <a:off x="899492" y="3721868"/>
              <a:ext cx="735253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Clr>
                  <a:srgbClr val="0070C0"/>
                </a:buClr>
                <a:buFontTx/>
                <a:buNone/>
              </a:pP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3581" name="组合 40"/>
            <p:cNvGrpSpPr/>
            <p:nvPr/>
          </p:nvGrpSpPr>
          <p:grpSpPr bwMode="auto">
            <a:xfrm>
              <a:off x="683568" y="3863835"/>
              <a:ext cx="115585" cy="115585"/>
              <a:chOff x="531716" y="4005263"/>
              <a:chExt cx="115585" cy="115585"/>
            </a:xfrm>
          </p:grpSpPr>
          <p:sp>
            <p:nvSpPr>
              <p:cNvPr id="5" name="虚尾箭头 4"/>
              <p:cNvSpPr/>
              <p:nvPr/>
            </p:nvSpPr>
            <p:spPr>
              <a:xfrm>
                <a:off x="558706" y="4026863"/>
                <a:ext cx="61920" cy="71462"/>
              </a:xfrm>
              <a:prstGeom prst="stripedRightArrow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162518" tIns="81255" rIns="162518" bIns="81255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3583" name="椭圆 43"/>
              <p:cNvSpPr>
                <a:spLocks noChangeArrowheads="1"/>
              </p:cNvSpPr>
              <p:nvPr/>
            </p:nvSpPr>
            <p:spPr bwMode="auto">
              <a:xfrm>
                <a:off x="531716" y="4005263"/>
                <a:ext cx="115585" cy="11558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" name="虚尾箭头 6"/>
              <p:cNvSpPr/>
              <p:nvPr/>
            </p:nvSpPr>
            <p:spPr>
              <a:xfrm>
                <a:off x="558706" y="4025276"/>
                <a:ext cx="60332" cy="73050"/>
              </a:xfrm>
              <a:prstGeom prst="stripedRightArrow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162518" tIns="81255" rIns="162518" bIns="81255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 bwMode="auto">
          <a:xfrm>
            <a:off x="2844800" y="1062038"/>
            <a:ext cx="2260600" cy="2641600"/>
            <a:chOff x="2485395" y="987574"/>
            <a:chExt cx="2260855" cy="2641180"/>
          </a:xfrm>
        </p:grpSpPr>
        <p:grpSp>
          <p:nvGrpSpPr>
            <p:cNvPr id="23575" name="组合 20"/>
            <p:cNvGrpSpPr/>
            <p:nvPr/>
          </p:nvGrpSpPr>
          <p:grpSpPr bwMode="auto">
            <a:xfrm>
              <a:off x="2485395" y="987574"/>
              <a:ext cx="2260855" cy="2641180"/>
              <a:chOff x="2632578" y="1232660"/>
              <a:chExt cx="2260855" cy="2641180"/>
            </a:xfrm>
          </p:grpSpPr>
          <p:sp>
            <p:nvSpPr>
              <p:cNvPr id="11" name="环形箭头 10"/>
              <p:cNvSpPr/>
              <p:nvPr/>
            </p:nvSpPr>
            <p:spPr>
              <a:xfrm rot="434487">
                <a:off x="2632578" y="1232660"/>
                <a:ext cx="2260855" cy="2260241"/>
              </a:xfrm>
              <a:prstGeom prst="circularArrow">
                <a:avLst>
                  <a:gd name="adj1" fmla="val 9868"/>
                  <a:gd name="adj2" fmla="val 1433190"/>
                  <a:gd name="adj3" fmla="val 17263041"/>
                  <a:gd name="adj4" fmla="val 1681093"/>
                  <a:gd name="adj5" fmla="val 10475"/>
                </a:avLst>
              </a:prstGeom>
              <a:solidFill>
                <a:srgbClr val="C0000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" name="TextBox 11"/>
              <p:cNvSpPr txBox="1">
                <a:spLocks noChangeArrowheads="1"/>
              </p:cNvSpPr>
              <p:nvPr/>
            </p:nvSpPr>
            <p:spPr bwMode="auto">
              <a:xfrm flipH="1">
                <a:off x="2988218" y="3565914"/>
                <a:ext cx="1365404" cy="30792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b="1" kern="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    </a:t>
                </a:r>
                <a:endParaRPr lang="en-US" altLang="zh-CN" sz="1400" b="1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3" name="直接连接符 12"/>
              <p:cNvCxnSpPr/>
              <p:nvPr/>
            </p:nvCxnSpPr>
            <p:spPr>
              <a:xfrm>
                <a:off x="3707437" y="3284971"/>
                <a:ext cx="0" cy="249198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11"/>
            <p:cNvSpPr txBox="1">
              <a:spLocks noChangeArrowheads="1"/>
            </p:cNvSpPr>
            <p:nvPr/>
          </p:nvSpPr>
          <p:spPr bwMode="auto">
            <a:xfrm flipH="1">
              <a:off x="2971225" y="1871670"/>
              <a:ext cx="1440025" cy="4745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40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40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 bwMode="auto">
          <a:xfrm>
            <a:off x="1084263" y="1470025"/>
            <a:ext cx="1557337" cy="1873250"/>
            <a:chOff x="726121" y="1395671"/>
            <a:chExt cx="1556244" cy="1873683"/>
          </a:xfrm>
        </p:grpSpPr>
        <p:grpSp>
          <p:nvGrpSpPr>
            <p:cNvPr id="23570" name="组合 19"/>
            <p:cNvGrpSpPr/>
            <p:nvPr/>
          </p:nvGrpSpPr>
          <p:grpSpPr bwMode="auto">
            <a:xfrm>
              <a:off x="726121" y="1395671"/>
              <a:ext cx="1556244" cy="1873683"/>
              <a:chOff x="873304" y="1640757"/>
              <a:chExt cx="1556244" cy="1873683"/>
            </a:xfrm>
          </p:grpSpPr>
          <p:sp>
            <p:nvSpPr>
              <p:cNvPr id="17" name="TextBox 11"/>
              <p:cNvSpPr txBox="1">
                <a:spLocks noChangeArrowheads="1"/>
              </p:cNvSpPr>
              <p:nvPr/>
            </p:nvSpPr>
            <p:spPr bwMode="auto">
              <a:xfrm flipH="1">
                <a:off x="873304" y="3206394"/>
                <a:ext cx="1424574" cy="30804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b="1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    </a:t>
                </a:r>
                <a:endParaRPr lang="en-US" altLang="zh-CN" sz="14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>
                <a:off x="1699811" y="2936456"/>
                <a:ext cx="0" cy="249296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sysDot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环形箭头 18"/>
              <p:cNvSpPr/>
              <p:nvPr/>
            </p:nvSpPr>
            <p:spPr>
              <a:xfrm rot="434487">
                <a:off x="984351" y="1640757"/>
                <a:ext cx="1445197" cy="1444959"/>
              </a:xfrm>
              <a:prstGeom prst="circularArrow">
                <a:avLst>
                  <a:gd name="adj1" fmla="val 9868"/>
                  <a:gd name="adj2" fmla="val 1433190"/>
                  <a:gd name="adj3" fmla="val 17263041"/>
                  <a:gd name="adj4" fmla="val 1681093"/>
                  <a:gd name="adj5" fmla="val 10475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6" name="TextBox 11"/>
            <p:cNvSpPr txBox="1">
              <a:spLocks noChangeArrowheads="1"/>
            </p:cNvSpPr>
            <p:nvPr/>
          </p:nvSpPr>
          <p:spPr bwMode="auto">
            <a:xfrm flipH="1">
              <a:off x="1038639" y="1879971"/>
              <a:ext cx="1112057" cy="47636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b="1" kern="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b="1" kern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b="1" kern="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b="1" kern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 bwMode="auto">
          <a:xfrm>
            <a:off x="5197475" y="1470025"/>
            <a:ext cx="1444625" cy="1906588"/>
            <a:chOff x="4839077" y="1395671"/>
            <a:chExt cx="1444666" cy="1907048"/>
          </a:xfrm>
        </p:grpSpPr>
        <p:grpSp>
          <p:nvGrpSpPr>
            <p:cNvPr id="23565" name="组合 21"/>
            <p:cNvGrpSpPr/>
            <p:nvPr/>
          </p:nvGrpSpPr>
          <p:grpSpPr bwMode="auto">
            <a:xfrm>
              <a:off x="4839077" y="1395671"/>
              <a:ext cx="1444666" cy="1907048"/>
              <a:chOff x="4986260" y="1640757"/>
              <a:chExt cx="1444666" cy="1907048"/>
            </a:xfrm>
          </p:grpSpPr>
          <p:sp>
            <p:nvSpPr>
              <p:cNvPr id="23" name="环形箭头 22"/>
              <p:cNvSpPr/>
              <p:nvPr/>
            </p:nvSpPr>
            <p:spPr>
              <a:xfrm rot="434487">
                <a:off x="4986260" y="1640757"/>
                <a:ext cx="1444666" cy="1444974"/>
              </a:xfrm>
              <a:prstGeom prst="circularArrow">
                <a:avLst>
                  <a:gd name="adj1" fmla="val 9868"/>
                  <a:gd name="adj2" fmla="val 1433190"/>
                  <a:gd name="adj3" fmla="val 17263041"/>
                  <a:gd name="adj4" fmla="val 1681093"/>
                  <a:gd name="adj5" fmla="val 10475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TextBox 11"/>
              <p:cNvSpPr txBox="1">
                <a:spLocks noChangeArrowheads="1"/>
              </p:cNvSpPr>
              <p:nvPr/>
            </p:nvSpPr>
            <p:spPr bwMode="auto">
              <a:xfrm flipH="1">
                <a:off x="5018011" y="3239756"/>
                <a:ext cx="1338301" cy="3080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b="1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    </a:t>
                </a:r>
                <a:endParaRPr lang="en-US" altLang="zh-CN" sz="14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5" name="直接连接符 24"/>
              <p:cNvCxnSpPr/>
              <p:nvPr/>
            </p:nvCxnSpPr>
            <p:spPr>
              <a:xfrm>
                <a:off x="5716531" y="2960288"/>
                <a:ext cx="0" cy="24771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sysDot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11"/>
            <p:cNvSpPr txBox="1">
              <a:spLocks noChangeArrowheads="1"/>
            </p:cNvSpPr>
            <p:nvPr/>
          </p:nvSpPr>
          <p:spPr bwMode="auto">
            <a:xfrm flipH="1">
              <a:off x="5097847" y="1879976"/>
              <a:ext cx="1111282" cy="47636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b="1" kern="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b="1" kern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b="1" kern="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b="1" kern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 bwMode="auto">
          <a:xfrm>
            <a:off x="6781800" y="1470025"/>
            <a:ext cx="1517650" cy="1884363"/>
            <a:chOff x="6422728" y="1395670"/>
            <a:chExt cx="1517199" cy="1883846"/>
          </a:xfrm>
        </p:grpSpPr>
        <p:grpSp>
          <p:nvGrpSpPr>
            <p:cNvPr id="23560" name="组合 23"/>
            <p:cNvGrpSpPr/>
            <p:nvPr/>
          </p:nvGrpSpPr>
          <p:grpSpPr bwMode="auto">
            <a:xfrm>
              <a:off x="6422728" y="1395670"/>
              <a:ext cx="1517199" cy="1883846"/>
              <a:chOff x="6569911" y="1640756"/>
              <a:chExt cx="1517199" cy="1883846"/>
            </a:xfrm>
          </p:grpSpPr>
          <p:sp>
            <p:nvSpPr>
              <p:cNvPr id="29" name="环形箭头 28"/>
              <p:cNvSpPr/>
              <p:nvPr/>
            </p:nvSpPr>
            <p:spPr>
              <a:xfrm rot="434487">
                <a:off x="6642914" y="1640756"/>
                <a:ext cx="1444196" cy="1444229"/>
              </a:xfrm>
              <a:prstGeom prst="circularArrow">
                <a:avLst>
                  <a:gd name="adj1" fmla="val 9868"/>
                  <a:gd name="adj2" fmla="val 1406544"/>
                  <a:gd name="adj3" fmla="val 17263041"/>
                  <a:gd name="adj4" fmla="val 1681093"/>
                  <a:gd name="adj5" fmla="val 10475"/>
                </a:avLst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0" name="TextBox 11"/>
              <p:cNvSpPr txBox="1">
                <a:spLocks noChangeArrowheads="1"/>
              </p:cNvSpPr>
              <p:nvPr/>
            </p:nvSpPr>
            <p:spPr bwMode="auto">
              <a:xfrm flipH="1">
                <a:off x="6569911" y="3216711"/>
                <a:ext cx="1485458" cy="30789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b="1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    </a:t>
                </a:r>
                <a:endParaRPr lang="en-US" altLang="zh-CN" sz="14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1" name="直接连接符 30"/>
              <p:cNvCxnSpPr/>
              <p:nvPr/>
            </p:nvCxnSpPr>
            <p:spPr>
              <a:xfrm>
                <a:off x="7387231" y="2931040"/>
                <a:ext cx="0" cy="249169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sysDot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11"/>
            <p:cNvSpPr txBox="1">
              <a:spLocks noChangeArrowheads="1"/>
            </p:cNvSpPr>
            <p:nvPr/>
          </p:nvSpPr>
          <p:spPr bwMode="auto">
            <a:xfrm flipH="1">
              <a:off x="6770288" y="1870203"/>
              <a:ext cx="1112506" cy="47611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b="1" kern="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b="1" kern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b="1" kern="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b="1" kern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559" name="TextBox 86"/>
          <p:cNvSpPr txBox="1">
            <a:spLocks noChangeArrowheads="1"/>
          </p:cNvSpPr>
          <p:nvPr/>
        </p:nvSpPr>
        <p:spPr bwMode="auto">
          <a:xfrm>
            <a:off x="539750" y="288925"/>
            <a:ext cx="1752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6" presetClass="emph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75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375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E:\2013.3.28\商务 金融\背景01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4"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组合 13"/>
          <p:cNvGrpSpPr/>
          <p:nvPr/>
        </p:nvGrpSpPr>
        <p:grpSpPr bwMode="auto">
          <a:xfrm>
            <a:off x="3175" y="2152650"/>
            <a:ext cx="1625600" cy="512763"/>
            <a:chOff x="3420" y="2024714"/>
            <a:chExt cx="1625429" cy="512573"/>
          </a:xfrm>
        </p:grpSpPr>
        <p:sp>
          <p:nvSpPr>
            <p:cNvPr id="5" name="Freeform 7"/>
            <p:cNvSpPr/>
            <p:nvPr/>
          </p:nvSpPr>
          <p:spPr bwMode="auto">
            <a:xfrm>
              <a:off x="3420" y="2089778"/>
              <a:ext cx="1625429" cy="361816"/>
            </a:xfrm>
            <a:custGeom>
              <a:avLst/>
              <a:gdLst>
                <a:gd name="T0" fmla="*/ 544 w 593"/>
                <a:gd name="T1" fmla="*/ 0 h 132"/>
                <a:gd name="T2" fmla="*/ 0 w 593"/>
                <a:gd name="T3" fmla="*/ 0 h 132"/>
                <a:gd name="T4" fmla="*/ 0 w 593"/>
                <a:gd name="T5" fmla="*/ 132 h 132"/>
                <a:gd name="T6" fmla="*/ 544 w 593"/>
                <a:gd name="T7" fmla="*/ 132 h 132"/>
                <a:gd name="T8" fmla="*/ 593 w 593"/>
                <a:gd name="T9" fmla="*/ 66 h 132"/>
                <a:gd name="T10" fmla="*/ 544 w 593"/>
                <a:gd name="T11" fmla="*/ 0 h 132"/>
                <a:gd name="T12" fmla="*/ 544 w 593"/>
                <a:gd name="T1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3" h="132">
                  <a:moveTo>
                    <a:pt x="544" y="0"/>
                  </a:moveTo>
                  <a:lnTo>
                    <a:pt x="0" y="0"/>
                  </a:lnTo>
                  <a:lnTo>
                    <a:pt x="0" y="132"/>
                  </a:lnTo>
                  <a:lnTo>
                    <a:pt x="544" y="132"/>
                  </a:lnTo>
                  <a:lnTo>
                    <a:pt x="593" y="66"/>
                  </a:lnTo>
                  <a:lnTo>
                    <a:pt x="544" y="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4606" name="Freeform 8"/>
            <p:cNvSpPr>
              <a:spLocks noEditPoints="1"/>
            </p:cNvSpPr>
            <p:nvPr/>
          </p:nvSpPr>
          <p:spPr bwMode="auto">
            <a:xfrm>
              <a:off x="359753" y="2024714"/>
              <a:ext cx="422118" cy="512573"/>
            </a:xfrm>
            <a:custGeom>
              <a:avLst/>
              <a:gdLst>
                <a:gd name="T0" fmla="*/ 2147483646 w 65"/>
                <a:gd name="T1" fmla="*/ 2147483646 h 79"/>
                <a:gd name="T2" fmla="*/ 2147483646 w 65"/>
                <a:gd name="T3" fmla="*/ 2147483646 h 79"/>
                <a:gd name="T4" fmla="*/ 2147483646 w 65"/>
                <a:gd name="T5" fmla="*/ 2147483646 h 79"/>
                <a:gd name="T6" fmla="*/ 2147483646 w 65"/>
                <a:gd name="T7" fmla="*/ 2147483646 h 79"/>
                <a:gd name="T8" fmla="*/ 2147483646 w 65"/>
                <a:gd name="T9" fmla="*/ 2147483646 h 79"/>
                <a:gd name="T10" fmla="*/ 2147483646 w 65"/>
                <a:gd name="T11" fmla="*/ 2147483646 h 79"/>
                <a:gd name="T12" fmla="*/ 2147483646 w 65"/>
                <a:gd name="T13" fmla="*/ 2147483646 h 79"/>
                <a:gd name="T14" fmla="*/ 2147483646 w 65"/>
                <a:gd name="T15" fmla="*/ 2147483646 h 79"/>
                <a:gd name="T16" fmla="*/ 2147483646 w 65"/>
                <a:gd name="T17" fmla="*/ 2147483646 h 79"/>
                <a:gd name="T18" fmla="*/ 2147483646 w 65"/>
                <a:gd name="T19" fmla="*/ 2147483646 h 79"/>
                <a:gd name="T20" fmla="*/ 2147483646 w 65"/>
                <a:gd name="T21" fmla="*/ 2147483646 h 79"/>
                <a:gd name="T22" fmla="*/ 2147483646 w 65"/>
                <a:gd name="T23" fmla="*/ 2147483646 h 79"/>
                <a:gd name="T24" fmla="*/ 2147483646 w 65"/>
                <a:gd name="T25" fmla="*/ 2147483646 h 79"/>
                <a:gd name="T26" fmla="*/ 2147483646 w 65"/>
                <a:gd name="T27" fmla="*/ 2147483646 h 79"/>
                <a:gd name="T28" fmla="*/ 2147483646 w 65"/>
                <a:gd name="T29" fmla="*/ 2147483646 h 79"/>
                <a:gd name="T30" fmla="*/ 2147483646 w 65"/>
                <a:gd name="T31" fmla="*/ 2147483646 h 79"/>
                <a:gd name="T32" fmla="*/ 2147483646 w 65"/>
                <a:gd name="T33" fmla="*/ 2147483646 h 79"/>
                <a:gd name="T34" fmla="*/ 2147483646 w 65"/>
                <a:gd name="T35" fmla="*/ 2147483646 h 79"/>
                <a:gd name="T36" fmla="*/ 2147483646 w 65"/>
                <a:gd name="T37" fmla="*/ 2147483646 h 79"/>
                <a:gd name="T38" fmla="*/ 2147483646 w 65"/>
                <a:gd name="T39" fmla="*/ 2147483646 h 79"/>
                <a:gd name="T40" fmla="*/ 2147483646 w 65"/>
                <a:gd name="T41" fmla="*/ 2147483646 h 79"/>
                <a:gd name="T42" fmla="*/ 2147483646 w 65"/>
                <a:gd name="T43" fmla="*/ 2147483646 h 79"/>
                <a:gd name="T44" fmla="*/ 2147483646 w 65"/>
                <a:gd name="T45" fmla="*/ 2147483646 h 79"/>
                <a:gd name="T46" fmla="*/ 2147483646 w 65"/>
                <a:gd name="T47" fmla="*/ 2147483646 h 79"/>
                <a:gd name="T48" fmla="*/ 2147483646 w 65"/>
                <a:gd name="T49" fmla="*/ 0 h 79"/>
                <a:gd name="T50" fmla="*/ 2147483646 w 65"/>
                <a:gd name="T51" fmla="*/ 2147483646 h 79"/>
                <a:gd name="T52" fmla="*/ 2147483646 w 65"/>
                <a:gd name="T53" fmla="*/ 2147483646 h 79"/>
                <a:gd name="T54" fmla="*/ 2147483646 w 65"/>
                <a:gd name="T55" fmla="*/ 2147483646 h 79"/>
                <a:gd name="T56" fmla="*/ 2147483646 w 65"/>
                <a:gd name="T57" fmla="*/ 0 h 7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65" h="79">
                  <a:moveTo>
                    <a:pt x="36" y="16"/>
                  </a:moveTo>
                  <a:cubicBezTo>
                    <a:pt x="49" y="24"/>
                    <a:pt x="45" y="24"/>
                    <a:pt x="62" y="23"/>
                  </a:cubicBezTo>
                  <a:cubicBezTo>
                    <a:pt x="65" y="23"/>
                    <a:pt x="65" y="28"/>
                    <a:pt x="62" y="28"/>
                  </a:cubicBezTo>
                  <a:cubicBezTo>
                    <a:pt x="48" y="29"/>
                    <a:pt x="51" y="31"/>
                    <a:pt x="38" y="25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42" y="53"/>
                    <a:pt x="43" y="54"/>
                    <a:pt x="43" y="55"/>
                  </a:cubicBezTo>
                  <a:cubicBezTo>
                    <a:pt x="43" y="56"/>
                    <a:pt x="39" y="73"/>
                    <a:pt x="38" y="76"/>
                  </a:cubicBezTo>
                  <a:cubicBezTo>
                    <a:pt x="37" y="77"/>
                    <a:pt x="36" y="78"/>
                    <a:pt x="34" y="78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2" y="77"/>
                    <a:pt x="31" y="76"/>
                    <a:pt x="31" y="74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4" y="51"/>
                    <a:pt x="22" y="57"/>
                    <a:pt x="21" y="61"/>
                  </a:cubicBezTo>
                  <a:cubicBezTo>
                    <a:pt x="20" y="62"/>
                    <a:pt x="20" y="63"/>
                    <a:pt x="20" y="63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4" y="79"/>
                    <a:pt x="2" y="79"/>
                    <a:pt x="1" y="77"/>
                  </a:cubicBezTo>
                  <a:cubicBezTo>
                    <a:pt x="1" y="77"/>
                    <a:pt x="1" y="77"/>
                    <a:pt x="1" y="77"/>
                  </a:cubicBezTo>
                  <a:cubicBezTo>
                    <a:pt x="0" y="76"/>
                    <a:pt x="0" y="74"/>
                    <a:pt x="1" y="73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9" y="47"/>
                    <a:pt x="16" y="46"/>
                    <a:pt x="19" y="41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2" y="16"/>
                    <a:pt x="34" y="16"/>
                    <a:pt x="36" y="16"/>
                  </a:cubicBezTo>
                  <a:close/>
                  <a:moveTo>
                    <a:pt x="40" y="0"/>
                  </a:moveTo>
                  <a:cubicBezTo>
                    <a:pt x="36" y="0"/>
                    <a:pt x="33" y="4"/>
                    <a:pt x="33" y="7"/>
                  </a:cubicBezTo>
                  <a:cubicBezTo>
                    <a:pt x="33" y="11"/>
                    <a:pt x="36" y="14"/>
                    <a:pt x="40" y="14"/>
                  </a:cubicBezTo>
                  <a:cubicBezTo>
                    <a:pt x="44" y="14"/>
                    <a:pt x="47" y="11"/>
                    <a:pt x="47" y="7"/>
                  </a:cubicBezTo>
                  <a:cubicBezTo>
                    <a:pt x="47" y="4"/>
                    <a:pt x="44" y="0"/>
                    <a:pt x="40" y="0"/>
                  </a:cubicBezTo>
                  <a:close/>
                </a:path>
              </a:pathLst>
            </a:custGeom>
            <a:solidFill>
              <a:srgbClr val="565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 bwMode="auto">
          <a:xfrm>
            <a:off x="3175" y="3300413"/>
            <a:ext cx="1017588" cy="508000"/>
            <a:chOff x="3420" y="3255435"/>
            <a:chExt cx="1016922" cy="507091"/>
          </a:xfrm>
        </p:grpSpPr>
        <p:sp>
          <p:nvSpPr>
            <p:cNvPr id="11" name="Freeform 12"/>
            <p:cNvSpPr/>
            <p:nvPr/>
          </p:nvSpPr>
          <p:spPr bwMode="auto">
            <a:xfrm>
              <a:off x="3420" y="3341007"/>
              <a:ext cx="1016922" cy="361302"/>
            </a:xfrm>
            <a:custGeom>
              <a:avLst/>
              <a:gdLst>
                <a:gd name="T0" fmla="*/ 322 w 371"/>
                <a:gd name="T1" fmla="*/ 0 h 132"/>
                <a:gd name="T2" fmla="*/ 0 w 371"/>
                <a:gd name="T3" fmla="*/ 0 h 132"/>
                <a:gd name="T4" fmla="*/ 0 w 371"/>
                <a:gd name="T5" fmla="*/ 132 h 132"/>
                <a:gd name="T6" fmla="*/ 322 w 371"/>
                <a:gd name="T7" fmla="*/ 132 h 132"/>
                <a:gd name="T8" fmla="*/ 371 w 371"/>
                <a:gd name="T9" fmla="*/ 66 h 132"/>
                <a:gd name="T10" fmla="*/ 322 w 371"/>
                <a:gd name="T11" fmla="*/ 0 h 132"/>
                <a:gd name="T12" fmla="*/ 322 w 371"/>
                <a:gd name="T1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1" h="132">
                  <a:moveTo>
                    <a:pt x="322" y="0"/>
                  </a:moveTo>
                  <a:lnTo>
                    <a:pt x="0" y="0"/>
                  </a:lnTo>
                  <a:lnTo>
                    <a:pt x="0" y="132"/>
                  </a:lnTo>
                  <a:lnTo>
                    <a:pt x="322" y="132"/>
                  </a:lnTo>
                  <a:lnTo>
                    <a:pt x="371" y="66"/>
                  </a:lnTo>
                  <a:lnTo>
                    <a:pt x="322" y="0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4604" name="Freeform 13"/>
            <p:cNvSpPr>
              <a:spLocks noEditPoints="1"/>
            </p:cNvSpPr>
            <p:nvPr/>
          </p:nvSpPr>
          <p:spPr bwMode="auto">
            <a:xfrm>
              <a:off x="359753" y="3255435"/>
              <a:ext cx="422118" cy="507091"/>
            </a:xfrm>
            <a:custGeom>
              <a:avLst/>
              <a:gdLst>
                <a:gd name="T0" fmla="*/ 2147483646 w 65"/>
                <a:gd name="T1" fmla="*/ 2147483646 h 78"/>
                <a:gd name="T2" fmla="*/ 2147483646 w 65"/>
                <a:gd name="T3" fmla="*/ 2147483646 h 78"/>
                <a:gd name="T4" fmla="*/ 2147483646 w 65"/>
                <a:gd name="T5" fmla="*/ 2147483646 h 78"/>
                <a:gd name="T6" fmla="*/ 2147483646 w 65"/>
                <a:gd name="T7" fmla="*/ 2147483646 h 78"/>
                <a:gd name="T8" fmla="*/ 2147483646 w 65"/>
                <a:gd name="T9" fmla="*/ 2147483646 h 78"/>
                <a:gd name="T10" fmla="*/ 2147483646 w 65"/>
                <a:gd name="T11" fmla="*/ 2147483646 h 78"/>
                <a:gd name="T12" fmla="*/ 2147483646 w 65"/>
                <a:gd name="T13" fmla="*/ 2147483646 h 78"/>
                <a:gd name="T14" fmla="*/ 2147483646 w 65"/>
                <a:gd name="T15" fmla="*/ 2147483646 h 78"/>
                <a:gd name="T16" fmla="*/ 2147483646 w 65"/>
                <a:gd name="T17" fmla="*/ 2147483646 h 78"/>
                <a:gd name="T18" fmla="*/ 2147483646 w 65"/>
                <a:gd name="T19" fmla="*/ 2147483646 h 78"/>
                <a:gd name="T20" fmla="*/ 2147483646 w 65"/>
                <a:gd name="T21" fmla="*/ 2147483646 h 78"/>
                <a:gd name="T22" fmla="*/ 2147483646 w 65"/>
                <a:gd name="T23" fmla="*/ 2147483646 h 78"/>
                <a:gd name="T24" fmla="*/ 2147483646 w 65"/>
                <a:gd name="T25" fmla="*/ 2147483646 h 78"/>
                <a:gd name="T26" fmla="*/ 2147483646 w 65"/>
                <a:gd name="T27" fmla="*/ 2147483646 h 78"/>
                <a:gd name="T28" fmla="*/ 2147483646 w 65"/>
                <a:gd name="T29" fmla="*/ 2147483646 h 78"/>
                <a:gd name="T30" fmla="*/ 2147483646 w 65"/>
                <a:gd name="T31" fmla="*/ 2147483646 h 78"/>
                <a:gd name="T32" fmla="*/ 2147483646 w 65"/>
                <a:gd name="T33" fmla="*/ 2147483646 h 78"/>
                <a:gd name="T34" fmla="*/ 2147483646 w 65"/>
                <a:gd name="T35" fmla="*/ 2147483646 h 78"/>
                <a:gd name="T36" fmla="*/ 2147483646 w 65"/>
                <a:gd name="T37" fmla="*/ 2147483646 h 78"/>
                <a:gd name="T38" fmla="*/ 2147483646 w 65"/>
                <a:gd name="T39" fmla="*/ 2147483646 h 78"/>
                <a:gd name="T40" fmla="*/ 2147483646 w 65"/>
                <a:gd name="T41" fmla="*/ 2147483646 h 78"/>
                <a:gd name="T42" fmla="*/ 2147483646 w 65"/>
                <a:gd name="T43" fmla="*/ 2147483646 h 78"/>
                <a:gd name="T44" fmla="*/ 2147483646 w 65"/>
                <a:gd name="T45" fmla="*/ 2147483646 h 78"/>
                <a:gd name="T46" fmla="*/ 2147483646 w 65"/>
                <a:gd name="T47" fmla="*/ 2147483646 h 78"/>
                <a:gd name="T48" fmla="*/ 2147483646 w 65"/>
                <a:gd name="T49" fmla="*/ 0 h 78"/>
                <a:gd name="T50" fmla="*/ 2147483646 w 65"/>
                <a:gd name="T51" fmla="*/ 2147483646 h 78"/>
                <a:gd name="T52" fmla="*/ 2147483646 w 65"/>
                <a:gd name="T53" fmla="*/ 2147483646 h 78"/>
                <a:gd name="T54" fmla="*/ 2147483646 w 65"/>
                <a:gd name="T55" fmla="*/ 2147483646 h 78"/>
                <a:gd name="T56" fmla="*/ 2147483646 w 65"/>
                <a:gd name="T57" fmla="*/ 0 h 7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65" h="78">
                  <a:moveTo>
                    <a:pt x="36" y="16"/>
                  </a:moveTo>
                  <a:cubicBezTo>
                    <a:pt x="49" y="23"/>
                    <a:pt x="45" y="23"/>
                    <a:pt x="62" y="22"/>
                  </a:cubicBezTo>
                  <a:cubicBezTo>
                    <a:pt x="65" y="22"/>
                    <a:pt x="65" y="27"/>
                    <a:pt x="62" y="27"/>
                  </a:cubicBezTo>
                  <a:cubicBezTo>
                    <a:pt x="48" y="28"/>
                    <a:pt x="51" y="30"/>
                    <a:pt x="38" y="24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42" y="52"/>
                    <a:pt x="43" y="53"/>
                    <a:pt x="43" y="54"/>
                  </a:cubicBezTo>
                  <a:cubicBezTo>
                    <a:pt x="43" y="55"/>
                    <a:pt x="39" y="72"/>
                    <a:pt x="38" y="75"/>
                  </a:cubicBezTo>
                  <a:cubicBezTo>
                    <a:pt x="37" y="77"/>
                    <a:pt x="36" y="78"/>
                    <a:pt x="34" y="77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2" y="77"/>
                    <a:pt x="31" y="75"/>
                    <a:pt x="31" y="74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4" y="50"/>
                    <a:pt x="22" y="56"/>
                    <a:pt x="21" y="61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4" y="78"/>
                    <a:pt x="2" y="78"/>
                    <a:pt x="1" y="77"/>
                  </a:cubicBezTo>
                  <a:cubicBezTo>
                    <a:pt x="1" y="77"/>
                    <a:pt x="1" y="77"/>
                    <a:pt x="1" y="77"/>
                  </a:cubicBezTo>
                  <a:cubicBezTo>
                    <a:pt x="0" y="75"/>
                    <a:pt x="0" y="73"/>
                    <a:pt x="1" y="72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9" y="46"/>
                    <a:pt x="16" y="45"/>
                    <a:pt x="19" y="41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6"/>
                    <a:pt x="34" y="15"/>
                    <a:pt x="36" y="16"/>
                  </a:cubicBezTo>
                  <a:close/>
                  <a:moveTo>
                    <a:pt x="40" y="0"/>
                  </a:moveTo>
                  <a:cubicBezTo>
                    <a:pt x="36" y="0"/>
                    <a:pt x="33" y="3"/>
                    <a:pt x="33" y="7"/>
                  </a:cubicBezTo>
                  <a:cubicBezTo>
                    <a:pt x="33" y="11"/>
                    <a:pt x="36" y="14"/>
                    <a:pt x="40" y="14"/>
                  </a:cubicBezTo>
                  <a:cubicBezTo>
                    <a:pt x="44" y="14"/>
                    <a:pt x="47" y="11"/>
                    <a:pt x="47" y="7"/>
                  </a:cubicBezTo>
                  <a:cubicBezTo>
                    <a:pt x="47" y="3"/>
                    <a:pt x="44" y="0"/>
                    <a:pt x="40" y="0"/>
                  </a:cubicBezTo>
                  <a:close/>
                </a:path>
              </a:pathLst>
            </a:custGeom>
            <a:solidFill>
              <a:srgbClr val="565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 bwMode="auto">
          <a:xfrm>
            <a:off x="-12700" y="2654300"/>
            <a:ext cx="8616950" cy="746125"/>
            <a:chOff x="-12700" y="2396464"/>
            <a:chExt cx="8617148" cy="746836"/>
          </a:xfrm>
        </p:grpSpPr>
        <p:sp>
          <p:nvSpPr>
            <p:cNvPr id="8" name="Freeform 9"/>
            <p:cNvSpPr/>
            <p:nvPr/>
          </p:nvSpPr>
          <p:spPr bwMode="auto">
            <a:xfrm>
              <a:off x="-12700" y="2499750"/>
              <a:ext cx="7720190" cy="498950"/>
            </a:xfrm>
            <a:custGeom>
              <a:avLst/>
              <a:gdLst>
                <a:gd name="T0" fmla="*/ 763 w 810"/>
                <a:gd name="T1" fmla="*/ 0 h 133"/>
                <a:gd name="T2" fmla="*/ 0 w 810"/>
                <a:gd name="T3" fmla="*/ 0 h 133"/>
                <a:gd name="T4" fmla="*/ 0 w 810"/>
                <a:gd name="T5" fmla="*/ 133 h 133"/>
                <a:gd name="T6" fmla="*/ 763 w 810"/>
                <a:gd name="T7" fmla="*/ 133 h 133"/>
                <a:gd name="T8" fmla="*/ 810 w 810"/>
                <a:gd name="T9" fmla="*/ 66 h 133"/>
                <a:gd name="T10" fmla="*/ 763 w 810"/>
                <a:gd name="T11" fmla="*/ 0 h 133"/>
                <a:gd name="T12" fmla="*/ 763 w 810"/>
                <a:gd name="T13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0" h="133">
                  <a:moveTo>
                    <a:pt x="763" y="0"/>
                  </a:moveTo>
                  <a:lnTo>
                    <a:pt x="0" y="0"/>
                  </a:lnTo>
                  <a:lnTo>
                    <a:pt x="0" y="133"/>
                  </a:lnTo>
                  <a:lnTo>
                    <a:pt x="763" y="133"/>
                  </a:lnTo>
                  <a:lnTo>
                    <a:pt x="810" y="66"/>
                  </a:lnTo>
                  <a:lnTo>
                    <a:pt x="763" y="0"/>
                  </a:lnTo>
                  <a:lnTo>
                    <a:pt x="763" y="0"/>
                  </a:lnTo>
                  <a:close/>
                </a:path>
              </a:pathLst>
            </a:custGeom>
            <a:gradFill flip="none" rotWithShape="1">
              <a:gsLst>
                <a:gs pos="7000">
                  <a:srgbClr val="480000"/>
                </a:gs>
                <a:gs pos="80000">
                  <a:srgbClr val="FF0000"/>
                </a:gs>
              </a:gsLst>
              <a:lin ang="18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600" name="Freeform 10"/>
            <p:cNvSpPr>
              <a:spLocks noEditPoints="1"/>
            </p:cNvSpPr>
            <p:nvPr/>
          </p:nvSpPr>
          <p:spPr bwMode="auto">
            <a:xfrm>
              <a:off x="5337286" y="2420186"/>
              <a:ext cx="2829716" cy="630494"/>
            </a:xfrm>
            <a:custGeom>
              <a:avLst/>
              <a:gdLst>
                <a:gd name="T0" fmla="*/ 2147483646 w 319"/>
                <a:gd name="T1" fmla="*/ 2147483646 h 71"/>
                <a:gd name="T2" fmla="*/ 2147483646 w 319"/>
                <a:gd name="T3" fmla="*/ 2147483646 h 71"/>
                <a:gd name="T4" fmla="*/ 2147483646 w 319"/>
                <a:gd name="T5" fmla="*/ 2147483646 h 71"/>
                <a:gd name="T6" fmla="*/ 2147483646 w 319"/>
                <a:gd name="T7" fmla="*/ 2147483646 h 71"/>
                <a:gd name="T8" fmla="*/ 2147483646 w 319"/>
                <a:gd name="T9" fmla="*/ 2147483646 h 71"/>
                <a:gd name="T10" fmla="*/ 2147483646 w 319"/>
                <a:gd name="T11" fmla="*/ 2147483646 h 71"/>
                <a:gd name="T12" fmla="*/ 2147483646 w 319"/>
                <a:gd name="T13" fmla="*/ 2147483646 h 71"/>
                <a:gd name="T14" fmla="*/ 2147483646 w 319"/>
                <a:gd name="T15" fmla="*/ 2147483646 h 71"/>
                <a:gd name="T16" fmla="*/ 0 w 319"/>
                <a:gd name="T17" fmla="*/ 2147483646 h 71"/>
                <a:gd name="T18" fmla="*/ 2147483646 w 319"/>
                <a:gd name="T19" fmla="*/ 2147483646 h 71"/>
                <a:gd name="T20" fmla="*/ 2147483646 w 319"/>
                <a:gd name="T21" fmla="*/ 2147483646 h 71"/>
                <a:gd name="T22" fmla="*/ 2147483646 w 319"/>
                <a:gd name="T23" fmla="*/ 2147483646 h 71"/>
                <a:gd name="T24" fmla="*/ 2147483646 w 319"/>
                <a:gd name="T25" fmla="*/ 2147483646 h 71"/>
                <a:gd name="T26" fmla="*/ 2147483646 w 319"/>
                <a:gd name="T27" fmla="*/ 2147483646 h 71"/>
                <a:gd name="T28" fmla="*/ 2147483646 w 319"/>
                <a:gd name="T29" fmla="*/ 2147483646 h 71"/>
                <a:gd name="T30" fmla="*/ 2147483646 w 319"/>
                <a:gd name="T31" fmla="*/ 2147483646 h 71"/>
                <a:gd name="T32" fmla="*/ 2147483646 w 319"/>
                <a:gd name="T33" fmla="*/ 2147483646 h 71"/>
                <a:gd name="T34" fmla="*/ 2147483646 w 319"/>
                <a:gd name="T35" fmla="*/ 2147483646 h 71"/>
                <a:gd name="T36" fmla="*/ 2147483646 w 319"/>
                <a:gd name="T37" fmla="*/ 2147483646 h 71"/>
                <a:gd name="T38" fmla="*/ 2147483646 w 319"/>
                <a:gd name="T39" fmla="*/ 2147483646 h 71"/>
                <a:gd name="T40" fmla="*/ 2147483646 w 319"/>
                <a:gd name="T41" fmla="*/ 0 h 71"/>
                <a:gd name="T42" fmla="*/ 2147483646 w 319"/>
                <a:gd name="T43" fmla="*/ 2147483646 h 71"/>
                <a:gd name="T44" fmla="*/ 2147483646 w 319"/>
                <a:gd name="T45" fmla="*/ 2147483646 h 71"/>
                <a:gd name="T46" fmla="*/ 2147483646 w 319"/>
                <a:gd name="T47" fmla="*/ 2147483646 h 71"/>
                <a:gd name="T48" fmla="*/ 2147483646 w 319"/>
                <a:gd name="T49" fmla="*/ 2147483646 h 71"/>
                <a:gd name="T50" fmla="*/ 2147483646 w 319"/>
                <a:gd name="T51" fmla="*/ 2147483646 h 71"/>
                <a:gd name="T52" fmla="*/ 2147483646 w 319"/>
                <a:gd name="T53" fmla="*/ 2147483646 h 71"/>
                <a:gd name="T54" fmla="*/ 2147483646 w 319"/>
                <a:gd name="T55" fmla="*/ 2147483646 h 71"/>
                <a:gd name="T56" fmla="*/ 2147483646 w 319"/>
                <a:gd name="T57" fmla="*/ 2147483646 h 71"/>
                <a:gd name="T58" fmla="*/ 2147483646 w 319"/>
                <a:gd name="T59" fmla="*/ 2147483646 h 71"/>
                <a:gd name="T60" fmla="*/ 2147483646 w 319"/>
                <a:gd name="T61" fmla="*/ 2147483646 h 71"/>
                <a:gd name="T62" fmla="*/ 2147483646 w 319"/>
                <a:gd name="T63" fmla="*/ 2147483646 h 71"/>
                <a:gd name="T64" fmla="*/ 2147483646 w 319"/>
                <a:gd name="T65" fmla="*/ 2147483646 h 71"/>
                <a:gd name="T66" fmla="*/ 2147483646 w 319"/>
                <a:gd name="T67" fmla="*/ 2147483646 h 71"/>
                <a:gd name="T68" fmla="*/ 2147483646 w 319"/>
                <a:gd name="T69" fmla="*/ 2147483646 h 71"/>
                <a:gd name="T70" fmla="*/ 2147483646 w 319"/>
                <a:gd name="T71" fmla="*/ 2147483646 h 71"/>
                <a:gd name="T72" fmla="*/ 2147483646 w 319"/>
                <a:gd name="T73" fmla="*/ 2147483646 h 71"/>
                <a:gd name="T74" fmla="*/ 2147483646 w 319"/>
                <a:gd name="T75" fmla="*/ 2147483646 h 71"/>
                <a:gd name="T76" fmla="*/ 2147483646 w 319"/>
                <a:gd name="T77" fmla="*/ 2147483646 h 71"/>
                <a:gd name="T78" fmla="*/ 2147483646 w 319"/>
                <a:gd name="T79" fmla="*/ 2147483646 h 71"/>
                <a:gd name="T80" fmla="*/ 2147483646 w 319"/>
                <a:gd name="T81" fmla="*/ 2147483646 h 71"/>
                <a:gd name="T82" fmla="*/ 2147483646 w 319"/>
                <a:gd name="T83" fmla="*/ 2147483646 h 71"/>
                <a:gd name="T84" fmla="*/ 2147483646 w 319"/>
                <a:gd name="T85" fmla="*/ 2147483646 h 71"/>
                <a:gd name="T86" fmla="*/ 2147483646 w 319"/>
                <a:gd name="T87" fmla="*/ 2147483646 h 71"/>
                <a:gd name="T88" fmla="*/ 2147483646 w 319"/>
                <a:gd name="T89" fmla="*/ 2147483646 h 71"/>
                <a:gd name="T90" fmla="*/ 2147483646 w 319"/>
                <a:gd name="T91" fmla="*/ 2147483646 h 71"/>
                <a:gd name="T92" fmla="*/ 2147483646 w 319"/>
                <a:gd name="T93" fmla="*/ 2147483646 h 71"/>
                <a:gd name="T94" fmla="*/ 2147483646 w 319"/>
                <a:gd name="T95" fmla="*/ 2147483646 h 71"/>
                <a:gd name="T96" fmla="*/ 2147483646 w 319"/>
                <a:gd name="T97" fmla="*/ 2147483646 h 71"/>
                <a:gd name="T98" fmla="*/ 2147483646 w 319"/>
                <a:gd name="T99" fmla="*/ 2147483646 h 71"/>
                <a:gd name="T100" fmla="*/ 2147483646 w 319"/>
                <a:gd name="T101" fmla="*/ 2147483646 h 71"/>
                <a:gd name="T102" fmla="*/ 2147483646 w 319"/>
                <a:gd name="T103" fmla="*/ 2147483646 h 71"/>
                <a:gd name="T104" fmla="*/ 2147483646 w 319"/>
                <a:gd name="T105" fmla="*/ 2147483646 h 71"/>
                <a:gd name="T106" fmla="*/ 2147483646 w 319"/>
                <a:gd name="T107" fmla="*/ 2147483646 h 71"/>
                <a:gd name="T108" fmla="*/ 2147483646 w 319"/>
                <a:gd name="T109" fmla="*/ 2147483646 h 71"/>
                <a:gd name="T110" fmla="*/ 2147483646 w 319"/>
                <a:gd name="T111" fmla="*/ 2147483646 h 71"/>
                <a:gd name="T112" fmla="*/ 2147483646 w 319"/>
                <a:gd name="T113" fmla="*/ 2147483646 h 7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319" h="71">
                  <a:moveTo>
                    <a:pt x="13" y="65"/>
                  </a:moveTo>
                  <a:cubicBezTo>
                    <a:pt x="47" y="65"/>
                    <a:pt x="69" y="1"/>
                    <a:pt x="59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8"/>
                    <a:pt x="56" y="7"/>
                    <a:pt x="57" y="6"/>
                  </a:cubicBezTo>
                  <a:cubicBezTo>
                    <a:pt x="59" y="5"/>
                    <a:pt x="61" y="4"/>
                    <a:pt x="62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4" y="4"/>
                    <a:pt x="65" y="5"/>
                    <a:pt x="65" y="7"/>
                  </a:cubicBezTo>
                  <a:cubicBezTo>
                    <a:pt x="67" y="17"/>
                    <a:pt x="55" y="42"/>
                    <a:pt x="40" y="57"/>
                  </a:cubicBezTo>
                  <a:cubicBezTo>
                    <a:pt x="28" y="68"/>
                    <a:pt x="15" y="71"/>
                    <a:pt x="0" y="65"/>
                  </a:cubicBezTo>
                  <a:cubicBezTo>
                    <a:pt x="13" y="65"/>
                    <a:pt x="13" y="65"/>
                    <a:pt x="13" y="65"/>
                  </a:cubicBezTo>
                  <a:close/>
                  <a:moveTo>
                    <a:pt x="182" y="59"/>
                  </a:moveTo>
                  <a:cubicBezTo>
                    <a:pt x="183" y="57"/>
                    <a:pt x="185" y="55"/>
                    <a:pt x="186" y="52"/>
                  </a:cubicBezTo>
                  <a:cubicBezTo>
                    <a:pt x="191" y="40"/>
                    <a:pt x="191" y="21"/>
                    <a:pt x="191" y="12"/>
                  </a:cubicBezTo>
                  <a:cubicBezTo>
                    <a:pt x="191" y="12"/>
                    <a:pt x="190" y="11"/>
                    <a:pt x="190" y="11"/>
                  </a:cubicBezTo>
                  <a:cubicBezTo>
                    <a:pt x="187" y="11"/>
                    <a:pt x="185" y="12"/>
                    <a:pt x="182" y="12"/>
                  </a:cubicBezTo>
                  <a:cubicBezTo>
                    <a:pt x="177" y="11"/>
                    <a:pt x="174" y="9"/>
                    <a:pt x="175" y="7"/>
                  </a:cubicBezTo>
                  <a:cubicBezTo>
                    <a:pt x="175" y="6"/>
                    <a:pt x="176" y="5"/>
                    <a:pt x="177" y="4"/>
                  </a:cubicBezTo>
                  <a:cubicBezTo>
                    <a:pt x="179" y="4"/>
                    <a:pt x="180" y="3"/>
                    <a:pt x="182" y="3"/>
                  </a:cubicBezTo>
                  <a:cubicBezTo>
                    <a:pt x="186" y="3"/>
                    <a:pt x="190" y="3"/>
                    <a:pt x="192" y="7"/>
                  </a:cubicBezTo>
                  <a:cubicBezTo>
                    <a:pt x="195" y="6"/>
                    <a:pt x="198" y="5"/>
                    <a:pt x="202" y="4"/>
                  </a:cubicBezTo>
                  <a:cubicBezTo>
                    <a:pt x="209" y="2"/>
                    <a:pt x="217" y="0"/>
                    <a:pt x="223" y="0"/>
                  </a:cubicBezTo>
                  <a:cubicBezTo>
                    <a:pt x="230" y="0"/>
                    <a:pt x="235" y="3"/>
                    <a:pt x="235" y="11"/>
                  </a:cubicBezTo>
                  <a:cubicBezTo>
                    <a:pt x="235" y="25"/>
                    <a:pt x="239" y="29"/>
                    <a:pt x="245" y="29"/>
                  </a:cubicBezTo>
                  <a:cubicBezTo>
                    <a:pt x="249" y="29"/>
                    <a:pt x="254" y="27"/>
                    <a:pt x="259" y="25"/>
                  </a:cubicBezTo>
                  <a:cubicBezTo>
                    <a:pt x="259" y="25"/>
                    <a:pt x="259" y="25"/>
                    <a:pt x="259" y="25"/>
                  </a:cubicBezTo>
                  <a:cubicBezTo>
                    <a:pt x="262" y="25"/>
                    <a:pt x="264" y="24"/>
                    <a:pt x="267" y="23"/>
                  </a:cubicBezTo>
                  <a:cubicBezTo>
                    <a:pt x="272" y="22"/>
                    <a:pt x="279" y="19"/>
                    <a:pt x="286" y="18"/>
                  </a:cubicBezTo>
                  <a:cubicBezTo>
                    <a:pt x="292" y="17"/>
                    <a:pt x="298" y="18"/>
                    <a:pt x="304" y="21"/>
                  </a:cubicBezTo>
                  <a:cubicBezTo>
                    <a:pt x="309" y="23"/>
                    <a:pt x="311" y="22"/>
                    <a:pt x="313" y="22"/>
                  </a:cubicBezTo>
                  <a:cubicBezTo>
                    <a:pt x="313" y="22"/>
                    <a:pt x="313" y="22"/>
                    <a:pt x="313" y="22"/>
                  </a:cubicBezTo>
                  <a:cubicBezTo>
                    <a:pt x="315" y="21"/>
                    <a:pt x="317" y="21"/>
                    <a:pt x="319" y="21"/>
                  </a:cubicBezTo>
                  <a:cubicBezTo>
                    <a:pt x="318" y="24"/>
                    <a:pt x="318" y="24"/>
                    <a:pt x="318" y="24"/>
                  </a:cubicBezTo>
                  <a:cubicBezTo>
                    <a:pt x="316" y="24"/>
                    <a:pt x="315" y="25"/>
                    <a:pt x="314" y="25"/>
                  </a:cubicBezTo>
                  <a:cubicBezTo>
                    <a:pt x="314" y="25"/>
                    <a:pt x="314" y="25"/>
                    <a:pt x="314" y="25"/>
                  </a:cubicBezTo>
                  <a:cubicBezTo>
                    <a:pt x="311" y="26"/>
                    <a:pt x="308" y="26"/>
                    <a:pt x="303" y="24"/>
                  </a:cubicBezTo>
                  <a:cubicBezTo>
                    <a:pt x="298" y="21"/>
                    <a:pt x="292" y="21"/>
                    <a:pt x="286" y="21"/>
                  </a:cubicBezTo>
                  <a:cubicBezTo>
                    <a:pt x="280" y="22"/>
                    <a:pt x="273" y="25"/>
                    <a:pt x="267" y="27"/>
                  </a:cubicBezTo>
                  <a:cubicBezTo>
                    <a:pt x="265" y="27"/>
                    <a:pt x="263" y="28"/>
                    <a:pt x="260" y="29"/>
                  </a:cubicBezTo>
                  <a:cubicBezTo>
                    <a:pt x="260" y="29"/>
                    <a:pt x="260" y="29"/>
                    <a:pt x="260" y="29"/>
                  </a:cubicBezTo>
                  <a:cubicBezTo>
                    <a:pt x="254" y="30"/>
                    <a:pt x="249" y="32"/>
                    <a:pt x="245" y="32"/>
                  </a:cubicBezTo>
                  <a:cubicBezTo>
                    <a:pt x="236" y="32"/>
                    <a:pt x="231" y="27"/>
                    <a:pt x="231" y="11"/>
                  </a:cubicBezTo>
                  <a:cubicBezTo>
                    <a:pt x="231" y="5"/>
                    <a:pt x="228" y="3"/>
                    <a:pt x="223" y="3"/>
                  </a:cubicBezTo>
                  <a:cubicBezTo>
                    <a:pt x="217" y="3"/>
                    <a:pt x="210" y="5"/>
                    <a:pt x="202" y="8"/>
                  </a:cubicBezTo>
                  <a:cubicBezTo>
                    <a:pt x="199" y="8"/>
                    <a:pt x="196" y="9"/>
                    <a:pt x="194" y="10"/>
                  </a:cubicBezTo>
                  <a:cubicBezTo>
                    <a:pt x="194" y="11"/>
                    <a:pt x="194" y="11"/>
                    <a:pt x="194" y="12"/>
                  </a:cubicBezTo>
                  <a:cubicBezTo>
                    <a:pt x="195" y="21"/>
                    <a:pt x="194" y="40"/>
                    <a:pt x="189" y="53"/>
                  </a:cubicBezTo>
                  <a:cubicBezTo>
                    <a:pt x="187" y="57"/>
                    <a:pt x="185" y="60"/>
                    <a:pt x="183" y="63"/>
                  </a:cubicBezTo>
                  <a:cubicBezTo>
                    <a:pt x="180" y="65"/>
                    <a:pt x="177" y="67"/>
                    <a:pt x="173" y="67"/>
                  </a:cubicBezTo>
                  <a:cubicBezTo>
                    <a:pt x="170" y="68"/>
                    <a:pt x="167" y="67"/>
                    <a:pt x="163" y="65"/>
                  </a:cubicBezTo>
                  <a:cubicBezTo>
                    <a:pt x="163" y="65"/>
                    <a:pt x="162" y="65"/>
                    <a:pt x="161" y="65"/>
                  </a:cubicBezTo>
                  <a:cubicBezTo>
                    <a:pt x="167" y="64"/>
                    <a:pt x="177" y="65"/>
                    <a:pt x="182" y="59"/>
                  </a:cubicBezTo>
                  <a:close/>
                  <a:moveTo>
                    <a:pt x="188" y="8"/>
                  </a:moveTo>
                  <a:cubicBezTo>
                    <a:pt x="187" y="6"/>
                    <a:pt x="184" y="6"/>
                    <a:pt x="182" y="6"/>
                  </a:cubicBezTo>
                  <a:cubicBezTo>
                    <a:pt x="181" y="6"/>
                    <a:pt x="180" y="7"/>
                    <a:pt x="179" y="7"/>
                  </a:cubicBezTo>
                  <a:cubicBezTo>
                    <a:pt x="178" y="7"/>
                    <a:pt x="178" y="8"/>
                    <a:pt x="178" y="8"/>
                  </a:cubicBezTo>
                  <a:cubicBezTo>
                    <a:pt x="178" y="8"/>
                    <a:pt x="179" y="8"/>
                    <a:pt x="183" y="8"/>
                  </a:cubicBezTo>
                  <a:cubicBezTo>
                    <a:pt x="184" y="8"/>
                    <a:pt x="186" y="8"/>
                    <a:pt x="188" y="8"/>
                  </a:cubicBezTo>
                  <a:close/>
                </a:path>
              </a:pathLst>
            </a:custGeom>
            <a:solidFill>
              <a:srgbClr val="565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1" name="Freeform 14"/>
            <p:cNvSpPr/>
            <p:nvPr/>
          </p:nvSpPr>
          <p:spPr bwMode="auto">
            <a:xfrm>
              <a:off x="5922744" y="2427692"/>
              <a:ext cx="611730" cy="622988"/>
            </a:xfrm>
            <a:custGeom>
              <a:avLst/>
              <a:gdLst>
                <a:gd name="T0" fmla="*/ 2147483646 w 69"/>
                <a:gd name="T1" fmla="*/ 2147483646 h 70"/>
                <a:gd name="T2" fmla="*/ 2147483646 w 69"/>
                <a:gd name="T3" fmla="*/ 2147483646 h 70"/>
                <a:gd name="T4" fmla="*/ 2147483646 w 69"/>
                <a:gd name="T5" fmla="*/ 2147483646 h 70"/>
                <a:gd name="T6" fmla="*/ 2147483646 w 69"/>
                <a:gd name="T7" fmla="*/ 2147483646 h 70"/>
                <a:gd name="T8" fmla="*/ 2147483646 w 69"/>
                <a:gd name="T9" fmla="*/ 2147483646 h 70"/>
                <a:gd name="T10" fmla="*/ 2147483646 w 69"/>
                <a:gd name="T11" fmla="*/ 2147483646 h 70"/>
                <a:gd name="T12" fmla="*/ 2147483646 w 69"/>
                <a:gd name="T13" fmla="*/ 2147483646 h 70"/>
                <a:gd name="T14" fmla="*/ 2147483646 w 69"/>
                <a:gd name="T15" fmla="*/ 2147483646 h 70"/>
                <a:gd name="T16" fmla="*/ 0 w 69"/>
                <a:gd name="T17" fmla="*/ 2147483646 h 70"/>
                <a:gd name="T18" fmla="*/ 2147483646 w 69"/>
                <a:gd name="T19" fmla="*/ 2147483646 h 7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9" h="70">
                  <a:moveTo>
                    <a:pt x="13" y="64"/>
                  </a:moveTo>
                  <a:cubicBezTo>
                    <a:pt x="47" y="64"/>
                    <a:pt x="69" y="0"/>
                    <a:pt x="59" y="8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5" y="7"/>
                    <a:pt x="56" y="6"/>
                    <a:pt x="57" y="5"/>
                  </a:cubicBezTo>
                  <a:cubicBezTo>
                    <a:pt x="59" y="4"/>
                    <a:pt x="61" y="3"/>
                    <a:pt x="62" y="3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4" y="3"/>
                    <a:pt x="65" y="4"/>
                    <a:pt x="65" y="6"/>
                  </a:cubicBezTo>
                  <a:cubicBezTo>
                    <a:pt x="67" y="16"/>
                    <a:pt x="55" y="41"/>
                    <a:pt x="40" y="56"/>
                  </a:cubicBezTo>
                  <a:cubicBezTo>
                    <a:pt x="28" y="67"/>
                    <a:pt x="15" y="70"/>
                    <a:pt x="0" y="64"/>
                  </a:cubicBezTo>
                  <a:cubicBezTo>
                    <a:pt x="13" y="64"/>
                    <a:pt x="13" y="64"/>
                    <a:pt x="13" y="64"/>
                  </a:cubicBezTo>
                  <a:close/>
                </a:path>
              </a:pathLst>
            </a:custGeom>
            <a:solidFill>
              <a:srgbClr val="565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2" name="Freeform 6"/>
            <p:cNvSpPr>
              <a:spLocks noEditPoints="1"/>
            </p:cNvSpPr>
            <p:nvPr/>
          </p:nvSpPr>
          <p:spPr bwMode="auto">
            <a:xfrm>
              <a:off x="8018989" y="2396464"/>
              <a:ext cx="585459" cy="746836"/>
            </a:xfrm>
            <a:custGeom>
              <a:avLst/>
              <a:gdLst>
                <a:gd name="T0" fmla="*/ 2147483646 w 66"/>
                <a:gd name="T1" fmla="*/ 2147483646 h 84"/>
                <a:gd name="T2" fmla="*/ 2147483646 w 66"/>
                <a:gd name="T3" fmla="*/ 2147483646 h 84"/>
                <a:gd name="T4" fmla="*/ 2147483646 w 66"/>
                <a:gd name="T5" fmla="*/ 2147483646 h 84"/>
                <a:gd name="T6" fmla="*/ 2147483646 w 66"/>
                <a:gd name="T7" fmla="*/ 2147483646 h 84"/>
                <a:gd name="T8" fmla="*/ 2147483646 w 66"/>
                <a:gd name="T9" fmla="*/ 2147483646 h 84"/>
                <a:gd name="T10" fmla="*/ 2147483646 w 66"/>
                <a:gd name="T11" fmla="*/ 2147483646 h 84"/>
                <a:gd name="T12" fmla="*/ 2147483646 w 66"/>
                <a:gd name="T13" fmla="*/ 2147483646 h 84"/>
                <a:gd name="T14" fmla="*/ 2147483646 w 66"/>
                <a:gd name="T15" fmla="*/ 2147483646 h 84"/>
                <a:gd name="T16" fmla="*/ 2147483646 w 66"/>
                <a:gd name="T17" fmla="*/ 2147483646 h 84"/>
                <a:gd name="T18" fmla="*/ 2147483646 w 66"/>
                <a:gd name="T19" fmla="*/ 2147483646 h 84"/>
                <a:gd name="T20" fmla="*/ 2147483646 w 66"/>
                <a:gd name="T21" fmla="*/ 2147483646 h 84"/>
                <a:gd name="T22" fmla="*/ 2147483646 w 66"/>
                <a:gd name="T23" fmla="*/ 2147483646 h 84"/>
                <a:gd name="T24" fmla="*/ 2147483646 w 66"/>
                <a:gd name="T25" fmla="*/ 2147483646 h 84"/>
                <a:gd name="T26" fmla="*/ 2147483646 w 66"/>
                <a:gd name="T27" fmla="*/ 2147483646 h 84"/>
                <a:gd name="T28" fmla="*/ 0 w 66"/>
                <a:gd name="T29" fmla="*/ 2147483646 h 84"/>
                <a:gd name="T30" fmla="*/ 0 w 66"/>
                <a:gd name="T31" fmla="*/ 2147483646 h 84"/>
                <a:gd name="T32" fmla="*/ 2147483646 w 66"/>
                <a:gd name="T33" fmla="*/ 2147483646 h 84"/>
                <a:gd name="T34" fmla="*/ 2147483646 w 66"/>
                <a:gd name="T35" fmla="*/ 2147483646 h 84"/>
                <a:gd name="T36" fmla="*/ 2147483646 w 66"/>
                <a:gd name="T37" fmla="*/ 2147483646 h 84"/>
                <a:gd name="T38" fmla="*/ 2147483646 w 66"/>
                <a:gd name="T39" fmla="*/ 2147483646 h 84"/>
                <a:gd name="T40" fmla="*/ 2147483646 w 66"/>
                <a:gd name="T41" fmla="*/ 2147483646 h 84"/>
                <a:gd name="T42" fmla="*/ 2147483646 w 66"/>
                <a:gd name="T43" fmla="*/ 2147483646 h 84"/>
                <a:gd name="T44" fmla="*/ 2147483646 w 66"/>
                <a:gd name="T45" fmla="*/ 2147483646 h 84"/>
                <a:gd name="T46" fmla="*/ 2147483646 w 66"/>
                <a:gd name="T47" fmla="*/ 2147483646 h 84"/>
                <a:gd name="T48" fmla="*/ 2147483646 w 66"/>
                <a:gd name="T49" fmla="*/ 2147483646 h 84"/>
                <a:gd name="T50" fmla="*/ 2147483646 w 66"/>
                <a:gd name="T51" fmla="*/ 2147483646 h 84"/>
                <a:gd name="T52" fmla="*/ 2147483646 w 66"/>
                <a:gd name="T53" fmla="*/ 2147483646 h 84"/>
                <a:gd name="T54" fmla="*/ 2147483646 w 66"/>
                <a:gd name="T55" fmla="*/ 2147483646 h 84"/>
                <a:gd name="T56" fmla="*/ 2147483646 w 66"/>
                <a:gd name="T57" fmla="*/ 2147483646 h 84"/>
                <a:gd name="T58" fmla="*/ 2147483646 w 66"/>
                <a:gd name="T59" fmla="*/ 2147483646 h 84"/>
                <a:gd name="T60" fmla="*/ 2147483646 w 66"/>
                <a:gd name="T61" fmla="*/ 2147483646 h 84"/>
                <a:gd name="T62" fmla="*/ 2147483646 w 66"/>
                <a:gd name="T63" fmla="*/ 2147483646 h 84"/>
                <a:gd name="T64" fmla="*/ 2147483646 w 66"/>
                <a:gd name="T65" fmla="*/ 2147483646 h 84"/>
                <a:gd name="T66" fmla="*/ 2147483646 w 66"/>
                <a:gd name="T67" fmla="*/ 2147483646 h 84"/>
                <a:gd name="T68" fmla="*/ 2147483646 w 66"/>
                <a:gd name="T69" fmla="*/ 2147483646 h 84"/>
                <a:gd name="T70" fmla="*/ 2147483646 w 66"/>
                <a:gd name="T71" fmla="*/ 2147483646 h 84"/>
                <a:gd name="T72" fmla="*/ 2147483646 w 66"/>
                <a:gd name="T73" fmla="*/ 2147483646 h 84"/>
                <a:gd name="T74" fmla="*/ 2147483646 w 66"/>
                <a:gd name="T75" fmla="*/ 2147483646 h 84"/>
                <a:gd name="T76" fmla="*/ 2147483646 w 66"/>
                <a:gd name="T77" fmla="*/ 2147483646 h 84"/>
                <a:gd name="T78" fmla="*/ 2147483646 w 66"/>
                <a:gd name="T79" fmla="*/ 2147483646 h 84"/>
                <a:gd name="T80" fmla="*/ 2147483646 w 66"/>
                <a:gd name="T81" fmla="*/ 2147483646 h 84"/>
                <a:gd name="T82" fmla="*/ 2147483646 w 66"/>
                <a:gd name="T83" fmla="*/ 2147483646 h 84"/>
                <a:gd name="T84" fmla="*/ 2147483646 w 66"/>
                <a:gd name="T85" fmla="*/ 2147483646 h 84"/>
                <a:gd name="T86" fmla="*/ 2147483646 w 66"/>
                <a:gd name="T87" fmla="*/ 2147483646 h 84"/>
                <a:gd name="T88" fmla="*/ 2147483646 w 66"/>
                <a:gd name="T89" fmla="*/ 2147483646 h 84"/>
                <a:gd name="T90" fmla="*/ 2147483646 w 66"/>
                <a:gd name="T91" fmla="*/ 2147483646 h 84"/>
                <a:gd name="T92" fmla="*/ 2147483646 w 66"/>
                <a:gd name="T93" fmla="*/ 0 h 84"/>
                <a:gd name="T94" fmla="*/ 2147483646 w 66"/>
                <a:gd name="T95" fmla="*/ 2147483646 h 84"/>
                <a:gd name="T96" fmla="*/ 2147483646 w 66"/>
                <a:gd name="T97" fmla="*/ 2147483646 h 84"/>
                <a:gd name="T98" fmla="*/ 2147483646 w 66"/>
                <a:gd name="T99" fmla="*/ 2147483646 h 84"/>
                <a:gd name="T100" fmla="*/ 2147483646 w 66"/>
                <a:gd name="T101" fmla="*/ 0 h 8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66" h="84">
                  <a:moveTo>
                    <a:pt x="42" y="33"/>
                  </a:moveTo>
                  <a:cubicBezTo>
                    <a:pt x="40" y="40"/>
                    <a:pt x="40" y="40"/>
                    <a:pt x="40" y="40"/>
                  </a:cubicBezTo>
                  <a:cubicBezTo>
                    <a:pt x="55" y="53"/>
                    <a:pt x="55" y="53"/>
                    <a:pt x="55" y="53"/>
                  </a:cubicBezTo>
                  <a:cubicBezTo>
                    <a:pt x="56" y="54"/>
                    <a:pt x="57" y="56"/>
                    <a:pt x="56" y="58"/>
                  </a:cubicBezTo>
                  <a:cubicBezTo>
                    <a:pt x="52" y="82"/>
                    <a:pt x="52" y="82"/>
                    <a:pt x="52" y="82"/>
                  </a:cubicBezTo>
                  <a:cubicBezTo>
                    <a:pt x="52" y="83"/>
                    <a:pt x="50" y="84"/>
                    <a:pt x="48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6" y="84"/>
                    <a:pt x="45" y="82"/>
                    <a:pt x="45" y="80"/>
                  </a:cubicBezTo>
                  <a:cubicBezTo>
                    <a:pt x="49" y="59"/>
                    <a:pt x="49" y="59"/>
                    <a:pt x="49" y="59"/>
                  </a:cubicBezTo>
                  <a:cubicBezTo>
                    <a:pt x="49" y="58"/>
                    <a:pt x="49" y="57"/>
                    <a:pt x="48" y="56"/>
                  </a:cubicBezTo>
                  <a:cubicBezTo>
                    <a:pt x="39" y="50"/>
                    <a:pt x="39" y="50"/>
                    <a:pt x="39" y="50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9" y="60"/>
                    <a:pt x="37" y="62"/>
                    <a:pt x="34" y="62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2" y="62"/>
                    <a:pt x="0" y="61"/>
                    <a:pt x="0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57"/>
                    <a:pt x="2" y="55"/>
                    <a:pt x="4" y="55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31" y="55"/>
                    <a:pt x="32" y="54"/>
                    <a:pt x="31" y="53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6" y="42"/>
                    <a:pt x="26" y="38"/>
                    <a:pt x="28" y="35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5" y="22"/>
                    <a:pt x="35" y="22"/>
                    <a:pt x="34" y="21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8" y="21"/>
                    <a:pt x="27" y="21"/>
                    <a:pt x="26" y="2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4" y="32"/>
                    <a:pt x="12" y="31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0" y="28"/>
                    <a:pt x="10" y="26"/>
                    <a:pt x="11" y="25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3" y="16"/>
                    <a:pt x="25" y="15"/>
                    <a:pt x="27" y="15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40" y="13"/>
                    <a:pt x="42" y="14"/>
                    <a:pt x="44" y="15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8" y="18"/>
                    <a:pt x="49" y="20"/>
                    <a:pt x="49" y="24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49" y="33"/>
                    <a:pt x="49" y="33"/>
                    <a:pt x="50" y="34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5" y="40"/>
                    <a:pt x="66" y="42"/>
                    <a:pt x="66" y="43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65" y="45"/>
                    <a:pt x="64" y="45"/>
                    <a:pt x="64" y="46"/>
                  </a:cubicBezTo>
                  <a:cubicBezTo>
                    <a:pt x="63" y="46"/>
                    <a:pt x="62" y="46"/>
                    <a:pt x="61" y="46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3" y="38"/>
                    <a:pt x="42" y="36"/>
                    <a:pt x="42" y="35"/>
                  </a:cubicBezTo>
                  <a:cubicBezTo>
                    <a:pt x="42" y="33"/>
                    <a:pt x="42" y="33"/>
                    <a:pt x="42" y="33"/>
                  </a:cubicBezTo>
                  <a:close/>
                  <a:moveTo>
                    <a:pt x="50" y="0"/>
                  </a:moveTo>
                  <a:cubicBezTo>
                    <a:pt x="54" y="0"/>
                    <a:pt x="58" y="4"/>
                    <a:pt x="58" y="8"/>
                  </a:cubicBezTo>
                  <a:cubicBezTo>
                    <a:pt x="58" y="12"/>
                    <a:pt x="54" y="15"/>
                    <a:pt x="50" y="15"/>
                  </a:cubicBezTo>
                  <a:cubicBezTo>
                    <a:pt x="46" y="15"/>
                    <a:pt x="43" y="12"/>
                    <a:pt x="43" y="8"/>
                  </a:cubicBezTo>
                  <a:cubicBezTo>
                    <a:pt x="43" y="4"/>
                    <a:pt x="46" y="0"/>
                    <a:pt x="5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4" name="组合 223"/>
          <p:cNvGrpSpPr/>
          <p:nvPr/>
        </p:nvGrpSpPr>
        <p:grpSpPr bwMode="auto">
          <a:xfrm>
            <a:off x="2222500" y="1231900"/>
            <a:ext cx="4560888" cy="2536825"/>
            <a:chOff x="2222235" y="1231880"/>
            <a:chExt cx="4560372" cy="2536155"/>
          </a:xfrm>
        </p:grpSpPr>
        <p:grpSp>
          <p:nvGrpSpPr>
            <p:cNvPr id="24586" name="组合 30"/>
            <p:cNvGrpSpPr/>
            <p:nvPr/>
          </p:nvGrpSpPr>
          <p:grpSpPr bwMode="auto">
            <a:xfrm>
              <a:off x="2222235" y="1231880"/>
              <a:ext cx="4560372" cy="1828830"/>
              <a:chOff x="2222235" y="974501"/>
              <a:chExt cx="4560372" cy="1828830"/>
            </a:xfrm>
          </p:grpSpPr>
          <p:grpSp>
            <p:nvGrpSpPr>
              <p:cNvPr id="24591" name="组合 247"/>
              <p:cNvGrpSpPr/>
              <p:nvPr/>
            </p:nvGrpSpPr>
            <p:grpSpPr bwMode="auto">
              <a:xfrm>
                <a:off x="3275856" y="974501"/>
                <a:ext cx="1599416" cy="1599416"/>
                <a:chOff x="6660232" y="1491630"/>
                <a:chExt cx="1872208" cy="1872208"/>
              </a:xfrm>
            </p:grpSpPr>
            <p:sp>
              <p:nvSpPr>
                <p:cNvPr id="249" name="Oval 24"/>
                <p:cNvSpPr>
                  <a:spLocks noChangeArrowheads="1"/>
                </p:cNvSpPr>
                <p:nvPr/>
              </p:nvSpPr>
              <p:spPr bwMode="auto">
                <a:xfrm>
                  <a:off x="6660653" y="1491630"/>
                  <a:ext cx="1871056" cy="1867059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50" name="Oval 24"/>
                <p:cNvSpPr>
                  <a:spLocks noChangeArrowheads="1"/>
                </p:cNvSpPr>
                <p:nvPr/>
              </p:nvSpPr>
              <p:spPr bwMode="auto">
                <a:xfrm>
                  <a:off x="6805581" y="1636536"/>
                  <a:ext cx="1581201" cy="157724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51" name="Oval 23"/>
                <p:cNvSpPr>
                  <a:spLocks noChangeArrowheads="1"/>
                </p:cNvSpPr>
                <p:nvPr/>
              </p:nvSpPr>
              <p:spPr bwMode="auto">
                <a:xfrm>
                  <a:off x="6980238" y="1811166"/>
                  <a:ext cx="1231887" cy="1227986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4597" name="Oval 22"/>
                <p:cNvSpPr>
                  <a:spLocks noChangeArrowheads="1"/>
                </p:cNvSpPr>
                <p:nvPr/>
              </p:nvSpPr>
              <p:spPr bwMode="auto">
                <a:xfrm>
                  <a:off x="7187701" y="2019098"/>
                  <a:ext cx="817271" cy="81727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3" name="Oval 21"/>
                <p:cNvSpPr>
                  <a:spLocks noChangeArrowheads="1"/>
                </p:cNvSpPr>
                <p:nvPr/>
              </p:nvSpPr>
              <p:spPr bwMode="auto">
                <a:xfrm>
                  <a:off x="7400157" y="2232881"/>
                  <a:ext cx="392049" cy="388273"/>
                </a:xfrm>
                <a:prstGeom prst="ellipse">
                  <a:avLst/>
                </a:prstGeom>
                <a:gradFill flip="none" rotWithShape="1">
                  <a:gsLst>
                    <a:gs pos="7000">
                      <a:srgbClr val="480000"/>
                    </a:gs>
                    <a:gs pos="80000">
                      <a:srgbClr val="FF0000"/>
                    </a:gs>
                  </a:gsLst>
                  <a:lin ang="186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9" name="TextBox 28"/>
              <p:cNvSpPr txBox="1"/>
              <p:nvPr/>
            </p:nvSpPr>
            <p:spPr>
              <a:xfrm>
                <a:off x="4715916" y="1018939"/>
                <a:ext cx="2066691" cy="178387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0" b="1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  <a:ea typeface="+mn-ea"/>
                  </a:rPr>
                  <a:t>14</a:t>
                </a:r>
                <a:endParaRPr lang="en-US" sz="110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+mn-ea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222235" y="1018939"/>
                <a:ext cx="1125411" cy="178387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  <a:ea typeface="+mn-ea"/>
                  </a:rPr>
                  <a:t>2</a:t>
                </a:r>
                <a:endParaRPr lang="en-US" sz="11000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+mn-ea"/>
                </a:endParaRPr>
              </a:p>
            </p:txBody>
          </p:sp>
        </p:grpSp>
        <p:grpSp>
          <p:nvGrpSpPr>
            <p:cNvPr id="24587" name="组合 21"/>
            <p:cNvGrpSpPr/>
            <p:nvPr/>
          </p:nvGrpSpPr>
          <p:grpSpPr bwMode="auto">
            <a:xfrm>
              <a:off x="2336624" y="2743611"/>
              <a:ext cx="2433615" cy="1024424"/>
              <a:chOff x="5725128" y="1079244"/>
              <a:chExt cx="2433615" cy="1024424"/>
            </a:xfrm>
          </p:grpSpPr>
          <p:sp>
            <p:nvSpPr>
              <p:cNvPr id="24588" name="矩形 4"/>
              <p:cNvSpPr>
                <a:spLocks noChangeArrowheads="1"/>
              </p:cNvSpPr>
              <p:nvPr/>
            </p:nvSpPr>
            <p:spPr bwMode="auto">
              <a:xfrm>
                <a:off x="5750605" y="1621980"/>
                <a:ext cx="2085624" cy="306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589" name="TextBox 8"/>
              <p:cNvSpPr txBox="1">
                <a:spLocks noChangeArrowheads="1"/>
              </p:cNvSpPr>
              <p:nvPr/>
            </p:nvSpPr>
            <p:spPr bwMode="auto">
              <a:xfrm>
                <a:off x="5770503" y="1888224"/>
                <a:ext cx="2045828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800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适用于工作汇报 </a:t>
                </a:r>
                <a:r>
                  <a:rPr lang="en-US" altLang="zh-CN" sz="800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 </a:t>
                </a:r>
                <a:r>
                  <a:rPr lang="zh-CN" altLang="en-US" sz="800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提案及相关类别演示</a:t>
                </a:r>
                <a:endPara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590" name="矩形 27"/>
              <p:cNvSpPr>
                <a:spLocks noChangeArrowheads="1"/>
              </p:cNvSpPr>
              <p:nvPr/>
            </p:nvSpPr>
            <p:spPr bwMode="auto">
              <a:xfrm>
                <a:off x="5725128" y="1079244"/>
                <a:ext cx="2433615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THANK YOU!</a:t>
                </a:r>
                <a:endParaRPr lang="zh-CN" altLang="en-US" sz="16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1" name="组合 20"/>
          <p:cNvGrpSpPr/>
          <p:nvPr/>
        </p:nvGrpSpPr>
        <p:grpSpPr bwMode="auto">
          <a:xfrm>
            <a:off x="4292600" y="627063"/>
            <a:ext cx="890588" cy="1530350"/>
            <a:chOff x="4292172" y="370155"/>
            <a:chExt cx="890343" cy="1529334"/>
          </a:xfrm>
        </p:grpSpPr>
        <p:sp>
          <p:nvSpPr>
            <p:cNvPr id="24584" name="Freeform 20"/>
            <p:cNvSpPr/>
            <p:nvPr/>
          </p:nvSpPr>
          <p:spPr bwMode="auto">
            <a:xfrm rot="6527835">
              <a:off x="3972677" y="689650"/>
              <a:ext cx="1529334" cy="890343"/>
            </a:xfrm>
            <a:custGeom>
              <a:avLst/>
              <a:gdLst>
                <a:gd name="T0" fmla="*/ 2147483646 w 864"/>
                <a:gd name="T1" fmla="*/ 0 h 503"/>
                <a:gd name="T2" fmla="*/ 2147483646 w 864"/>
                <a:gd name="T3" fmla="*/ 2147483646 h 503"/>
                <a:gd name="T4" fmla="*/ 2147483646 w 864"/>
                <a:gd name="T5" fmla="*/ 2147483646 h 503"/>
                <a:gd name="T6" fmla="*/ 2147483646 w 864"/>
                <a:gd name="T7" fmla="*/ 2147483646 h 503"/>
                <a:gd name="T8" fmla="*/ 2147483646 w 864"/>
                <a:gd name="T9" fmla="*/ 2147483646 h 503"/>
                <a:gd name="T10" fmla="*/ 2147483646 w 864"/>
                <a:gd name="T11" fmla="*/ 2147483646 h 503"/>
                <a:gd name="T12" fmla="*/ 2147483646 w 864"/>
                <a:gd name="T13" fmla="*/ 2147483646 h 503"/>
                <a:gd name="T14" fmla="*/ 2147483646 w 864"/>
                <a:gd name="T15" fmla="*/ 2147483646 h 503"/>
                <a:gd name="T16" fmla="*/ 2147483646 w 864"/>
                <a:gd name="T17" fmla="*/ 2147483646 h 503"/>
                <a:gd name="T18" fmla="*/ 2147483646 w 864"/>
                <a:gd name="T19" fmla="*/ 2147483646 h 503"/>
                <a:gd name="T20" fmla="*/ 0 w 864"/>
                <a:gd name="T21" fmla="*/ 2147483646 h 503"/>
                <a:gd name="T22" fmla="*/ 2147483646 w 864"/>
                <a:gd name="T23" fmla="*/ 2147483646 h 503"/>
                <a:gd name="T24" fmla="*/ 2147483646 w 864"/>
                <a:gd name="T25" fmla="*/ 0 h 50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64" h="503">
                  <a:moveTo>
                    <a:pt x="75" y="0"/>
                  </a:moveTo>
                  <a:lnTo>
                    <a:pt x="670" y="287"/>
                  </a:lnTo>
                  <a:lnTo>
                    <a:pt x="670" y="360"/>
                  </a:lnTo>
                  <a:lnTo>
                    <a:pt x="774" y="417"/>
                  </a:lnTo>
                  <a:lnTo>
                    <a:pt x="805" y="358"/>
                  </a:lnTo>
                  <a:lnTo>
                    <a:pt x="864" y="478"/>
                  </a:lnTo>
                  <a:lnTo>
                    <a:pt x="741" y="503"/>
                  </a:lnTo>
                  <a:lnTo>
                    <a:pt x="757" y="453"/>
                  </a:lnTo>
                  <a:lnTo>
                    <a:pt x="652" y="391"/>
                  </a:lnTo>
                  <a:lnTo>
                    <a:pt x="594" y="435"/>
                  </a:lnTo>
                  <a:lnTo>
                    <a:pt x="0" y="144"/>
                  </a:lnTo>
                  <a:lnTo>
                    <a:pt x="88" y="10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24585" name="Picture 2" descr="E:\锐普资料\20110708新LOGO应用\锐普PPT白LOGO-0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2761295">
              <a:off x="4345006" y="884279"/>
              <a:ext cx="857324" cy="333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3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1545</Words>
  <Application>WPS 演示</Application>
  <PresentationFormat>全屏显示(16:9)</PresentationFormat>
  <Paragraphs>151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微软雅黑</vt:lpstr>
      <vt:lpstr>Arial Black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6</cp:revision>
  <dcterms:created xsi:type="dcterms:W3CDTF">2013-11-07T07:23:00Z</dcterms:created>
  <dcterms:modified xsi:type="dcterms:W3CDTF">2018-08-29T03:48:36Z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