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8D35FA-FB4A-4FDC-B4B2-616429EA460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222B3D7-B8A0-46EF-A10A-50A51D13D87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A499-7DD3-45ED-8942-4E1EFE5C315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3BA7B-52B3-4D24-96CF-0F91A13391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E61A-F9D9-43D2-863C-50C13A80BE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085D8-8083-41E1-84CD-012534033E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599C3-6BF2-42ED-B72B-D9FB9B5FD6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E75E-7504-4999-A601-87627C0344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4459D8-CE2A-4070-927F-31355A01FC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46850-AF38-4B73-A892-78E87F4A2D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1B1FB-C39C-44EC-86DE-C655EC77352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E59B-2EB7-4EE1-9EA8-0B43155D2E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F5E5-8E8A-4667-8B9D-F2FC140C25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CD86-B024-4518-B604-DCA56503F3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7541-8175-482F-BF12-E7E4BAF6D3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CB05-C6C2-49DD-9DD1-2FD33C5E55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9F45A-0677-4970-A516-52F92A45381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0983F-292F-428E-B119-FFC7C8FAFB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66C51-DF3C-4100-8E0C-3D2FFC77311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87C5B-D512-4EC7-9B82-31C2B5D266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\Pictures\图片1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22863"/>
          </a:xfrm>
          <a:prstGeom prst="rect">
            <a:avLst/>
          </a:prstGeom>
          <a:solidFill>
            <a:srgbClr val="7055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1588"/>
            <a:ext cx="9144000" cy="36512"/>
          </a:xfrm>
          <a:prstGeom prst="rect">
            <a:avLst/>
          </a:prstGeom>
          <a:solidFill>
            <a:srgbClr val="B086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12"/>
          <p:cNvSpPr/>
          <p:nvPr userDrawn="1"/>
        </p:nvSpPr>
        <p:spPr>
          <a:xfrm>
            <a:off x="933450" y="1588"/>
            <a:ext cx="7383463" cy="36512"/>
          </a:xfrm>
          <a:custGeom>
            <a:avLst/>
            <a:gdLst/>
            <a:ahLst/>
            <a:cxnLst/>
            <a:rect l="l" t="t" r="r" b="b"/>
            <a:pathLst>
              <a:path w="7383461" h="70440">
                <a:moveTo>
                  <a:pt x="0" y="0"/>
                </a:moveTo>
                <a:lnTo>
                  <a:pt x="7383461" y="0"/>
                </a:lnTo>
                <a:lnTo>
                  <a:pt x="7383461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C00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13"/>
          <p:cNvSpPr/>
          <p:nvPr userDrawn="1"/>
        </p:nvSpPr>
        <p:spPr>
          <a:xfrm>
            <a:off x="-4763" y="1588"/>
            <a:ext cx="3711576" cy="36512"/>
          </a:xfrm>
          <a:custGeom>
            <a:avLst/>
            <a:gdLst/>
            <a:ahLst/>
            <a:cxnLst/>
            <a:rect l="l" t="t" r="r" b="b"/>
            <a:pathLst>
              <a:path w="3711053" h="70440">
                <a:moveTo>
                  <a:pt x="0" y="0"/>
                </a:moveTo>
                <a:lnTo>
                  <a:pt x="3711053" y="0"/>
                </a:lnTo>
                <a:lnTo>
                  <a:pt x="3711053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2997200" y="4568924"/>
            <a:ext cx="5065365" cy="504726"/>
          </a:xfrm>
          <a:custGeom>
            <a:avLst/>
            <a:gdLst>
              <a:gd name="T0" fmla="*/ 2147483647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073319948 h 10000"/>
              <a:gd name="T20" fmla="*/ 2147483647 w 10000"/>
              <a:gd name="T21" fmla="*/ 2147483647 h 10000"/>
              <a:gd name="T22" fmla="*/ 2147483647 w 10000"/>
              <a:gd name="T23" fmla="*/ 1029505524 h 10000"/>
              <a:gd name="T24" fmla="*/ 2147483647 w 10000"/>
              <a:gd name="T25" fmla="*/ 0 h 10000"/>
              <a:gd name="T26" fmla="*/ 2147483647 w 10000"/>
              <a:gd name="T27" fmla="*/ 832190799 h 10000"/>
              <a:gd name="T28" fmla="*/ 2147483647 w 10000"/>
              <a:gd name="T29" fmla="*/ 2147483647 h 10000"/>
              <a:gd name="T30" fmla="*/ 2147483647 w 10000"/>
              <a:gd name="T31" fmla="*/ 2147483647 h 10000"/>
              <a:gd name="T32" fmla="*/ 2147483647 w 10000"/>
              <a:gd name="T33" fmla="*/ 2147483647 h 10000"/>
              <a:gd name="T34" fmla="*/ 2147483647 w 10000"/>
              <a:gd name="T35" fmla="*/ 2073319948 h 10000"/>
              <a:gd name="T36" fmla="*/ 2147483647 w 10000"/>
              <a:gd name="T37" fmla="*/ 1974284519 h 10000"/>
              <a:gd name="T38" fmla="*/ 2147483647 w 10000"/>
              <a:gd name="T39" fmla="*/ 1903866745 h 10000"/>
              <a:gd name="T40" fmla="*/ 2147483647 w 10000"/>
              <a:gd name="T41" fmla="*/ 1776969722 h 10000"/>
              <a:gd name="T42" fmla="*/ 2147483647 w 10000"/>
              <a:gd name="T43" fmla="*/ 1269371373 h 10000"/>
              <a:gd name="T44" fmla="*/ 2147483647 w 10000"/>
              <a:gd name="T45" fmla="*/ 1861696323 h 10000"/>
              <a:gd name="T46" fmla="*/ 2147483647 w 10000"/>
              <a:gd name="T47" fmla="*/ 1974284519 h 10000"/>
              <a:gd name="T48" fmla="*/ 2147483647 w 10000"/>
              <a:gd name="T49" fmla="*/ 2147483647 h 10000"/>
              <a:gd name="T50" fmla="*/ 2147483647 w 10000"/>
              <a:gd name="T51" fmla="*/ 2147483647 h 10000"/>
              <a:gd name="T52" fmla="*/ 2147483647 w 10000"/>
              <a:gd name="T53" fmla="*/ 2147483647 h 10000"/>
              <a:gd name="T54" fmla="*/ 2147483647 w 10000"/>
              <a:gd name="T55" fmla="*/ 2147483647 h 10000"/>
              <a:gd name="T56" fmla="*/ 2147483647 w 10000"/>
              <a:gd name="T57" fmla="*/ 2147483647 h 10000"/>
              <a:gd name="T58" fmla="*/ 2147483647 w 10000"/>
              <a:gd name="T59" fmla="*/ 2147483647 h 10000"/>
              <a:gd name="T60" fmla="*/ 2147483647 w 10000"/>
              <a:gd name="T61" fmla="*/ 2147483647 h 10000"/>
              <a:gd name="T62" fmla="*/ 2147483647 w 10000"/>
              <a:gd name="T63" fmla="*/ 2147483647 h 10000"/>
              <a:gd name="T64" fmla="*/ 2147483647 w 10000"/>
              <a:gd name="T65" fmla="*/ 2147483647 h 10000"/>
              <a:gd name="T66" fmla="*/ 2147483647 w 10000"/>
              <a:gd name="T67" fmla="*/ 2147483647 h 10000"/>
              <a:gd name="T68" fmla="*/ 2147483647 w 10000"/>
              <a:gd name="T69" fmla="*/ 2147483647 h 10000"/>
              <a:gd name="T70" fmla="*/ 2147483647 w 10000"/>
              <a:gd name="T71" fmla="*/ 2147483647 h 10000"/>
              <a:gd name="T72" fmla="*/ 2147483647 w 10000"/>
              <a:gd name="T73" fmla="*/ 2147483647 h 10000"/>
              <a:gd name="T74" fmla="*/ 2147483647 w 10000"/>
              <a:gd name="T75" fmla="*/ 2147483647 h 10000"/>
              <a:gd name="T76" fmla="*/ 2147483647 w 10000"/>
              <a:gd name="T77" fmla="*/ 2147483647 h 10000"/>
              <a:gd name="T78" fmla="*/ 2147483647 w 10000"/>
              <a:gd name="T79" fmla="*/ 201455150 h 10000"/>
              <a:gd name="T80" fmla="*/ 2147483647 w 10000"/>
              <a:gd name="T81" fmla="*/ 1889938547 h 10000"/>
              <a:gd name="T82" fmla="*/ 2147483647 w 10000"/>
              <a:gd name="T83" fmla="*/ 2147483647 h 10000"/>
              <a:gd name="T84" fmla="*/ 2147483647 w 10000"/>
              <a:gd name="T85" fmla="*/ 2147483647 h 10000"/>
              <a:gd name="T86" fmla="*/ 2147483647 w 10000"/>
              <a:gd name="T87" fmla="*/ 2030768896 h 10000"/>
              <a:gd name="T88" fmla="*/ 2147483647 w 10000"/>
              <a:gd name="T89" fmla="*/ 1960351122 h 10000"/>
              <a:gd name="T90" fmla="*/ 2147483647 w 10000"/>
              <a:gd name="T91" fmla="*/ 1833454171 h 10000"/>
              <a:gd name="T92" fmla="*/ 2147483647 w 10000"/>
              <a:gd name="T93" fmla="*/ 2147483647 h 10000"/>
              <a:gd name="T94" fmla="*/ 2147483647 w 10000"/>
              <a:gd name="T95" fmla="*/ 2147483647 h 10000"/>
              <a:gd name="T96" fmla="*/ 2147483647 w 10000"/>
              <a:gd name="T97" fmla="*/ 1875624520 h 10000"/>
              <a:gd name="T98" fmla="*/ 2147483647 w 10000"/>
              <a:gd name="T99" fmla="*/ 2147483647 h 10000"/>
              <a:gd name="T100" fmla="*/ 2147483647 w 10000"/>
              <a:gd name="T101" fmla="*/ 2147483647 h 10000"/>
              <a:gd name="T102" fmla="*/ 2147483647 w 10000"/>
              <a:gd name="T103" fmla="*/ 2147483647 h 10000"/>
              <a:gd name="T104" fmla="*/ 2147483647 w 10000"/>
              <a:gd name="T105" fmla="*/ 2147483647 h 10000"/>
              <a:gd name="T106" fmla="*/ 2147483647 w 10000"/>
              <a:gd name="T107" fmla="*/ 2147483647 h 10000"/>
              <a:gd name="T108" fmla="*/ 2147483647 w 10000"/>
              <a:gd name="T109" fmla="*/ 2147483647 h 100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0" y="9438"/>
                </a:lnTo>
                <a:lnTo>
                  <a:pt x="76" y="9438"/>
                </a:lnTo>
                <a:lnTo>
                  <a:pt x="76" y="5805"/>
                </a:lnTo>
                <a:lnTo>
                  <a:pt x="263" y="5805"/>
                </a:lnTo>
                <a:lnTo>
                  <a:pt x="263" y="9401"/>
                </a:lnTo>
                <a:lnTo>
                  <a:pt x="321" y="9401"/>
                </a:lnTo>
                <a:lnTo>
                  <a:pt x="321" y="7378"/>
                </a:lnTo>
                <a:lnTo>
                  <a:pt x="362" y="7378"/>
                </a:lnTo>
                <a:lnTo>
                  <a:pt x="362" y="7004"/>
                </a:lnTo>
                <a:lnTo>
                  <a:pt x="374" y="7004"/>
                </a:lnTo>
                <a:lnTo>
                  <a:pt x="374" y="7378"/>
                </a:lnTo>
                <a:lnTo>
                  <a:pt x="468" y="7378"/>
                </a:lnTo>
                <a:lnTo>
                  <a:pt x="468" y="6929"/>
                </a:lnTo>
                <a:lnTo>
                  <a:pt x="479" y="6929"/>
                </a:lnTo>
                <a:lnTo>
                  <a:pt x="479" y="7378"/>
                </a:lnTo>
                <a:lnTo>
                  <a:pt x="508" y="7378"/>
                </a:lnTo>
                <a:lnTo>
                  <a:pt x="508" y="9401"/>
                </a:lnTo>
                <a:lnTo>
                  <a:pt x="637" y="9401"/>
                </a:lnTo>
                <a:lnTo>
                  <a:pt x="637" y="7940"/>
                </a:lnTo>
                <a:lnTo>
                  <a:pt x="655" y="7940"/>
                </a:lnTo>
                <a:lnTo>
                  <a:pt x="655" y="7865"/>
                </a:lnTo>
                <a:lnTo>
                  <a:pt x="672" y="7865"/>
                </a:lnTo>
                <a:lnTo>
                  <a:pt x="672" y="7715"/>
                </a:lnTo>
                <a:lnTo>
                  <a:pt x="684" y="7715"/>
                </a:lnTo>
                <a:lnTo>
                  <a:pt x="684" y="7566"/>
                </a:lnTo>
                <a:lnTo>
                  <a:pt x="695" y="7566"/>
                </a:lnTo>
                <a:lnTo>
                  <a:pt x="695" y="7491"/>
                </a:lnTo>
                <a:lnTo>
                  <a:pt x="707" y="7491"/>
                </a:lnTo>
                <a:lnTo>
                  <a:pt x="707" y="7191"/>
                </a:lnTo>
                <a:lnTo>
                  <a:pt x="731" y="7191"/>
                </a:lnTo>
                <a:lnTo>
                  <a:pt x="731" y="9438"/>
                </a:lnTo>
                <a:lnTo>
                  <a:pt x="742" y="9438"/>
                </a:lnTo>
                <a:lnTo>
                  <a:pt x="742" y="7940"/>
                </a:lnTo>
                <a:lnTo>
                  <a:pt x="1350" y="7940"/>
                </a:lnTo>
                <a:lnTo>
                  <a:pt x="1350" y="9401"/>
                </a:lnTo>
                <a:lnTo>
                  <a:pt x="1409" y="9401"/>
                </a:lnTo>
                <a:lnTo>
                  <a:pt x="1409" y="5693"/>
                </a:lnTo>
                <a:lnTo>
                  <a:pt x="1555" y="5693"/>
                </a:lnTo>
                <a:lnTo>
                  <a:pt x="1555" y="9401"/>
                </a:lnTo>
                <a:lnTo>
                  <a:pt x="1607" y="9401"/>
                </a:lnTo>
                <a:lnTo>
                  <a:pt x="1607" y="6929"/>
                </a:lnTo>
                <a:lnTo>
                  <a:pt x="1981" y="6929"/>
                </a:lnTo>
                <a:lnTo>
                  <a:pt x="1981" y="9401"/>
                </a:lnTo>
                <a:lnTo>
                  <a:pt x="2005" y="9401"/>
                </a:lnTo>
                <a:lnTo>
                  <a:pt x="2005" y="8427"/>
                </a:lnTo>
                <a:lnTo>
                  <a:pt x="2028" y="8427"/>
                </a:lnTo>
                <a:lnTo>
                  <a:pt x="2028" y="8015"/>
                </a:lnTo>
                <a:lnTo>
                  <a:pt x="2198" y="8015"/>
                </a:lnTo>
                <a:lnTo>
                  <a:pt x="2198" y="5506"/>
                </a:lnTo>
                <a:lnTo>
                  <a:pt x="2379" y="5506"/>
                </a:lnTo>
                <a:lnTo>
                  <a:pt x="2379" y="8015"/>
                </a:lnTo>
                <a:cubicBezTo>
                  <a:pt x="2383" y="8140"/>
                  <a:pt x="2386" y="8265"/>
                  <a:pt x="2390" y="8390"/>
                </a:cubicBezTo>
                <a:lnTo>
                  <a:pt x="2472" y="8390"/>
                </a:lnTo>
                <a:lnTo>
                  <a:pt x="2472" y="9438"/>
                </a:lnTo>
                <a:lnTo>
                  <a:pt x="2519" y="9438"/>
                </a:lnTo>
                <a:lnTo>
                  <a:pt x="2519" y="3970"/>
                </a:lnTo>
                <a:lnTo>
                  <a:pt x="2554" y="3970"/>
                </a:lnTo>
                <a:lnTo>
                  <a:pt x="2554" y="2734"/>
                </a:lnTo>
                <a:lnTo>
                  <a:pt x="2613" y="2734"/>
                </a:lnTo>
                <a:lnTo>
                  <a:pt x="2613" y="2210"/>
                </a:lnTo>
                <a:lnTo>
                  <a:pt x="2624" y="2210"/>
                </a:lnTo>
                <a:lnTo>
                  <a:pt x="2624" y="1610"/>
                </a:lnTo>
                <a:lnTo>
                  <a:pt x="2642" y="1610"/>
                </a:lnTo>
                <a:lnTo>
                  <a:pt x="2642" y="0"/>
                </a:lnTo>
                <a:lnTo>
                  <a:pt x="2648" y="0"/>
                </a:lnTo>
                <a:lnTo>
                  <a:pt x="2648" y="1610"/>
                </a:lnTo>
                <a:lnTo>
                  <a:pt x="2683" y="1610"/>
                </a:lnTo>
                <a:lnTo>
                  <a:pt x="2683" y="2210"/>
                </a:lnTo>
                <a:lnTo>
                  <a:pt x="2712" y="2210"/>
                </a:lnTo>
                <a:lnTo>
                  <a:pt x="2712" y="2734"/>
                </a:lnTo>
                <a:lnTo>
                  <a:pt x="2759" y="2734"/>
                </a:lnTo>
                <a:lnTo>
                  <a:pt x="2759" y="3970"/>
                </a:lnTo>
                <a:lnTo>
                  <a:pt x="2788" y="3970"/>
                </a:lnTo>
                <a:lnTo>
                  <a:pt x="2788" y="9438"/>
                </a:lnTo>
                <a:lnTo>
                  <a:pt x="2817" y="9438"/>
                </a:lnTo>
                <a:lnTo>
                  <a:pt x="2817" y="5056"/>
                </a:lnTo>
                <a:lnTo>
                  <a:pt x="3045" y="5056"/>
                </a:lnTo>
                <a:lnTo>
                  <a:pt x="3045" y="9438"/>
                </a:lnTo>
                <a:lnTo>
                  <a:pt x="3080" y="9438"/>
                </a:lnTo>
                <a:lnTo>
                  <a:pt x="3080" y="8390"/>
                </a:lnTo>
                <a:lnTo>
                  <a:pt x="3378" y="8390"/>
                </a:lnTo>
                <a:lnTo>
                  <a:pt x="3378" y="9401"/>
                </a:lnTo>
                <a:lnTo>
                  <a:pt x="3396" y="9401"/>
                </a:lnTo>
                <a:lnTo>
                  <a:pt x="3396" y="6330"/>
                </a:lnTo>
                <a:lnTo>
                  <a:pt x="3513" y="6330"/>
                </a:lnTo>
                <a:lnTo>
                  <a:pt x="3513" y="9401"/>
                </a:lnTo>
                <a:lnTo>
                  <a:pt x="3583" y="9401"/>
                </a:lnTo>
                <a:lnTo>
                  <a:pt x="3583" y="5506"/>
                </a:lnTo>
                <a:lnTo>
                  <a:pt x="3600" y="5506"/>
                </a:lnTo>
                <a:lnTo>
                  <a:pt x="3600" y="5431"/>
                </a:lnTo>
                <a:lnTo>
                  <a:pt x="3612" y="5431"/>
                </a:lnTo>
                <a:lnTo>
                  <a:pt x="3612" y="5318"/>
                </a:lnTo>
                <a:lnTo>
                  <a:pt x="3629" y="5318"/>
                </a:lnTo>
                <a:lnTo>
                  <a:pt x="3629" y="5243"/>
                </a:lnTo>
                <a:lnTo>
                  <a:pt x="3641" y="5243"/>
                </a:lnTo>
                <a:lnTo>
                  <a:pt x="3641" y="5131"/>
                </a:lnTo>
                <a:lnTo>
                  <a:pt x="3665" y="5131"/>
                </a:lnTo>
                <a:lnTo>
                  <a:pt x="3665" y="5056"/>
                </a:lnTo>
                <a:lnTo>
                  <a:pt x="3676" y="5056"/>
                </a:lnTo>
                <a:cubicBezTo>
                  <a:pt x="3678" y="5019"/>
                  <a:pt x="3680" y="4981"/>
                  <a:pt x="3682" y="4944"/>
                </a:cubicBezTo>
                <a:lnTo>
                  <a:pt x="3700" y="4869"/>
                </a:lnTo>
                <a:cubicBezTo>
                  <a:pt x="3702" y="4844"/>
                  <a:pt x="3703" y="4819"/>
                  <a:pt x="3705" y="4794"/>
                </a:cubicBezTo>
                <a:cubicBezTo>
                  <a:pt x="3703" y="4769"/>
                  <a:pt x="3702" y="4744"/>
                  <a:pt x="3700" y="4719"/>
                </a:cubicBezTo>
                <a:lnTo>
                  <a:pt x="3729" y="4719"/>
                </a:lnTo>
                <a:lnTo>
                  <a:pt x="3746" y="4719"/>
                </a:lnTo>
                <a:lnTo>
                  <a:pt x="3746" y="9401"/>
                </a:lnTo>
                <a:lnTo>
                  <a:pt x="3787" y="9401"/>
                </a:lnTo>
                <a:lnTo>
                  <a:pt x="3787" y="3371"/>
                </a:lnTo>
                <a:lnTo>
                  <a:pt x="4004" y="3371"/>
                </a:lnTo>
                <a:lnTo>
                  <a:pt x="4004" y="9401"/>
                </a:lnTo>
                <a:lnTo>
                  <a:pt x="4079" y="9401"/>
                </a:lnTo>
                <a:lnTo>
                  <a:pt x="4079" y="6180"/>
                </a:lnTo>
                <a:lnTo>
                  <a:pt x="4109" y="6180"/>
                </a:lnTo>
                <a:lnTo>
                  <a:pt x="4109" y="4944"/>
                </a:lnTo>
                <a:lnTo>
                  <a:pt x="4278" y="4944"/>
                </a:lnTo>
                <a:lnTo>
                  <a:pt x="4278" y="6142"/>
                </a:lnTo>
                <a:lnTo>
                  <a:pt x="4307" y="6142"/>
                </a:lnTo>
                <a:lnTo>
                  <a:pt x="4307" y="5243"/>
                </a:lnTo>
                <a:lnTo>
                  <a:pt x="4348" y="5243"/>
                </a:lnTo>
                <a:lnTo>
                  <a:pt x="4348" y="6180"/>
                </a:lnTo>
                <a:lnTo>
                  <a:pt x="4366" y="6180"/>
                </a:lnTo>
                <a:lnTo>
                  <a:pt x="4366" y="9438"/>
                </a:lnTo>
                <a:lnTo>
                  <a:pt x="4424" y="9438"/>
                </a:lnTo>
                <a:lnTo>
                  <a:pt x="4424" y="9700"/>
                </a:lnTo>
                <a:lnTo>
                  <a:pt x="4442" y="9700"/>
                </a:lnTo>
                <a:lnTo>
                  <a:pt x="4442" y="6442"/>
                </a:lnTo>
                <a:lnTo>
                  <a:pt x="4454" y="6442"/>
                </a:lnTo>
                <a:lnTo>
                  <a:pt x="4454" y="6517"/>
                </a:lnTo>
                <a:lnTo>
                  <a:pt x="4465" y="6517"/>
                </a:lnTo>
                <a:lnTo>
                  <a:pt x="4465" y="6629"/>
                </a:lnTo>
                <a:lnTo>
                  <a:pt x="4483" y="6629"/>
                </a:lnTo>
                <a:lnTo>
                  <a:pt x="4483" y="6742"/>
                </a:lnTo>
                <a:lnTo>
                  <a:pt x="4494" y="6742"/>
                </a:lnTo>
                <a:lnTo>
                  <a:pt x="4494" y="6816"/>
                </a:lnTo>
                <a:lnTo>
                  <a:pt x="4512" y="6816"/>
                </a:lnTo>
                <a:lnTo>
                  <a:pt x="4512" y="6929"/>
                </a:lnTo>
                <a:lnTo>
                  <a:pt x="4524" y="6929"/>
                </a:lnTo>
                <a:lnTo>
                  <a:pt x="4524" y="7004"/>
                </a:lnTo>
                <a:lnTo>
                  <a:pt x="4524" y="5880"/>
                </a:lnTo>
                <a:lnTo>
                  <a:pt x="4699" y="5880"/>
                </a:lnTo>
                <a:lnTo>
                  <a:pt x="4699" y="7566"/>
                </a:lnTo>
                <a:lnTo>
                  <a:pt x="4763" y="7566"/>
                </a:lnTo>
                <a:lnTo>
                  <a:pt x="4763" y="7491"/>
                </a:lnTo>
                <a:lnTo>
                  <a:pt x="4804" y="7491"/>
                </a:lnTo>
                <a:lnTo>
                  <a:pt x="4804" y="7004"/>
                </a:lnTo>
                <a:lnTo>
                  <a:pt x="4816" y="7004"/>
                </a:lnTo>
                <a:lnTo>
                  <a:pt x="4816" y="7453"/>
                </a:lnTo>
                <a:lnTo>
                  <a:pt x="4904" y="7453"/>
                </a:lnTo>
                <a:lnTo>
                  <a:pt x="4904" y="7004"/>
                </a:lnTo>
                <a:lnTo>
                  <a:pt x="4915" y="7004"/>
                </a:lnTo>
                <a:lnTo>
                  <a:pt x="4915" y="7453"/>
                </a:lnTo>
                <a:lnTo>
                  <a:pt x="4950" y="7453"/>
                </a:lnTo>
                <a:lnTo>
                  <a:pt x="4950" y="7940"/>
                </a:lnTo>
                <a:lnTo>
                  <a:pt x="5073" y="7940"/>
                </a:lnTo>
                <a:lnTo>
                  <a:pt x="5073" y="7828"/>
                </a:lnTo>
                <a:lnTo>
                  <a:pt x="5091" y="7828"/>
                </a:lnTo>
                <a:lnTo>
                  <a:pt x="5091" y="7753"/>
                </a:lnTo>
                <a:lnTo>
                  <a:pt x="5108" y="7753"/>
                </a:lnTo>
                <a:lnTo>
                  <a:pt x="5108" y="7640"/>
                </a:lnTo>
                <a:lnTo>
                  <a:pt x="5126" y="7640"/>
                </a:lnTo>
                <a:lnTo>
                  <a:pt x="5126" y="7566"/>
                </a:lnTo>
                <a:lnTo>
                  <a:pt x="5137" y="7566"/>
                </a:lnTo>
                <a:lnTo>
                  <a:pt x="5137" y="7453"/>
                </a:lnTo>
                <a:lnTo>
                  <a:pt x="5149" y="7453"/>
                </a:lnTo>
                <a:lnTo>
                  <a:pt x="5149" y="7378"/>
                </a:lnTo>
                <a:lnTo>
                  <a:pt x="5167" y="7378"/>
                </a:lnTo>
                <a:lnTo>
                  <a:pt x="5167" y="8839"/>
                </a:lnTo>
                <a:lnTo>
                  <a:pt x="5196" y="8839"/>
                </a:lnTo>
                <a:lnTo>
                  <a:pt x="5196" y="8015"/>
                </a:lnTo>
                <a:lnTo>
                  <a:pt x="5786" y="8015"/>
                </a:lnTo>
                <a:lnTo>
                  <a:pt x="5786" y="9513"/>
                </a:lnTo>
                <a:lnTo>
                  <a:pt x="5827" y="9513"/>
                </a:lnTo>
                <a:lnTo>
                  <a:pt x="5827" y="9775"/>
                </a:lnTo>
                <a:lnTo>
                  <a:pt x="5850" y="9775"/>
                </a:lnTo>
                <a:lnTo>
                  <a:pt x="5850" y="5805"/>
                </a:lnTo>
                <a:lnTo>
                  <a:pt x="5991" y="5805"/>
                </a:lnTo>
                <a:lnTo>
                  <a:pt x="5991" y="9513"/>
                </a:lnTo>
                <a:lnTo>
                  <a:pt x="6043" y="9513"/>
                </a:lnTo>
                <a:lnTo>
                  <a:pt x="6043" y="9775"/>
                </a:lnTo>
                <a:lnTo>
                  <a:pt x="6067" y="9775"/>
                </a:lnTo>
                <a:lnTo>
                  <a:pt x="6067" y="7041"/>
                </a:lnTo>
                <a:lnTo>
                  <a:pt x="6423" y="7041"/>
                </a:lnTo>
                <a:lnTo>
                  <a:pt x="6423" y="9476"/>
                </a:lnTo>
                <a:lnTo>
                  <a:pt x="6447" y="9476"/>
                </a:lnTo>
                <a:lnTo>
                  <a:pt x="6447" y="9963"/>
                </a:lnTo>
                <a:lnTo>
                  <a:pt x="6458" y="9963"/>
                </a:lnTo>
                <a:lnTo>
                  <a:pt x="6458" y="8502"/>
                </a:lnTo>
                <a:lnTo>
                  <a:pt x="6476" y="8502"/>
                </a:lnTo>
                <a:lnTo>
                  <a:pt x="6476" y="8127"/>
                </a:lnTo>
                <a:lnTo>
                  <a:pt x="6639" y="8127"/>
                </a:lnTo>
                <a:lnTo>
                  <a:pt x="6639" y="5618"/>
                </a:lnTo>
                <a:lnTo>
                  <a:pt x="6815" y="5618"/>
                </a:lnTo>
                <a:lnTo>
                  <a:pt x="6815" y="8090"/>
                </a:lnTo>
                <a:lnTo>
                  <a:pt x="6826" y="8090"/>
                </a:lnTo>
                <a:lnTo>
                  <a:pt x="6826" y="8464"/>
                </a:lnTo>
                <a:lnTo>
                  <a:pt x="6937" y="8464"/>
                </a:lnTo>
                <a:lnTo>
                  <a:pt x="6937" y="9551"/>
                </a:lnTo>
                <a:lnTo>
                  <a:pt x="6961" y="9551"/>
                </a:lnTo>
                <a:cubicBezTo>
                  <a:pt x="6958" y="6546"/>
                  <a:pt x="6956" y="3540"/>
                  <a:pt x="6953" y="535"/>
                </a:cubicBezTo>
                <a:cubicBezTo>
                  <a:pt x="7026" y="422"/>
                  <a:pt x="7121" y="503"/>
                  <a:pt x="7224" y="486"/>
                </a:cubicBezTo>
                <a:lnTo>
                  <a:pt x="7224" y="9513"/>
                </a:lnTo>
                <a:lnTo>
                  <a:pt x="7265" y="9513"/>
                </a:lnTo>
                <a:lnTo>
                  <a:pt x="7265" y="5019"/>
                </a:lnTo>
                <a:lnTo>
                  <a:pt x="7475" y="5019"/>
                </a:lnTo>
                <a:lnTo>
                  <a:pt x="7475" y="9513"/>
                </a:lnTo>
                <a:lnTo>
                  <a:pt x="7516" y="9513"/>
                </a:lnTo>
                <a:lnTo>
                  <a:pt x="7516" y="8464"/>
                </a:lnTo>
                <a:lnTo>
                  <a:pt x="7802" y="8464"/>
                </a:lnTo>
                <a:lnTo>
                  <a:pt x="7802" y="9513"/>
                </a:lnTo>
                <a:lnTo>
                  <a:pt x="7843" y="9513"/>
                </a:lnTo>
                <a:lnTo>
                  <a:pt x="7843" y="6330"/>
                </a:lnTo>
                <a:lnTo>
                  <a:pt x="7972" y="6330"/>
                </a:lnTo>
                <a:lnTo>
                  <a:pt x="7972" y="9513"/>
                </a:lnTo>
                <a:lnTo>
                  <a:pt x="8013" y="9513"/>
                </a:lnTo>
                <a:lnTo>
                  <a:pt x="8013" y="5655"/>
                </a:lnTo>
                <a:cubicBezTo>
                  <a:pt x="8021" y="5643"/>
                  <a:pt x="8028" y="5630"/>
                  <a:pt x="8036" y="5618"/>
                </a:cubicBezTo>
                <a:lnTo>
                  <a:pt x="8036" y="5506"/>
                </a:lnTo>
                <a:lnTo>
                  <a:pt x="8054" y="5506"/>
                </a:lnTo>
                <a:lnTo>
                  <a:pt x="8054" y="5393"/>
                </a:lnTo>
                <a:lnTo>
                  <a:pt x="8077" y="5393"/>
                </a:lnTo>
                <a:lnTo>
                  <a:pt x="8077" y="5318"/>
                </a:lnTo>
                <a:lnTo>
                  <a:pt x="8101" y="5318"/>
                </a:lnTo>
                <a:lnTo>
                  <a:pt x="8101" y="5206"/>
                </a:lnTo>
                <a:lnTo>
                  <a:pt x="8118" y="5206"/>
                </a:lnTo>
                <a:lnTo>
                  <a:pt x="8124" y="5056"/>
                </a:lnTo>
                <a:lnTo>
                  <a:pt x="8141" y="5056"/>
                </a:lnTo>
                <a:lnTo>
                  <a:pt x="8141" y="4944"/>
                </a:lnTo>
                <a:lnTo>
                  <a:pt x="8165" y="4944"/>
                </a:lnTo>
                <a:lnTo>
                  <a:pt x="8177" y="4869"/>
                </a:lnTo>
                <a:cubicBezTo>
                  <a:pt x="8185" y="4856"/>
                  <a:pt x="8192" y="4844"/>
                  <a:pt x="8200" y="4831"/>
                </a:cubicBezTo>
                <a:lnTo>
                  <a:pt x="8200" y="9513"/>
                </a:lnTo>
                <a:lnTo>
                  <a:pt x="8212" y="9513"/>
                </a:lnTo>
                <a:lnTo>
                  <a:pt x="8212" y="9963"/>
                </a:lnTo>
                <a:lnTo>
                  <a:pt x="8229" y="9963"/>
                </a:lnTo>
                <a:lnTo>
                  <a:pt x="8229" y="3408"/>
                </a:lnTo>
                <a:lnTo>
                  <a:pt x="8457" y="3408"/>
                </a:lnTo>
                <a:lnTo>
                  <a:pt x="8457" y="9513"/>
                </a:lnTo>
                <a:lnTo>
                  <a:pt x="8498" y="9513"/>
                </a:lnTo>
                <a:cubicBezTo>
                  <a:pt x="8498" y="9513"/>
                  <a:pt x="8492" y="9963"/>
                  <a:pt x="8498" y="9963"/>
                </a:cubicBezTo>
                <a:cubicBezTo>
                  <a:pt x="8504" y="9963"/>
                  <a:pt x="8515" y="10000"/>
                  <a:pt x="8515" y="10000"/>
                </a:cubicBezTo>
                <a:lnTo>
                  <a:pt x="8515" y="6255"/>
                </a:lnTo>
                <a:lnTo>
                  <a:pt x="8539" y="6255"/>
                </a:lnTo>
                <a:lnTo>
                  <a:pt x="8539" y="4981"/>
                </a:lnTo>
                <a:lnTo>
                  <a:pt x="8714" y="4981"/>
                </a:lnTo>
                <a:lnTo>
                  <a:pt x="8714" y="6292"/>
                </a:lnTo>
                <a:lnTo>
                  <a:pt x="8761" y="6292"/>
                </a:lnTo>
                <a:lnTo>
                  <a:pt x="8761" y="5356"/>
                </a:lnTo>
                <a:lnTo>
                  <a:pt x="8802" y="5356"/>
                </a:lnTo>
                <a:lnTo>
                  <a:pt x="8802" y="9476"/>
                </a:lnTo>
                <a:lnTo>
                  <a:pt x="8843" y="9476"/>
                </a:lnTo>
                <a:cubicBezTo>
                  <a:pt x="8862" y="9601"/>
                  <a:pt x="8882" y="9725"/>
                  <a:pt x="8901" y="9850"/>
                </a:cubicBezTo>
                <a:lnTo>
                  <a:pt x="8901" y="6629"/>
                </a:lnTo>
                <a:cubicBezTo>
                  <a:pt x="8928" y="6941"/>
                  <a:pt x="8956" y="7254"/>
                  <a:pt x="8983" y="7566"/>
                </a:cubicBezTo>
                <a:lnTo>
                  <a:pt x="8983" y="9588"/>
                </a:lnTo>
                <a:lnTo>
                  <a:pt x="9071" y="9588"/>
                </a:lnTo>
                <a:lnTo>
                  <a:pt x="9071" y="7566"/>
                </a:lnTo>
                <a:lnTo>
                  <a:pt x="9182" y="7566"/>
                </a:lnTo>
                <a:lnTo>
                  <a:pt x="9182" y="5993"/>
                </a:lnTo>
                <a:lnTo>
                  <a:pt x="9199" y="5993"/>
                </a:lnTo>
                <a:lnTo>
                  <a:pt x="9199" y="5281"/>
                </a:lnTo>
                <a:lnTo>
                  <a:pt x="9281" y="5281"/>
                </a:lnTo>
                <a:lnTo>
                  <a:pt x="9281" y="5918"/>
                </a:lnTo>
                <a:cubicBezTo>
                  <a:pt x="9287" y="5968"/>
                  <a:pt x="9293" y="6017"/>
                  <a:pt x="9299" y="6067"/>
                </a:cubicBezTo>
                <a:lnTo>
                  <a:pt x="9299" y="8989"/>
                </a:lnTo>
                <a:lnTo>
                  <a:pt x="9357" y="8989"/>
                </a:lnTo>
                <a:lnTo>
                  <a:pt x="9357" y="8015"/>
                </a:lnTo>
                <a:lnTo>
                  <a:pt x="9532" y="8015"/>
                </a:lnTo>
                <a:lnTo>
                  <a:pt x="9532" y="8951"/>
                </a:lnTo>
                <a:lnTo>
                  <a:pt x="9661" y="8951"/>
                </a:lnTo>
                <a:lnTo>
                  <a:pt x="9661" y="9476"/>
                </a:lnTo>
                <a:lnTo>
                  <a:pt x="9708" y="9476"/>
                </a:lnTo>
                <a:lnTo>
                  <a:pt x="9708" y="9738"/>
                </a:lnTo>
                <a:lnTo>
                  <a:pt x="9719" y="9738"/>
                </a:lnTo>
                <a:lnTo>
                  <a:pt x="9719" y="8202"/>
                </a:lnTo>
                <a:lnTo>
                  <a:pt x="9825" y="8202"/>
                </a:lnTo>
                <a:lnTo>
                  <a:pt x="9825" y="9813"/>
                </a:lnTo>
                <a:lnTo>
                  <a:pt x="10000" y="9813"/>
                </a:lnTo>
              </a:path>
            </a:pathLst>
          </a:custGeom>
          <a:noFill/>
          <a:ln w="9525">
            <a:solidFill>
              <a:schemeClr val="bg1">
                <a:lumMod val="65000"/>
                <a:alpha val="56862"/>
              </a:schemeClr>
            </a:solidFill>
            <a:prstDash val="solid"/>
            <a:round/>
          </a:ln>
          <a:effectLst>
            <a:glow rad="25400">
              <a:schemeClr val="bg1">
                <a:alpha val="6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201613" y="4806950"/>
            <a:ext cx="2771775" cy="276225"/>
          </a:xfrm>
          <a:custGeom>
            <a:avLst/>
            <a:gdLst>
              <a:gd name="T0" fmla="*/ 2147483647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073319948 h 10000"/>
              <a:gd name="T20" fmla="*/ 2147483647 w 10000"/>
              <a:gd name="T21" fmla="*/ 2147483647 h 10000"/>
              <a:gd name="T22" fmla="*/ 2147483647 w 10000"/>
              <a:gd name="T23" fmla="*/ 1029505524 h 10000"/>
              <a:gd name="T24" fmla="*/ 2147483647 w 10000"/>
              <a:gd name="T25" fmla="*/ 0 h 10000"/>
              <a:gd name="T26" fmla="*/ 2147483647 w 10000"/>
              <a:gd name="T27" fmla="*/ 832190799 h 10000"/>
              <a:gd name="T28" fmla="*/ 2147483647 w 10000"/>
              <a:gd name="T29" fmla="*/ 2147483647 h 10000"/>
              <a:gd name="T30" fmla="*/ 2147483647 w 10000"/>
              <a:gd name="T31" fmla="*/ 2147483647 h 10000"/>
              <a:gd name="T32" fmla="*/ 2147483647 w 10000"/>
              <a:gd name="T33" fmla="*/ 2147483647 h 10000"/>
              <a:gd name="T34" fmla="*/ 2147483647 w 10000"/>
              <a:gd name="T35" fmla="*/ 2073319948 h 10000"/>
              <a:gd name="T36" fmla="*/ 2147483647 w 10000"/>
              <a:gd name="T37" fmla="*/ 1974284519 h 10000"/>
              <a:gd name="T38" fmla="*/ 2147483647 w 10000"/>
              <a:gd name="T39" fmla="*/ 1903866745 h 10000"/>
              <a:gd name="T40" fmla="*/ 2147483647 w 10000"/>
              <a:gd name="T41" fmla="*/ 1776969722 h 10000"/>
              <a:gd name="T42" fmla="*/ 2147483647 w 10000"/>
              <a:gd name="T43" fmla="*/ 1269371373 h 10000"/>
              <a:gd name="T44" fmla="*/ 2147483647 w 10000"/>
              <a:gd name="T45" fmla="*/ 1861696323 h 10000"/>
              <a:gd name="T46" fmla="*/ 2147483647 w 10000"/>
              <a:gd name="T47" fmla="*/ 1974284519 h 10000"/>
              <a:gd name="T48" fmla="*/ 2147483647 w 10000"/>
              <a:gd name="T49" fmla="*/ 2147483647 h 10000"/>
              <a:gd name="T50" fmla="*/ 2147483647 w 10000"/>
              <a:gd name="T51" fmla="*/ 2147483647 h 10000"/>
              <a:gd name="T52" fmla="*/ 2147483647 w 10000"/>
              <a:gd name="T53" fmla="*/ 2147483647 h 10000"/>
              <a:gd name="T54" fmla="*/ 2147483647 w 10000"/>
              <a:gd name="T55" fmla="*/ 2147483647 h 10000"/>
              <a:gd name="T56" fmla="*/ 2147483647 w 10000"/>
              <a:gd name="T57" fmla="*/ 2147483647 h 10000"/>
              <a:gd name="T58" fmla="*/ 2147483647 w 10000"/>
              <a:gd name="T59" fmla="*/ 2147483647 h 10000"/>
              <a:gd name="T60" fmla="*/ 2147483647 w 10000"/>
              <a:gd name="T61" fmla="*/ 2147483647 h 10000"/>
              <a:gd name="T62" fmla="*/ 2147483647 w 10000"/>
              <a:gd name="T63" fmla="*/ 2147483647 h 10000"/>
              <a:gd name="T64" fmla="*/ 2147483647 w 10000"/>
              <a:gd name="T65" fmla="*/ 2147483647 h 10000"/>
              <a:gd name="T66" fmla="*/ 2147483647 w 10000"/>
              <a:gd name="T67" fmla="*/ 2147483647 h 10000"/>
              <a:gd name="T68" fmla="*/ 2147483647 w 10000"/>
              <a:gd name="T69" fmla="*/ 2147483647 h 10000"/>
              <a:gd name="T70" fmla="*/ 2147483647 w 10000"/>
              <a:gd name="T71" fmla="*/ 2147483647 h 10000"/>
              <a:gd name="T72" fmla="*/ 2147483647 w 10000"/>
              <a:gd name="T73" fmla="*/ 2147483647 h 10000"/>
              <a:gd name="T74" fmla="*/ 2147483647 w 10000"/>
              <a:gd name="T75" fmla="*/ 2147483647 h 10000"/>
              <a:gd name="T76" fmla="*/ 2147483647 w 10000"/>
              <a:gd name="T77" fmla="*/ 2147483647 h 10000"/>
              <a:gd name="T78" fmla="*/ 2147483647 w 10000"/>
              <a:gd name="T79" fmla="*/ 201455150 h 10000"/>
              <a:gd name="T80" fmla="*/ 2147483647 w 10000"/>
              <a:gd name="T81" fmla="*/ 1889938547 h 10000"/>
              <a:gd name="T82" fmla="*/ 2147483647 w 10000"/>
              <a:gd name="T83" fmla="*/ 2147483647 h 10000"/>
              <a:gd name="T84" fmla="*/ 2147483647 w 10000"/>
              <a:gd name="T85" fmla="*/ 2147483647 h 10000"/>
              <a:gd name="T86" fmla="*/ 2147483647 w 10000"/>
              <a:gd name="T87" fmla="*/ 2030768896 h 10000"/>
              <a:gd name="T88" fmla="*/ 2147483647 w 10000"/>
              <a:gd name="T89" fmla="*/ 1960351122 h 10000"/>
              <a:gd name="T90" fmla="*/ 2147483647 w 10000"/>
              <a:gd name="T91" fmla="*/ 1833454171 h 10000"/>
              <a:gd name="T92" fmla="*/ 2147483647 w 10000"/>
              <a:gd name="T93" fmla="*/ 2147483647 h 10000"/>
              <a:gd name="T94" fmla="*/ 2147483647 w 10000"/>
              <a:gd name="T95" fmla="*/ 2147483647 h 10000"/>
              <a:gd name="T96" fmla="*/ 2147483647 w 10000"/>
              <a:gd name="T97" fmla="*/ 1875624520 h 10000"/>
              <a:gd name="T98" fmla="*/ 2147483647 w 10000"/>
              <a:gd name="T99" fmla="*/ 2147483647 h 10000"/>
              <a:gd name="T100" fmla="*/ 2147483647 w 10000"/>
              <a:gd name="T101" fmla="*/ 2147483647 h 10000"/>
              <a:gd name="T102" fmla="*/ 2147483647 w 10000"/>
              <a:gd name="T103" fmla="*/ 2147483647 h 10000"/>
              <a:gd name="T104" fmla="*/ 2147483647 w 10000"/>
              <a:gd name="T105" fmla="*/ 2147483647 h 10000"/>
              <a:gd name="T106" fmla="*/ 2147483647 w 10000"/>
              <a:gd name="T107" fmla="*/ 2147483647 h 10000"/>
              <a:gd name="T108" fmla="*/ 2147483647 w 10000"/>
              <a:gd name="T109" fmla="*/ 2147483647 h 100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0" y="9438"/>
                </a:lnTo>
                <a:lnTo>
                  <a:pt x="76" y="9438"/>
                </a:lnTo>
                <a:lnTo>
                  <a:pt x="76" y="5805"/>
                </a:lnTo>
                <a:lnTo>
                  <a:pt x="263" y="5805"/>
                </a:lnTo>
                <a:lnTo>
                  <a:pt x="263" y="9401"/>
                </a:lnTo>
                <a:lnTo>
                  <a:pt x="321" y="9401"/>
                </a:lnTo>
                <a:lnTo>
                  <a:pt x="321" y="7378"/>
                </a:lnTo>
                <a:lnTo>
                  <a:pt x="362" y="7378"/>
                </a:lnTo>
                <a:lnTo>
                  <a:pt x="362" y="7004"/>
                </a:lnTo>
                <a:lnTo>
                  <a:pt x="374" y="7004"/>
                </a:lnTo>
                <a:lnTo>
                  <a:pt x="374" y="7378"/>
                </a:lnTo>
                <a:lnTo>
                  <a:pt x="468" y="7378"/>
                </a:lnTo>
                <a:lnTo>
                  <a:pt x="468" y="6929"/>
                </a:lnTo>
                <a:lnTo>
                  <a:pt x="479" y="6929"/>
                </a:lnTo>
                <a:lnTo>
                  <a:pt x="479" y="7378"/>
                </a:lnTo>
                <a:lnTo>
                  <a:pt x="508" y="7378"/>
                </a:lnTo>
                <a:lnTo>
                  <a:pt x="508" y="9401"/>
                </a:lnTo>
                <a:lnTo>
                  <a:pt x="637" y="9401"/>
                </a:lnTo>
                <a:lnTo>
                  <a:pt x="637" y="7940"/>
                </a:lnTo>
                <a:lnTo>
                  <a:pt x="655" y="7940"/>
                </a:lnTo>
                <a:lnTo>
                  <a:pt x="655" y="7865"/>
                </a:lnTo>
                <a:lnTo>
                  <a:pt x="672" y="7865"/>
                </a:lnTo>
                <a:lnTo>
                  <a:pt x="672" y="7715"/>
                </a:lnTo>
                <a:lnTo>
                  <a:pt x="684" y="7715"/>
                </a:lnTo>
                <a:lnTo>
                  <a:pt x="684" y="7566"/>
                </a:lnTo>
                <a:lnTo>
                  <a:pt x="695" y="7566"/>
                </a:lnTo>
                <a:lnTo>
                  <a:pt x="695" y="7491"/>
                </a:lnTo>
                <a:lnTo>
                  <a:pt x="707" y="7491"/>
                </a:lnTo>
                <a:lnTo>
                  <a:pt x="707" y="7191"/>
                </a:lnTo>
                <a:lnTo>
                  <a:pt x="731" y="7191"/>
                </a:lnTo>
                <a:lnTo>
                  <a:pt x="731" y="9438"/>
                </a:lnTo>
                <a:lnTo>
                  <a:pt x="742" y="9438"/>
                </a:lnTo>
                <a:lnTo>
                  <a:pt x="742" y="7940"/>
                </a:lnTo>
                <a:lnTo>
                  <a:pt x="1350" y="7940"/>
                </a:lnTo>
                <a:lnTo>
                  <a:pt x="1350" y="9401"/>
                </a:lnTo>
                <a:lnTo>
                  <a:pt x="1409" y="9401"/>
                </a:lnTo>
                <a:lnTo>
                  <a:pt x="1409" y="5693"/>
                </a:lnTo>
                <a:lnTo>
                  <a:pt x="1555" y="5693"/>
                </a:lnTo>
                <a:lnTo>
                  <a:pt x="1555" y="9401"/>
                </a:lnTo>
                <a:lnTo>
                  <a:pt x="1607" y="9401"/>
                </a:lnTo>
                <a:lnTo>
                  <a:pt x="1607" y="6929"/>
                </a:lnTo>
                <a:lnTo>
                  <a:pt x="1981" y="6929"/>
                </a:lnTo>
                <a:lnTo>
                  <a:pt x="1981" y="9401"/>
                </a:lnTo>
                <a:lnTo>
                  <a:pt x="2005" y="9401"/>
                </a:lnTo>
                <a:lnTo>
                  <a:pt x="2005" y="8427"/>
                </a:lnTo>
                <a:lnTo>
                  <a:pt x="2028" y="8427"/>
                </a:lnTo>
                <a:lnTo>
                  <a:pt x="2028" y="8015"/>
                </a:lnTo>
                <a:lnTo>
                  <a:pt x="2198" y="8015"/>
                </a:lnTo>
                <a:lnTo>
                  <a:pt x="2198" y="5506"/>
                </a:lnTo>
                <a:lnTo>
                  <a:pt x="2379" y="5506"/>
                </a:lnTo>
                <a:lnTo>
                  <a:pt x="2379" y="8015"/>
                </a:lnTo>
                <a:cubicBezTo>
                  <a:pt x="2383" y="8140"/>
                  <a:pt x="2386" y="8265"/>
                  <a:pt x="2390" y="8390"/>
                </a:cubicBezTo>
                <a:lnTo>
                  <a:pt x="2472" y="8390"/>
                </a:lnTo>
                <a:lnTo>
                  <a:pt x="2472" y="9438"/>
                </a:lnTo>
                <a:lnTo>
                  <a:pt x="2519" y="9438"/>
                </a:lnTo>
                <a:lnTo>
                  <a:pt x="2519" y="3970"/>
                </a:lnTo>
                <a:lnTo>
                  <a:pt x="2554" y="3970"/>
                </a:lnTo>
                <a:lnTo>
                  <a:pt x="2554" y="2734"/>
                </a:lnTo>
                <a:lnTo>
                  <a:pt x="2613" y="2734"/>
                </a:lnTo>
                <a:lnTo>
                  <a:pt x="2613" y="2210"/>
                </a:lnTo>
                <a:lnTo>
                  <a:pt x="2624" y="2210"/>
                </a:lnTo>
                <a:lnTo>
                  <a:pt x="2624" y="1610"/>
                </a:lnTo>
                <a:lnTo>
                  <a:pt x="2642" y="1610"/>
                </a:lnTo>
                <a:lnTo>
                  <a:pt x="2642" y="0"/>
                </a:lnTo>
                <a:lnTo>
                  <a:pt x="2648" y="0"/>
                </a:lnTo>
                <a:lnTo>
                  <a:pt x="2648" y="1610"/>
                </a:lnTo>
                <a:lnTo>
                  <a:pt x="2683" y="1610"/>
                </a:lnTo>
                <a:lnTo>
                  <a:pt x="2683" y="2210"/>
                </a:lnTo>
                <a:lnTo>
                  <a:pt x="2712" y="2210"/>
                </a:lnTo>
                <a:lnTo>
                  <a:pt x="2712" y="2734"/>
                </a:lnTo>
                <a:lnTo>
                  <a:pt x="2759" y="2734"/>
                </a:lnTo>
                <a:lnTo>
                  <a:pt x="2759" y="3970"/>
                </a:lnTo>
                <a:lnTo>
                  <a:pt x="2788" y="3970"/>
                </a:lnTo>
                <a:lnTo>
                  <a:pt x="2788" y="9438"/>
                </a:lnTo>
                <a:lnTo>
                  <a:pt x="2817" y="9438"/>
                </a:lnTo>
                <a:lnTo>
                  <a:pt x="2817" y="5056"/>
                </a:lnTo>
                <a:lnTo>
                  <a:pt x="3045" y="5056"/>
                </a:lnTo>
                <a:lnTo>
                  <a:pt x="3045" y="9438"/>
                </a:lnTo>
                <a:lnTo>
                  <a:pt x="3080" y="9438"/>
                </a:lnTo>
                <a:lnTo>
                  <a:pt x="3080" y="8390"/>
                </a:lnTo>
                <a:lnTo>
                  <a:pt x="3378" y="8390"/>
                </a:lnTo>
                <a:lnTo>
                  <a:pt x="3378" y="9401"/>
                </a:lnTo>
                <a:lnTo>
                  <a:pt x="3396" y="9401"/>
                </a:lnTo>
                <a:lnTo>
                  <a:pt x="3396" y="6330"/>
                </a:lnTo>
                <a:lnTo>
                  <a:pt x="3513" y="6330"/>
                </a:lnTo>
                <a:lnTo>
                  <a:pt x="3513" y="9401"/>
                </a:lnTo>
                <a:lnTo>
                  <a:pt x="3583" y="9401"/>
                </a:lnTo>
                <a:lnTo>
                  <a:pt x="3583" y="5506"/>
                </a:lnTo>
                <a:lnTo>
                  <a:pt x="3600" y="5506"/>
                </a:lnTo>
                <a:lnTo>
                  <a:pt x="3600" y="5431"/>
                </a:lnTo>
                <a:lnTo>
                  <a:pt x="3612" y="5431"/>
                </a:lnTo>
                <a:lnTo>
                  <a:pt x="3612" y="5318"/>
                </a:lnTo>
                <a:lnTo>
                  <a:pt x="3629" y="5318"/>
                </a:lnTo>
                <a:lnTo>
                  <a:pt x="3629" y="5243"/>
                </a:lnTo>
                <a:lnTo>
                  <a:pt x="3641" y="5243"/>
                </a:lnTo>
                <a:lnTo>
                  <a:pt x="3641" y="5131"/>
                </a:lnTo>
                <a:lnTo>
                  <a:pt x="3665" y="5131"/>
                </a:lnTo>
                <a:lnTo>
                  <a:pt x="3665" y="5056"/>
                </a:lnTo>
                <a:lnTo>
                  <a:pt x="3676" y="5056"/>
                </a:lnTo>
                <a:cubicBezTo>
                  <a:pt x="3678" y="5019"/>
                  <a:pt x="3680" y="4981"/>
                  <a:pt x="3682" y="4944"/>
                </a:cubicBezTo>
                <a:lnTo>
                  <a:pt x="3700" y="4869"/>
                </a:lnTo>
                <a:cubicBezTo>
                  <a:pt x="3702" y="4844"/>
                  <a:pt x="3703" y="4819"/>
                  <a:pt x="3705" y="4794"/>
                </a:cubicBezTo>
                <a:cubicBezTo>
                  <a:pt x="3703" y="4769"/>
                  <a:pt x="3702" y="4744"/>
                  <a:pt x="3700" y="4719"/>
                </a:cubicBezTo>
                <a:lnTo>
                  <a:pt x="3729" y="4719"/>
                </a:lnTo>
                <a:lnTo>
                  <a:pt x="3746" y="4719"/>
                </a:lnTo>
                <a:lnTo>
                  <a:pt x="3746" y="9401"/>
                </a:lnTo>
                <a:lnTo>
                  <a:pt x="3787" y="9401"/>
                </a:lnTo>
                <a:lnTo>
                  <a:pt x="3787" y="3371"/>
                </a:lnTo>
                <a:lnTo>
                  <a:pt x="4004" y="3371"/>
                </a:lnTo>
                <a:lnTo>
                  <a:pt x="4004" y="9401"/>
                </a:lnTo>
                <a:lnTo>
                  <a:pt x="4079" y="9401"/>
                </a:lnTo>
                <a:lnTo>
                  <a:pt x="4079" y="6180"/>
                </a:lnTo>
                <a:lnTo>
                  <a:pt x="4109" y="6180"/>
                </a:lnTo>
                <a:lnTo>
                  <a:pt x="4109" y="4944"/>
                </a:lnTo>
                <a:lnTo>
                  <a:pt x="4278" y="4944"/>
                </a:lnTo>
                <a:lnTo>
                  <a:pt x="4278" y="6142"/>
                </a:lnTo>
                <a:lnTo>
                  <a:pt x="4307" y="6142"/>
                </a:lnTo>
                <a:lnTo>
                  <a:pt x="4307" y="5243"/>
                </a:lnTo>
                <a:lnTo>
                  <a:pt x="4348" y="5243"/>
                </a:lnTo>
                <a:lnTo>
                  <a:pt x="4348" y="6180"/>
                </a:lnTo>
                <a:lnTo>
                  <a:pt x="4366" y="6180"/>
                </a:lnTo>
                <a:lnTo>
                  <a:pt x="4366" y="9438"/>
                </a:lnTo>
                <a:lnTo>
                  <a:pt x="4424" y="9438"/>
                </a:lnTo>
                <a:lnTo>
                  <a:pt x="4424" y="9700"/>
                </a:lnTo>
                <a:lnTo>
                  <a:pt x="4442" y="9700"/>
                </a:lnTo>
                <a:lnTo>
                  <a:pt x="4442" y="6442"/>
                </a:lnTo>
                <a:lnTo>
                  <a:pt x="4454" y="6442"/>
                </a:lnTo>
                <a:lnTo>
                  <a:pt x="4454" y="6517"/>
                </a:lnTo>
                <a:lnTo>
                  <a:pt x="4465" y="6517"/>
                </a:lnTo>
                <a:lnTo>
                  <a:pt x="4465" y="6629"/>
                </a:lnTo>
                <a:lnTo>
                  <a:pt x="4483" y="6629"/>
                </a:lnTo>
                <a:lnTo>
                  <a:pt x="4483" y="6742"/>
                </a:lnTo>
                <a:lnTo>
                  <a:pt x="4494" y="6742"/>
                </a:lnTo>
                <a:lnTo>
                  <a:pt x="4494" y="6816"/>
                </a:lnTo>
                <a:lnTo>
                  <a:pt x="4512" y="6816"/>
                </a:lnTo>
                <a:lnTo>
                  <a:pt x="4512" y="6929"/>
                </a:lnTo>
                <a:lnTo>
                  <a:pt x="4524" y="6929"/>
                </a:lnTo>
                <a:lnTo>
                  <a:pt x="4524" y="7004"/>
                </a:lnTo>
                <a:lnTo>
                  <a:pt x="4524" y="5880"/>
                </a:lnTo>
                <a:lnTo>
                  <a:pt x="4699" y="5880"/>
                </a:lnTo>
                <a:lnTo>
                  <a:pt x="4699" y="7566"/>
                </a:lnTo>
                <a:lnTo>
                  <a:pt x="4763" y="7566"/>
                </a:lnTo>
                <a:lnTo>
                  <a:pt x="4763" y="7491"/>
                </a:lnTo>
                <a:lnTo>
                  <a:pt x="4804" y="7491"/>
                </a:lnTo>
                <a:lnTo>
                  <a:pt x="4804" y="7004"/>
                </a:lnTo>
                <a:lnTo>
                  <a:pt x="4816" y="7004"/>
                </a:lnTo>
                <a:lnTo>
                  <a:pt x="4816" y="7453"/>
                </a:lnTo>
                <a:lnTo>
                  <a:pt x="4904" y="7453"/>
                </a:lnTo>
                <a:lnTo>
                  <a:pt x="4904" y="7004"/>
                </a:lnTo>
                <a:lnTo>
                  <a:pt x="4915" y="7004"/>
                </a:lnTo>
                <a:lnTo>
                  <a:pt x="4915" y="7453"/>
                </a:lnTo>
                <a:lnTo>
                  <a:pt x="4950" y="7453"/>
                </a:lnTo>
                <a:lnTo>
                  <a:pt x="4950" y="7940"/>
                </a:lnTo>
                <a:lnTo>
                  <a:pt x="5073" y="7940"/>
                </a:lnTo>
                <a:lnTo>
                  <a:pt x="5073" y="7828"/>
                </a:lnTo>
                <a:lnTo>
                  <a:pt x="5091" y="7828"/>
                </a:lnTo>
                <a:lnTo>
                  <a:pt x="5091" y="7753"/>
                </a:lnTo>
                <a:lnTo>
                  <a:pt x="5108" y="7753"/>
                </a:lnTo>
                <a:lnTo>
                  <a:pt x="5108" y="7640"/>
                </a:lnTo>
                <a:lnTo>
                  <a:pt x="5126" y="7640"/>
                </a:lnTo>
                <a:lnTo>
                  <a:pt x="5126" y="7566"/>
                </a:lnTo>
                <a:lnTo>
                  <a:pt x="5137" y="7566"/>
                </a:lnTo>
                <a:lnTo>
                  <a:pt x="5137" y="7453"/>
                </a:lnTo>
                <a:lnTo>
                  <a:pt x="5149" y="7453"/>
                </a:lnTo>
                <a:lnTo>
                  <a:pt x="5149" y="7378"/>
                </a:lnTo>
                <a:lnTo>
                  <a:pt x="5167" y="7378"/>
                </a:lnTo>
                <a:lnTo>
                  <a:pt x="5167" y="8839"/>
                </a:lnTo>
                <a:lnTo>
                  <a:pt x="5196" y="8839"/>
                </a:lnTo>
                <a:lnTo>
                  <a:pt x="5196" y="8015"/>
                </a:lnTo>
                <a:lnTo>
                  <a:pt x="5786" y="8015"/>
                </a:lnTo>
                <a:lnTo>
                  <a:pt x="5786" y="9513"/>
                </a:lnTo>
                <a:lnTo>
                  <a:pt x="5827" y="9513"/>
                </a:lnTo>
                <a:lnTo>
                  <a:pt x="5827" y="9775"/>
                </a:lnTo>
                <a:lnTo>
                  <a:pt x="5850" y="9775"/>
                </a:lnTo>
                <a:lnTo>
                  <a:pt x="5850" y="5805"/>
                </a:lnTo>
                <a:lnTo>
                  <a:pt x="5991" y="5805"/>
                </a:lnTo>
                <a:lnTo>
                  <a:pt x="5991" y="9513"/>
                </a:lnTo>
                <a:lnTo>
                  <a:pt x="6043" y="9513"/>
                </a:lnTo>
                <a:lnTo>
                  <a:pt x="6043" y="9775"/>
                </a:lnTo>
                <a:lnTo>
                  <a:pt x="6067" y="9775"/>
                </a:lnTo>
                <a:lnTo>
                  <a:pt x="6067" y="7041"/>
                </a:lnTo>
                <a:lnTo>
                  <a:pt x="6423" y="7041"/>
                </a:lnTo>
                <a:lnTo>
                  <a:pt x="6423" y="9476"/>
                </a:lnTo>
                <a:lnTo>
                  <a:pt x="6447" y="9476"/>
                </a:lnTo>
                <a:lnTo>
                  <a:pt x="6447" y="9963"/>
                </a:lnTo>
                <a:lnTo>
                  <a:pt x="6458" y="9963"/>
                </a:lnTo>
                <a:lnTo>
                  <a:pt x="6458" y="8502"/>
                </a:lnTo>
                <a:lnTo>
                  <a:pt x="6476" y="8502"/>
                </a:lnTo>
                <a:lnTo>
                  <a:pt x="6476" y="8127"/>
                </a:lnTo>
                <a:lnTo>
                  <a:pt x="6639" y="8127"/>
                </a:lnTo>
                <a:lnTo>
                  <a:pt x="6639" y="5618"/>
                </a:lnTo>
                <a:lnTo>
                  <a:pt x="6815" y="5618"/>
                </a:lnTo>
                <a:lnTo>
                  <a:pt x="6815" y="8090"/>
                </a:lnTo>
                <a:lnTo>
                  <a:pt x="6826" y="8090"/>
                </a:lnTo>
                <a:lnTo>
                  <a:pt x="6826" y="8464"/>
                </a:lnTo>
                <a:lnTo>
                  <a:pt x="6937" y="8464"/>
                </a:lnTo>
                <a:lnTo>
                  <a:pt x="6937" y="9551"/>
                </a:lnTo>
                <a:lnTo>
                  <a:pt x="6961" y="9551"/>
                </a:lnTo>
                <a:cubicBezTo>
                  <a:pt x="6958" y="6546"/>
                  <a:pt x="6956" y="3540"/>
                  <a:pt x="6953" y="535"/>
                </a:cubicBezTo>
                <a:cubicBezTo>
                  <a:pt x="7026" y="422"/>
                  <a:pt x="7121" y="503"/>
                  <a:pt x="7224" y="486"/>
                </a:cubicBezTo>
                <a:lnTo>
                  <a:pt x="7224" y="9513"/>
                </a:lnTo>
                <a:lnTo>
                  <a:pt x="7265" y="9513"/>
                </a:lnTo>
                <a:lnTo>
                  <a:pt x="7265" y="5019"/>
                </a:lnTo>
                <a:lnTo>
                  <a:pt x="7475" y="5019"/>
                </a:lnTo>
                <a:lnTo>
                  <a:pt x="7475" y="9513"/>
                </a:lnTo>
                <a:lnTo>
                  <a:pt x="7516" y="9513"/>
                </a:lnTo>
                <a:lnTo>
                  <a:pt x="7516" y="8464"/>
                </a:lnTo>
                <a:lnTo>
                  <a:pt x="7802" y="8464"/>
                </a:lnTo>
                <a:lnTo>
                  <a:pt x="7802" y="9513"/>
                </a:lnTo>
                <a:lnTo>
                  <a:pt x="7843" y="9513"/>
                </a:lnTo>
                <a:lnTo>
                  <a:pt x="7843" y="6330"/>
                </a:lnTo>
                <a:lnTo>
                  <a:pt x="7972" y="6330"/>
                </a:lnTo>
                <a:lnTo>
                  <a:pt x="7972" y="9513"/>
                </a:lnTo>
                <a:lnTo>
                  <a:pt x="8013" y="9513"/>
                </a:lnTo>
                <a:lnTo>
                  <a:pt x="8013" y="5655"/>
                </a:lnTo>
                <a:cubicBezTo>
                  <a:pt x="8021" y="5643"/>
                  <a:pt x="8028" y="5630"/>
                  <a:pt x="8036" y="5618"/>
                </a:cubicBezTo>
                <a:lnTo>
                  <a:pt x="8036" y="5506"/>
                </a:lnTo>
                <a:lnTo>
                  <a:pt x="8054" y="5506"/>
                </a:lnTo>
                <a:lnTo>
                  <a:pt x="8054" y="5393"/>
                </a:lnTo>
                <a:lnTo>
                  <a:pt x="8077" y="5393"/>
                </a:lnTo>
                <a:lnTo>
                  <a:pt x="8077" y="5318"/>
                </a:lnTo>
                <a:lnTo>
                  <a:pt x="8101" y="5318"/>
                </a:lnTo>
                <a:lnTo>
                  <a:pt x="8101" y="5206"/>
                </a:lnTo>
                <a:lnTo>
                  <a:pt x="8118" y="5206"/>
                </a:lnTo>
                <a:lnTo>
                  <a:pt x="8124" y="5056"/>
                </a:lnTo>
                <a:lnTo>
                  <a:pt x="8141" y="5056"/>
                </a:lnTo>
                <a:lnTo>
                  <a:pt x="8141" y="4944"/>
                </a:lnTo>
                <a:lnTo>
                  <a:pt x="8165" y="4944"/>
                </a:lnTo>
                <a:lnTo>
                  <a:pt x="8177" y="4869"/>
                </a:lnTo>
                <a:cubicBezTo>
                  <a:pt x="8185" y="4856"/>
                  <a:pt x="8192" y="4844"/>
                  <a:pt x="8200" y="4831"/>
                </a:cubicBezTo>
                <a:lnTo>
                  <a:pt x="8200" y="9513"/>
                </a:lnTo>
                <a:lnTo>
                  <a:pt x="8212" y="9513"/>
                </a:lnTo>
                <a:lnTo>
                  <a:pt x="8212" y="9963"/>
                </a:lnTo>
                <a:lnTo>
                  <a:pt x="8229" y="9963"/>
                </a:lnTo>
                <a:lnTo>
                  <a:pt x="8229" y="3408"/>
                </a:lnTo>
                <a:lnTo>
                  <a:pt x="8457" y="3408"/>
                </a:lnTo>
                <a:lnTo>
                  <a:pt x="8457" y="9513"/>
                </a:lnTo>
                <a:lnTo>
                  <a:pt x="8498" y="9513"/>
                </a:lnTo>
                <a:cubicBezTo>
                  <a:pt x="8498" y="9513"/>
                  <a:pt x="8492" y="9963"/>
                  <a:pt x="8498" y="9963"/>
                </a:cubicBezTo>
                <a:cubicBezTo>
                  <a:pt x="8504" y="9963"/>
                  <a:pt x="8515" y="10000"/>
                  <a:pt x="8515" y="10000"/>
                </a:cubicBezTo>
                <a:lnTo>
                  <a:pt x="8515" y="6255"/>
                </a:lnTo>
                <a:lnTo>
                  <a:pt x="8539" y="6255"/>
                </a:lnTo>
                <a:lnTo>
                  <a:pt x="8539" y="4981"/>
                </a:lnTo>
                <a:lnTo>
                  <a:pt x="8714" y="4981"/>
                </a:lnTo>
                <a:lnTo>
                  <a:pt x="8714" y="6292"/>
                </a:lnTo>
                <a:lnTo>
                  <a:pt x="8761" y="6292"/>
                </a:lnTo>
                <a:lnTo>
                  <a:pt x="8761" y="5356"/>
                </a:lnTo>
                <a:lnTo>
                  <a:pt x="8802" y="5356"/>
                </a:lnTo>
                <a:lnTo>
                  <a:pt x="8802" y="9476"/>
                </a:lnTo>
                <a:lnTo>
                  <a:pt x="8843" y="9476"/>
                </a:lnTo>
                <a:cubicBezTo>
                  <a:pt x="8862" y="9601"/>
                  <a:pt x="8882" y="9725"/>
                  <a:pt x="8901" y="9850"/>
                </a:cubicBezTo>
                <a:lnTo>
                  <a:pt x="8901" y="6629"/>
                </a:lnTo>
                <a:cubicBezTo>
                  <a:pt x="8928" y="6941"/>
                  <a:pt x="8956" y="7254"/>
                  <a:pt x="8983" y="7566"/>
                </a:cubicBezTo>
                <a:lnTo>
                  <a:pt x="8983" y="9588"/>
                </a:lnTo>
                <a:lnTo>
                  <a:pt x="9071" y="9588"/>
                </a:lnTo>
                <a:lnTo>
                  <a:pt x="9071" y="7566"/>
                </a:lnTo>
                <a:lnTo>
                  <a:pt x="9182" y="7566"/>
                </a:lnTo>
                <a:lnTo>
                  <a:pt x="9182" y="5993"/>
                </a:lnTo>
                <a:lnTo>
                  <a:pt x="9199" y="5993"/>
                </a:lnTo>
                <a:lnTo>
                  <a:pt x="9199" y="5281"/>
                </a:lnTo>
                <a:lnTo>
                  <a:pt x="9281" y="5281"/>
                </a:lnTo>
                <a:lnTo>
                  <a:pt x="9281" y="5918"/>
                </a:lnTo>
                <a:cubicBezTo>
                  <a:pt x="9287" y="5968"/>
                  <a:pt x="9293" y="6017"/>
                  <a:pt x="9299" y="6067"/>
                </a:cubicBezTo>
                <a:lnTo>
                  <a:pt x="9299" y="8989"/>
                </a:lnTo>
                <a:lnTo>
                  <a:pt x="9357" y="8989"/>
                </a:lnTo>
                <a:lnTo>
                  <a:pt x="9357" y="8015"/>
                </a:lnTo>
                <a:lnTo>
                  <a:pt x="9532" y="8015"/>
                </a:lnTo>
                <a:lnTo>
                  <a:pt x="9532" y="8951"/>
                </a:lnTo>
                <a:lnTo>
                  <a:pt x="9661" y="8951"/>
                </a:lnTo>
                <a:lnTo>
                  <a:pt x="9661" y="9476"/>
                </a:lnTo>
                <a:lnTo>
                  <a:pt x="9708" y="9476"/>
                </a:lnTo>
                <a:lnTo>
                  <a:pt x="9708" y="9738"/>
                </a:lnTo>
                <a:lnTo>
                  <a:pt x="9719" y="9738"/>
                </a:lnTo>
                <a:lnTo>
                  <a:pt x="9719" y="8202"/>
                </a:lnTo>
                <a:lnTo>
                  <a:pt x="9825" y="8202"/>
                </a:lnTo>
                <a:lnTo>
                  <a:pt x="9825" y="9813"/>
                </a:lnTo>
                <a:lnTo>
                  <a:pt x="10000" y="9813"/>
                </a:lnTo>
              </a:path>
            </a:pathLst>
          </a:custGeom>
          <a:noFill/>
          <a:ln w="9525">
            <a:solidFill>
              <a:schemeClr val="bg1">
                <a:lumMod val="65000"/>
                <a:alpha val="56862"/>
              </a:schemeClr>
            </a:solidFill>
            <a:prstDash val="solid"/>
            <a:round/>
          </a:ln>
          <a:effectLst>
            <a:glow rad="25400">
              <a:schemeClr val="bg1">
                <a:alpha val="6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5086350"/>
            <a:ext cx="9144000" cy="71438"/>
          </a:xfrm>
          <a:prstGeom prst="rect">
            <a:avLst/>
          </a:prstGeom>
          <a:solidFill>
            <a:srgbClr val="B08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2"/>
          <p:cNvSpPr/>
          <p:nvPr userDrawn="1"/>
        </p:nvSpPr>
        <p:spPr>
          <a:xfrm>
            <a:off x="-4763" y="5086350"/>
            <a:ext cx="7383463" cy="71438"/>
          </a:xfrm>
          <a:custGeom>
            <a:avLst/>
            <a:gdLst/>
            <a:ahLst/>
            <a:cxnLst/>
            <a:rect l="l" t="t" r="r" b="b"/>
            <a:pathLst>
              <a:path w="7383461" h="70440">
                <a:moveTo>
                  <a:pt x="0" y="0"/>
                </a:moveTo>
                <a:lnTo>
                  <a:pt x="7383461" y="0"/>
                </a:lnTo>
                <a:lnTo>
                  <a:pt x="7383461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C00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3"/>
          <p:cNvSpPr/>
          <p:nvPr userDrawn="1"/>
        </p:nvSpPr>
        <p:spPr>
          <a:xfrm>
            <a:off x="-4763" y="5086350"/>
            <a:ext cx="3711576" cy="71438"/>
          </a:xfrm>
          <a:custGeom>
            <a:avLst/>
            <a:gdLst/>
            <a:ahLst/>
            <a:cxnLst/>
            <a:rect l="l" t="t" r="r" b="b"/>
            <a:pathLst>
              <a:path w="3711053" h="70440">
                <a:moveTo>
                  <a:pt x="0" y="0"/>
                </a:moveTo>
                <a:lnTo>
                  <a:pt x="3711053" y="0"/>
                </a:lnTo>
                <a:lnTo>
                  <a:pt x="3711053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F21A7-E2B7-4F5C-8F66-2944A4243BB9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F9D2DA-57F0-4C16-B135-97CEEB9862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C3475-CAF8-484D-9309-8EA2DEDFEE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478ED-3D51-47DC-B796-749EC64EE4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790E5-E3FC-48BF-BBE2-F89C8F36367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797BA-8FAB-4F49-BE6B-1BA5EFA8B1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4F9500-CBF1-4470-B3CF-7F87F3E154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FF6A39F-9A24-4148-8885-5BDDBB67090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://www.microsoft.com/sqlserverlabs" TargetMode="External"/><Relationship Id="rId7" Type="http://schemas.openxmlformats.org/officeDocument/2006/relationships/hyperlink" Target="http://www.windowsazure.com/" TargetMode="External"/><Relationship Id="rId6" Type="http://schemas.openxmlformats.org/officeDocument/2006/relationships/image" Target="../media/image18.png"/><Relationship Id="rId5" Type="http://schemas.openxmlformats.org/officeDocument/2006/relationships/hyperlink" Target="http://www.microsoft.com/en-us/download/details.aspx?id=38395" TargetMode="External"/><Relationship Id="rId4" Type="http://schemas.openxmlformats.org/officeDocument/2006/relationships/hyperlink" Target="http://www.microsoft.com/learning/en/us/certification-overview.aspx#database" TargetMode="External"/><Relationship Id="rId3" Type="http://schemas.openxmlformats.org/officeDocument/2006/relationships/hyperlink" Target="http://www.microsoft.com/sqlserver" TargetMode="External"/><Relationship Id="rId2" Type="http://schemas.openxmlformats.org/officeDocument/2006/relationships/hyperlink" Target="http://office.microsoft.com/en-us/excel/download-data-explorer-for-excel-FX104018616.aspx" TargetMode="Externa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迅雷下载\shutterstock_14191277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5" b="13025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300163"/>
            <a:ext cx="9144000" cy="382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2808288" y="2844800"/>
            <a:ext cx="3525837" cy="554038"/>
            <a:chOff x="2808692" y="2844272"/>
            <a:chExt cx="3525408" cy="555104"/>
          </a:xfrm>
        </p:grpSpPr>
        <p:sp>
          <p:nvSpPr>
            <p:cNvPr id="6" name="矩形 5"/>
            <p:cNvSpPr/>
            <p:nvPr/>
          </p:nvSpPr>
          <p:spPr>
            <a:xfrm>
              <a:off x="2808692" y="2844272"/>
              <a:ext cx="3525408" cy="5551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00757" y="2860214"/>
              <a:ext cx="3341279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flood" dir="t"/>
              </a:scene3d>
              <a:sp3d extrusionH="114300">
                <a:extrusionClr>
                  <a:srgbClr val="00B0F0"/>
                </a:extrusionClr>
                <a:contourClr>
                  <a:schemeClr val="bg1"/>
                </a:contourClr>
              </a:sp3d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rgbClr val="64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POWERPOINT</a:t>
              </a:r>
              <a:endParaRPr lang="zh-CN" altLang="en-US" sz="2800" b="1" dirty="0">
                <a:solidFill>
                  <a:srgbClr val="64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989508" y="1444417"/>
            <a:ext cx="409750" cy="17325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9464" y="1322353"/>
            <a:ext cx="1306472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1500" spc="300" dirty="0">
                <a:ln w="9525">
                  <a:noFill/>
                </a:ln>
                <a:solidFill>
                  <a:srgbClr val="640000"/>
                </a:solidFill>
                <a:effectLst>
                  <a:glow>
                    <a:prstClr val="white"/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经典仿宋简" pitchFamily="49" charset="-122"/>
              </a:rPr>
              <a:t>合作共融</a:t>
            </a:r>
            <a:endParaRPr lang="zh-CN" altLang="en-US" sz="1600" kern="1500" spc="300" dirty="0">
              <a:ln w="9525">
                <a:noFill/>
              </a:ln>
              <a:solidFill>
                <a:srgbClr val="640000"/>
              </a:solidFill>
              <a:effectLst>
                <a:glow>
                  <a:prstClr val="white"/>
                </a:glow>
              </a:effectLst>
              <a:latin typeface="幼圆" panose="02010509060101010101" pitchFamily="49" charset="-122"/>
              <a:ea typeface="幼圆" panose="02010509060101010101" pitchFamily="49" charset="-122"/>
              <a:cs typeface="经典仿宋简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06838" y="1422400"/>
            <a:ext cx="11191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Cooperation 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64163" y="1422400"/>
            <a:ext cx="9699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communion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40313" y="1443038"/>
            <a:ext cx="174625" cy="1762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809875" y="1787525"/>
            <a:ext cx="3524250" cy="349250"/>
            <a:chOff x="2809296" y="1787519"/>
            <a:chExt cx="3525408" cy="348519"/>
          </a:xfrm>
        </p:grpSpPr>
        <p:sp>
          <p:nvSpPr>
            <p:cNvPr id="4" name="矩形 3"/>
            <p:cNvSpPr/>
            <p:nvPr/>
          </p:nvSpPr>
          <p:spPr>
            <a:xfrm>
              <a:off x="2809296" y="1787519"/>
              <a:ext cx="3525408" cy="34851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42" name="Freeform 208"/>
            <p:cNvSpPr>
              <a:spLocks noEditPoints="1"/>
            </p:cNvSpPr>
            <p:nvPr/>
          </p:nvSpPr>
          <p:spPr bwMode="auto">
            <a:xfrm>
              <a:off x="3012584" y="1823367"/>
              <a:ext cx="235805" cy="282960"/>
            </a:xfrm>
            <a:custGeom>
              <a:avLst/>
              <a:gdLst>
                <a:gd name="T0" fmla="*/ 1540278260 w 19"/>
                <a:gd name="T1" fmla="*/ 1816246424 h 23"/>
                <a:gd name="T2" fmla="*/ 1694308568 w 19"/>
                <a:gd name="T3" fmla="*/ 2147483646 h 23"/>
                <a:gd name="T4" fmla="*/ 1540278260 w 19"/>
                <a:gd name="T5" fmla="*/ 2147483646 h 23"/>
                <a:gd name="T6" fmla="*/ 1386247952 w 19"/>
                <a:gd name="T7" fmla="*/ 2147483646 h 23"/>
                <a:gd name="T8" fmla="*/ 1232217644 w 19"/>
                <a:gd name="T9" fmla="*/ 2147483646 h 23"/>
                <a:gd name="T10" fmla="*/ 1232217644 w 19"/>
                <a:gd name="T11" fmla="*/ 1816246424 h 23"/>
                <a:gd name="T12" fmla="*/ 1386247952 w 19"/>
                <a:gd name="T13" fmla="*/ 1816246424 h 23"/>
                <a:gd name="T14" fmla="*/ 1540278260 w 19"/>
                <a:gd name="T15" fmla="*/ 1816246424 h 23"/>
                <a:gd name="T16" fmla="*/ 2147483646 w 19"/>
                <a:gd name="T17" fmla="*/ 1513540737 h 23"/>
                <a:gd name="T18" fmla="*/ 1540278260 w 19"/>
                <a:gd name="T19" fmla="*/ 2147483646 h 23"/>
                <a:gd name="T20" fmla="*/ 1232217644 w 19"/>
                <a:gd name="T21" fmla="*/ 2147483646 h 23"/>
                <a:gd name="T22" fmla="*/ 616108822 w 19"/>
                <a:gd name="T23" fmla="*/ 1513540737 h 23"/>
                <a:gd name="T24" fmla="*/ 0 w 19"/>
                <a:gd name="T25" fmla="*/ 2147483646 h 23"/>
                <a:gd name="T26" fmla="*/ 0 w 19"/>
                <a:gd name="T27" fmla="*/ 2147483646 h 23"/>
                <a:gd name="T28" fmla="*/ 1386247952 w 19"/>
                <a:gd name="T29" fmla="*/ 2147483646 h 23"/>
                <a:gd name="T30" fmla="*/ 2147483646 w 19"/>
                <a:gd name="T31" fmla="*/ 2147483646 h 23"/>
                <a:gd name="T32" fmla="*/ 2147483646 w 19"/>
                <a:gd name="T33" fmla="*/ 2147483646 h 23"/>
                <a:gd name="T34" fmla="*/ 2147483646 w 19"/>
                <a:gd name="T35" fmla="*/ 1513540737 h 23"/>
                <a:gd name="T36" fmla="*/ 1386247952 w 19"/>
                <a:gd name="T37" fmla="*/ 0 h 23"/>
                <a:gd name="T38" fmla="*/ 2147483646 w 19"/>
                <a:gd name="T39" fmla="*/ 756770369 h 23"/>
                <a:gd name="T40" fmla="*/ 1386247952 w 19"/>
                <a:gd name="T41" fmla="*/ 1664899732 h 23"/>
                <a:gd name="T42" fmla="*/ 462078514 w 19"/>
                <a:gd name="T43" fmla="*/ 756770369 h 23"/>
                <a:gd name="T44" fmla="*/ 1386247952 w 19"/>
                <a:gd name="T45" fmla="*/ 0 h 2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23">
                  <a:moveTo>
                    <a:pt x="10" y="12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20"/>
                    <a:pt x="9" y="20"/>
                    <a:pt x="9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lose/>
                  <a:moveTo>
                    <a:pt x="15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9" y="22"/>
                    <a:pt x="8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2" y="22"/>
                    <a:pt x="5" y="23"/>
                    <a:pt x="9" y="23"/>
                  </a:cubicBezTo>
                  <a:cubicBezTo>
                    <a:pt x="13" y="23"/>
                    <a:pt x="16" y="22"/>
                    <a:pt x="18" y="19"/>
                  </a:cubicBezTo>
                  <a:cubicBezTo>
                    <a:pt x="19" y="19"/>
                    <a:pt x="19" y="18"/>
                    <a:pt x="19" y="17"/>
                  </a:cubicBezTo>
                  <a:cubicBezTo>
                    <a:pt x="19" y="14"/>
                    <a:pt x="17" y="11"/>
                    <a:pt x="15" y="10"/>
                  </a:cubicBezTo>
                  <a:close/>
                  <a:moveTo>
                    <a:pt x="9" y="0"/>
                  </a:moveTo>
                  <a:cubicBezTo>
                    <a:pt x="12" y="0"/>
                    <a:pt x="15" y="2"/>
                    <a:pt x="15" y="5"/>
                  </a:cubicBezTo>
                  <a:cubicBezTo>
                    <a:pt x="15" y="9"/>
                    <a:pt x="12" y="11"/>
                    <a:pt x="9" y="11"/>
                  </a:cubicBezTo>
                  <a:cubicBezTo>
                    <a:pt x="6" y="11"/>
                    <a:pt x="3" y="9"/>
                    <a:pt x="3" y="5"/>
                  </a:cubicBezTo>
                  <a:cubicBezTo>
                    <a:pt x="3" y="2"/>
                    <a:pt x="6" y="0"/>
                    <a:pt x="9" y="0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2809875" y="2305050"/>
            <a:ext cx="3524250" cy="349250"/>
            <a:chOff x="2809296" y="2305409"/>
            <a:chExt cx="3525408" cy="348519"/>
          </a:xfrm>
        </p:grpSpPr>
        <p:sp>
          <p:nvSpPr>
            <p:cNvPr id="5" name="矩形 4"/>
            <p:cNvSpPr/>
            <p:nvPr/>
          </p:nvSpPr>
          <p:spPr>
            <a:xfrm>
              <a:off x="2809296" y="2305409"/>
              <a:ext cx="3525408" cy="34851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39" name="Freeform 109"/>
            <p:cNvSpPr>
              <a:spLocks noEditPoints="1"/>
            </p:cNvSpPr>
            <p:nvPr/>
          </p:nvSpPr>
          <p:spPr bwMode="auto">
            <a:xfrm>
              <a:off x="2957519" y="2321986"/>
              <a:ext cx="291242" cy="297431"/>
            </a:xfrm>
            <a:custGeom>
              <a:avLst/>
              <a:gdLst>
                <a:gd name="T0" fmla="*/ 2147483646 w 20"/>
                <a:gd name="T1" fmla="*/ 1105818715 h 20"/>
                <a:gd name="T2" fmla="*/ 2147483646 w 20"/>
                <a:gd name="T3" fmla="*/ 2147483646 h 20"/>
                <a:gd name="T4" fmla="*/ 2147483646 w 20"/>
                <a:gd name="T5" fmla="*/ 2147483646 h 20"/>
                <a:gd name="T6" fmla="*/ 2147483646 w 20"/>
                <a:gd name="T7" fmla="*/ 2147483646 h 20"/>
                <a:gd name="T8" fmla="*/ 2147483646 w 20"/>
                <a:gd name="T9" fmla="*/ 2147483646 h 20"/>
                <a:gd name="T10" fmla="*/ 2147483646 w 20"/>
                <a:gd name="T11" fmla="*/ 2147483646 h 20"/>
                <a:gd name="T12" fmla="*/ 2147483646 w 20"/>
                <a:gd name="T13" fmla="*/ 2147483646 h 20"/>
                <a:gd name="T14" fmla="*/ 2147483646 w 20"/>
                <a:gd name="T15" fmla="*/ 2147483646 h 20"/>
                <a:gd name="T16" fmla="*/ 2147483646 w 20"/>
                <a:gd name="T17" fmla="*/ 2147483646 h 20"/>
                <a:gd name="T18" fmla="*/ 2147483646 w 20"/>
                <a:gd name="T19" fmla="*/ 2147483646 h 20"/>
                <a:gd name="T20" fmla="*/ 2147483646 w 20"/>
                <a:gd name="T21" fmla="*/ 2147483646 h 20"/>
                <a:gd name="T22" fmla="*/ 2147483646 w 20"/>
                <a:gd name="T23" fmla="*/ 2147483646 h 20"/>
                <a:gd name="T24" fmla="*/ 2147483646 w 20"/>
                <a:gd name="T25" fmla="*/ 2147483646 h 20"/>
                <a:gd name="T26" fmla="*/ 2147483646 w 20"/>
                <a:gd name="T27" fmla="*/ 2147483646 h 20"/>
                <a:gd name="T28" fmla="*/ 2147483646 w 20"/>
                <a:gd name="T29" fmla="*/ 2147483646 h 20"/>
                <a:gd name="T30" fmla="*/ 2147483646 w 20"/>
                <a:gd name="T31" fmla="*/ 2147483646 h 20"/>
                <a:gd name="T32" fmla="*/ 2147483646 w 20"/>
                <a:gd name="T33" fmla="*/ 2147483646 h 20"/>
                <a:gd name="T34" fmla="*/ 2147483646 w 20"/>
                <a:gd name="T35" fmla="*/ 2147483646 h 20"/>
                <a:gd name="T36" fmla="*/ 2147483646 w 20"/>
                <a:gd name="T37" fmla="*/ 2147483646 h 20"/>
                <a:gd name="T38" fmla="*/ 2147483646 w 20"/>
                <a:gd name="T39" fmla="*/ 2147483646 h 20"/>
                <a:gd name="T40" fmla="*/ 2120547564 w 20"/>
                <a:gd name="T41" fmla="*/ 2147483646 h 20"/>
                <a:gd name="T42" fmla="*/ 2120547564 w 20"/>
                <a:gd name="T43" fmla="*/ 2147483646 h 20"/>
                <a:gd name="T44" fmla="*/ 2120547564 w 20"/>
                <a:gd name="T45" fmla="*/ 2147483646 h 20"/>
                <a:gd name="T46" fmla="*/ 2120547564 w 20"/>
                <a:gd name="T47" fmla="*/ 2147483646 h 20"/>
                <a:gd name="T48" fmla="*/ 2120547564 w 20"/>
                <a:gd name="T49" fmla="*/ 2147483646 h 20"/>
                <a:gd name="T50" fmla="*/ 2120547564 w 20"/>
                <a:gd name="T51" fmla="*/ 2147483646 h 20"/>
                <a:gd name="T52" fmla="*/ 2120547564 w 20"/>
                <a:gd name="T53" fmla="*/ 2147483646 h 20"/>
                <a:gd name="T54" fmla="*/ 2120547564 w 20"/>
                <a:gd name="T55" fmla="*/ 2147483646 h 20"/>
                <a:gd name="T56" fmla="*/ 2120547564 w 20"/>
                <a:gd name="T57" fmla="*/ 2147483646 h 20"/>
                <a:gd name="T58" fmla="*/ 2120547564 w 20"/>
                <a:gd name="T59" fmla="*/ 2147483646 h 20"/>
                <a:gd name="T60" fmla="*/ 2120547564 w 20"/>
                <a:gd name="T61" fmla="*/ 2147483646 h 20"/>
                <a:gd name="T62" fmla="*/ 2120547564 w 20"/>
                <a:gd name="T63" fmla="*/ 2147483646 h 20"/>
                <a:gd name="T64" fmla="*/ 2120547564 w 20"/>
                <a:gd name="T65" fmla="*/ 2147483646 h 20"/>
                <a:gd name="T66" fmla="*/ 2120547564 w 20"/>
                <a:gd name="T67" fmla="*/ 2147483646 h 20"/>
                <a:gd name="T68" fmla="*/ 2120547564 w 20"/>
                <a:gd name="T69" fmla="*/ 2147483646 h 20"/>
                <a:gd name="T70" fmla="*/ 2120547564 w 20"/>
                <a:gd name="T71" fmla="*/ 2147483646 h 20"/>
                <a:gd name="T72" fmla="*/ 1696440964 w 20"/>
                <a:gd name="T73" fmla="*/ 2147483646 h 20"/>
                <a:gd name="T74" fmla="*/ 424106600 w 20"/>
                <a:gd name="T75" fmla="*/ 2147483646 h 20"/>
                <a:gd name="T76" fmla="*/ 424106600 w 20"/>
                <a:gd name="T77" fmla="*/ 2147483646 h 20"/>
                <a:gd name="T78" fmla="*/ 2147483646 w 20"/>
                <a:gd name="T79" fmla="*/ 1326973535 h 20"/>
                <a:gd name="T80" fmla="*/ 2120547564 w 20"/>
                <a:gd name="T81" fmla="*/ 1548143227 h 20"/>
                <a:gd name="T82" fmla="*/ 2120547564 w 20"/>
                <a:gd name="T83" fmla="*/ 1105818715 h 20"/>
                <a:gd name="T84" fmla="*/ 2147483646 w 20"/>
                <a:gd name="T85" fmla="*/ 884649023 h 20"/>
                <a:gd name="T86" fmla="*/ 2120547564 w 20"/>
                <a:gd name="T87" fmla="*/ 442324512 h 20"/>
                <a:gd name="T88" fmla="*/ 2120547564 w 20"/>
                <a:gd name="T89" fmla="*/ 884649023 h 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0" h="20">
                  <a:moveTo>
                    <a:pt x="14" y="6"/>
                  </a:moveTo>
                  <a:cubicBezTo>
                    <a:pt x="15" y="6"/>
                    <a:pt x="16" y="6"/>
                    <a:pt x="16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9" y="9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7" y="16"/>
                    <a:pt x="15" y="17"/>
                  </a:cubicBezTo>
                  <a:cubicBezTo>
                    <a:pt x="15" y="18"/>
                    <a:pt x="15" y="19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8"/>
                    <a:pt x="6" y="17"/>
                  </a:cubicBezTo>
                  <a:cubicBezTo>
                    <a:pt x="4" y="16"/>
                    <a:pt x="2" y="1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4" y="7"/>
                    <a:pt x="7" y="6"/>
                  </a:cubicBezTo>
                  <a:cubicBezTo>
                    <a:pt x="8" y="7"/>
                    <a:pt x="9" y="8"/>
                    <a:pt x="10" y="8"/>
                  </a:cubicBezTo>
                  <a:cubicBezTo>
                    <a:pt x="12" y="8"/>
                    <a:pt x="13" y="7"/>
                    <a:pt x="14" y="6"/>
                  </a:cubicBezTo>
                  <a:close/>
                  <a:moveTo>
                    <a:pt x="10" y="0"/>
                  </a:moveTo>
                  <a:cubicBezTo>
                    <a:pt x="9" y="0"/>
                    <a:pt x="7" y="1"/>
                    <a:pt x="7" y="3"/>
                  </a:cubicBezTo>
                  <a:cubicBezTo>
                    <a:pt x="7" y="5"/>
                    <a:pt x="9" y="7"/>
                    <a:pt x="10" y="7"/>
                  </a:cubicBezTo>
                  <a:cubicBezTo>
                    <a:pt x="12" y="7"/>
                    <a:pt x="14" y="5"/>
                    <a:pt x="14" y="3"/>
                  </a:cubicBezTo>
                  <a:cubicBezTo>
                    <a:pt x="14" y="1"/>
                    <a:pt x="12" y="0"/>
                    <a:pt x="10" y="0"/>
                  </a:cubicBezTo>
                  <a:close/>
                  <a:moveTo>
                    <a:pt x="10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3131840" y="3501504"/>
            <a:ext cx="2956856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defPPr>
              <a:defRPr lang="zh-CN"/>
            </a:defPPr>
            <a:lvl1pPr algn="dist">
              <a:defRPr sz="1600" kern="1500" spc="300">
                <a:ln w="9525">
                  <a:noFill/>
                </a:ln>
                <a:solidFill>
                  <a:srgbClr val="640000"/>
                </a:solidFill>
                <a:effectLst>
                  <a:glow>
                    <a:schemeClr val="bg1"/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经典仿宋简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glow>
                    <a:prstClr val="white"/>
                  </a:glow>
                </a:effectLst>
              </a:rPr>
              <a:t>锐意进取</a:t>
            </a:r>
            <a:r>
              <a:rPr lang="en-US" altLang="zh-CN" dirty="0">
                <a:solidFill>
                  <a:prstClr val="white"/>
                </a:solidFill>
                <a:effectLst>
                  <a:glow>
                    <a:prstClr val="white"/>
                  </a:glow>
                </a:effectLst>
              </a:rPr>
              <a:t>·</a:t>
            </a:r>
            <a:r>
              <a:rPr lang="zh-CN" altLang="en-US" dirty="0">
                <a:solidFill>
                  <a:prstClr val="white"/>
                </a:solidFill>
                <a:effectLst>
                  <a:glow>
                    <a:prstClr val="white"/>
                  </a:glow>
                </a:effectLst>
              </a:rPr>
              <a:t>普及精品</a:t>
            </a:r>
            <a:endParaRPr lang="zh-CN" altLang="en-US" dirty="0">
              <a:solidFill>
                <a:prstClr val="white"/>
              </a:solidFill>
              <a:effectLst>
                <a:glow>
                  <a:prstClr val="white"/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8.64198E-7 L 0.0198 -0.000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0" y="-31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4" grpId="0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70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185988" y="3324225"/>
            <a:ext cx="411162" cy="927100"/>
            <a:chOff x="2041202" y="3091149"/>
            <a:chExt cx="412292" cy="927352"/>
          </a:xfrm>
        </p:grpSpPr>
        <p:grpSp>
          <p:nvGrpSpPr>
            <p:cNvPr id="16438" name="组合 7"/>
            <p:cNvGrpSpPr/>
            <p:nvPr/>
          </p:nvGrpSpPr>
          <p:grpSpPr bwMode="auto">
            <a:xfrm>
              <a:off x="2187119" y="3091149"/>
              <a:ext cx="125110" cy="566737"/>
              <a:chOff x="2548883" y="3106738"/>
              <a:chExt cx="125110" cy="566737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611500" y="3106738"/>
                <a:ext cx="0" cy="543073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等腰三角形 10"/>
              <p:cNvSpPr/>
              <p:nvPr/>
            </p:nvSpPr>
            <p:spPr>
              <a:xfrm flipV="1">
                <a:off x="2549417" y="3624404"/>
                <a:ext cx="124165" cy="4922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39" name="TextBox 682"/>
            <p:cNvSpPr txBox="1">
              <a:spLocks noChangeArrowheads="1"/>
            </p:cNvSpPr>
            <p:nvPr/>
          </p:nvSpPr>
          <p:spPr bwMode="auto">
            <a:xfrm>
              <a:off x="2041202" y="3679947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2792413" y="3324225"/>
            <a:ext cx="411162" cy="750888"/>
            <a:chOff x="2647540" y="3091149"/>
            <a:chExt cx="412292" cy="752370"/>
          </a:xfrm>
        </p:grpSpPr>
        <p:grpSp>
          <p:nvGrpSpPr>
            <p:cNvPr id="16434" name="组合 12"/>
            <p:cNvGrpSpPr/>
            <p:nvPr/>
          </p:nvGrpSpPr>
          <p:grpSpPr bwMode="auto">
            <a:xfrm>
              <a:off x="2791956" y="3091149"/>
              <a:ext cx="125110" cy="412451"/>
              <a:chOff x="2548883" y="3106738"/>
              <a:chExt cx="125110" cy="412451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2611409" y="3106738"/>
                <a:ext cx="0" cy="36584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 flipV="1">
                <a:off x="2549326" y="3469402"/>
                <a:ext cx="124165" cy="4931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35" name="TextBox 682"/>
            <p:cNvSpPr txBox="1">
              <a:spLocks noChangeArrowheads="1"/>
            </p:cNvSpPr>
            <p:nvPr/>
          </p:nvSpPr>
          <p:spPr bwMode="auto">
            <a:xfrm>
              <a:off x="2647540" y="3504965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433763" y="3324225"/>
            <a:ext cx="298450" cy="681038"/>
            <a:chOff x="3289881" y="3091149"/>
            <a:chExt cx="298480" cy="682284"/>
          </a:xfrm>
        </p:grpSpPr>
        <p:grpSp>
          <p:nvGrpSpPr>
            <p:cNvPr id="16430" name="组合 17"/>
            <p:cNvGrpSpPr/>
            <p:nvPr/>
          </p:nvGrpSpPr>
          <p:grpSpPr bwMode="auto">
            <a:xfrm>
              <a:off x="3368219" y="3091149"/>
              <a:ext cx="125110" cy="320277"/>
              <a:chOff x="2548883" y="3106738"/>
              <a:chExt cx="125110" cy="320277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611847" y="3106738"/>
                <a:ext cx="0" cy="270369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等腰三角形 20"/>
              <p:cNvSpPr/>
              <p:nvPr/>
            </p:nvSpPr>
            <p:spPr>
              <a:xfrm flipV="1">
                <a:off x="2548340" y="3377107"/>
                <a:ext cx="125426" cy="49303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31" name="TextBox 682"/>
            <p:cNvSpPr txBox="1">
              <a:spLocks noChangeArrowheads="1"/>
            </p:cNvSpPr>
            <p:nvPr/>
          </p:nvSpPr>
          <p:spPr bwMode="auto">
            <a:xfrm>
              <a:off x="3289881" y="3434879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3943350" y="3324225"/>
            <a:ext cx="412750" cy="1120775"/>
            <a:chOff x="3799668" y="3091149"/>
            <a:chExt cx="412292" cy="1121702"/>
          </a:xfrm>
        </p:grpSpPr>
        <p:grpSp>
          <p:nvGrpSpPr>
            <p:cNvPr id="16426" name="组合 22"/>
            <p:cNvGrpSpPr/>
            <p:nvPr/>
          </p:nvGrpSpPr>
          <p:grpSpPr bwMode="auto">
            <a:xfrm>
              <a:off x="3933051" y="3091149"/>
              <a:ext cx="125110" cy="764857"/>
              <a:chOff x="2556503" y="3106738"/>
              <a:chExt cx="125110" cy="764857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611824" y="3106738"/>
                <a:ext cx="0" cy="754687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等腰三角形 25"/>
              <p:cNvSpPr/>
              <p:nvPr/>
            </p:nvSpPr>
            <p:spPr>
              <a:xfrm flipV="1">
                <a:off x="2556322" y="3821704"/>
                <a:ext cx="125274" cy="49254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27" name="TextBox 682"/>
            <p:cNvSpPr txBox="1">
              <a:spLocks noChangeArrowheads="1"/>
            </p:cNvSpPr>
            <p:nvPr/>
          </p:nvSpPr>
          <p:spPr bwMode="auto">
            <a:xfrm>
              <a:off x="3799668" y="3874297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4519613" y="3324225"/>
            <a:ext cx="412750" cy="828675"/>
            <a:chOff x="4375732" y="3091149"/>
            <a:chExt cx="412292" cy="829092"/>
          </a:xfrm>
        </p:grpSpPr>
        <p:grpSp>
          <p:nvGrpSpPr>
            <p:cNvPr id="16422" name="组合 27"/>
            <p:cNvGrpSpPr/>
            <p:nvPr/>
          </p:nvGrpSpPr>
          <p:grpSpPr bwMode="auto">
            <a:xfrm>
              <a:off x="4525506" y="3091149"/>
              <a:ext cx="125110" cy="459282"/>
              <a:chOff x="2548883" y="3106738"/>
              <a:chExt cx="125110" cy="459282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2611598" y="3106738"/>
                <a:ext cx="0" cy="435194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 flipV="1">
                <a:off x="2548169" y="3516519"/>
                <a:ext cx="125273" cy="4923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23" name="TextBox 682"/>
            <p:cNvSpPr txBox="1">
              <a:spLocks noChangeArrowheads="1"/>
            </p:cNvSpPr>
            <p:nvPr/>
          </p:nvSpPr>
          <p:spPr bwMode="auto">
            <a:xfrm>
              <a:off x="4375732" y="3581687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5095875" y="3324225"/>
            <a:ext cx="412750" cy="938213"/>
            <a:chOff x="4951796" y="3091149"/>
            <a:chExt cx="412292" cy="939358"/>
          </a:xfrm>
        </p:grpSpPr>
        <p:grpSp>
          <p:nvGrpSpPr>
            <p:cNvPr id="16418" name="组合 32"/>
            <p:cNvGrpSpPr/>
            <p:nvPr/>
          </p:nvGrpSpPr>
          <p:grpSpPr bwMode="auto">
            <a:xfrm>
              <a:off x="5106531" y="3091149"/>
              <a:ext cx="125110" cy="566737"/>
              <a:chOff x="2548883" y="3106738"/>
              <a:chExt cx="125110" cy="566737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611395" y="3106738"/>
                <a:ext cx="0" cy="543588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等腰三角形 35"/>
              <p:cNvSpPr/>
              <p:nvPr/>
            </p:nvSpPr>
            <p:spPr>
              <a:xfrm flipV="1">
                <a:off x="2549550" y="3624895"/>
                <a:ext cx="123688" cy="49273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19" name="TextBox 682"/>
            <p:cNvSpPr txBox="1">
              <a:spLocks noChangeArrowheads="1"/>
            </p:cNvSpPr>
            <p:nvPr/>
          </p:nvSpPr>
          <p:spPr bwMode="auto">
            <a:xfrm>
              <a:off x="4951796" y="3691953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862638" y="1622425"/>
            <a:ext cx="290353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设计团队，中国最大的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素材商城，中国最火的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技术论坛，中国最好的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技能培训。</a:t>
            </a:r>
            <a:endParaRPr lang="zh-CN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755650" y="1517650"/>
            <a:ext cx="1906588" cy="2017713"/>
            <a:chOff x="611374" y="1285368"/>
            <a:chExt cx="1906587" cy="2017908"/>
          </a:xfrm>
        </p:grpSpPr>
        <p:sp>
          <p:nvSpPr>
            <p:cNvPr id="39" name="Freeform 168"/>
            <p:cNvSpPr/>
            <p:nvPr/>
          </p:nvSpPr>
          <p:spPr bwMode="auto">
            <a:xfrm>
              <a:off x="611374" y="1393328"/>
              <a:ext cx="1906587" cy="1651160"/>
            </a:xfrm>
            <a:custGeom>
              <a:avLst/>
              <a:gdLst>
                <a:gd name="T0" fmla="*/ 0 w 1201"/>
                <a:gd name="T1" fmla="*/ 164 h 1040"/>
                <a:gd name="T2" fmla="*/ 875 w 1201"/>
                <a:gd name="T3" fmla="*/ 1040 h 1040"/>
                <a:gd name="T4" fmla="*/ 1201 w 1201"/>
                <a:gd name="T5" fmla="*/ 1040 h 1040"/>
                <a:gd name="T6" fmla="*/ 163 w 1201"/>
                <a:gd name="T7" fmla="*/ 0 h 1040"/>
                <a:gd name="T8" fmla="*/ 0 w 1201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1040">
                  <a:moveTo>
                    <a:pt x="0" y="164"/>
                  </a:moveTo>
                  <a:lnTo>
                    <a:pt x="875" y="1040"/>
                  </a:lnTo>
                  <a:lnTo>
                    <a:pt x="1201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17" name="TextBox 682"/>
            <p:cNvSpPr txBox="1">
              <a:spLocks noChangeArrowheads="1"/>
            </p:cNvSpPr>
            <p:nvPr/>
          </p:nvSpPr>
          <p:spPr bwMode="auto">
            <a:xfrm rot="2738770">
              <a:off x="510706" y="2125045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1338263" y="1517650"/>
            <a:ext cx="1908175" cy="2017713"/>
            <a:chOff x="1193986" y="1285368"/>
            <a:chExt cx="1908175" cy="2017908"/>
          </a:xfrm>
        </p:grpSpPr>
        <p:sp>
          <p:nvSpPr>
            <p:cNvPr id="42" name="Freeform 169"/>
            <p:cNvSpPr/>
            <p:nvPr/>
          </p:nvSpPr>
          <p:spPr bwMode="auto">
            <a:xfrm>
              <a:off x="1193986" y="1393328"/>
              <a:ext cx="1908175" cy="1651160"/>
            </a:xfrm>
            <a:custGeom>
              <a:avLst/>
              <a:gdLst>
                <a:gd name="T0" fmla="*/ 0 w 1202"/>
                <a:gd name="T1" fmla="*/ 164 h 1040"/>
                <a:gd name="T2" fmla="*/ 875 w 1202"/>
                <a:gd name="T3" fmla="*/ 1040 h 1040"/>
                <a:gd name="T4" fmla="*/ 1202 w 1202"/>
                <a:gd name="T5" fmla="*/ 1040 h 1040"/>
                <a:gd name="T6" fmla="*/ 163 w 1202"/>
                <a:gd name="T7" fmla="*/ 0 h 1040"/>
                <a:gd name="T8" fmla="*/ 0 w 1202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2" h="1040">
                  <a:moveTo>
                    <a:pt x="0" y="164"/>
                  </a:moveTo>
                  <a:lnTo>
                    <a:pt x="875" y="1040"/>
                  </a:lnTo>
                  <a:lnTo>
                    <a:pt x="1202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15" name="TextBox 682"/>
            <p:cNvSpPr txBox="1">
              <a:spLocks noChangeArrowheads="1"/>
            </p:cNvSpPr>
            <p:nvPr/>
          </p:nvSpPr>
          <p:spPr bwMode="auto">
            <a:xfrm rot="2738770">
              <a:off x="1089826" y="2125045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1922463" y="1517650"/>
            <a:ext cx="1906587" cy="2017713"/>
            <a:chOff x="1778186" y="1285369"/>
            <a:chExt cx="1906587" cy="2017908"/>
          </a:xfrm>
        </p:grpSpPr>
        <p:sp>
          <p:nvSpPr>
            <p:cNvPr id="45" name="Freeform 170"/>
            <p:cNvSpPr/>
            <p:nvPr/>
          </p:nvSpPr>
          <p:spPr bwMode="auto">
            <a:xfrm>
              <a:off x="1778186" y="1393329"/>
              <a:ext cx="1906587" cy="1651160"/>
            </a:xfrm>
            <a:custGeom>
              <a:avLst/>
              <a:gdLst>
                <a:gd name="T0" fmla="*/ 0 w 1201"/>
                <a:gd name="T1" fmla="*/ 164 h 1040"/>
                <a:gd name="T2" fmla="*/ 875 w 1201"/>
                <a:gd name="T3" fmla="*/ 1040 h 1040"/>
                <a:gd name="T4" fmla="*/ 1201 w 1201"/>
                <a:gd name="T5" fmla="*/ 1040 h 1040"/>
                <a:gd name="T6" fmla="*/ 163 w 1201"/>
                <a:gd name="T7" fmla="*/ 0 h 1040"/>
                <a:gd name="T8" fmla="*/ 0 w 1201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1040">
                  <a:moveTo>
                    <a:pt x="0" y="164"/>
                  </a:moveTo>
                  <a:lnTo>
                    <a:pt x="875" y="1040"/>
                  </a:lnTo>
                  <a:lnTo>
                    <a:pt x="1201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13" name="TextBox 682"/>
            <p:cNvSpPr txBox="1">
              <a:spLocks noChangeArrowheads="1"/>
            </p:cNvSpPr>
            <p:nvPr/>
          </p:nvSpPr>
          <p:spPr bwMode="auto">
            <a:xfrm rot="2738770">
              <a:off x="1676566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2505075" y="1517650"/>
            <a:ext cx="1908175" cy="2017713"/>
            <a:chOff x="2360799" y="1285369"/>
            <a:chExt cx="1908175" cy="2017908"/>
          </a:xfrm>
        </p:grpSpPr>
        <p:sp>
          <p:nvSpPr>
            <p:cNvPr id="16410" name="Freeform 171"/>
            <p:cNvSpPr/>
            <p:nvPr/>
          </p:nvSpPr>
          <p:spPr bwMode="auto">
            <a:xfrm>
              <a:off x="2360799" y="1394111"/>
              <a:ext cx="1908175" cy="1651000"/>
            </a:xfrm>
            <a:custGeom>
              <a:avLst/>
              <a:gdLst>
                <a:gd name="T0" fmla="*/ 0 w 1202"/>
                <a:gd name="T1" fmla="*/ 413305625 h 1040"/>
                <a:gd name="T2" fmla="*/ 2147483646 w 1202"/>
                <a:gd name="T3" fmla="*/ 2147483646 h 1040"/>
                <a:gd name="T4" fmla="*/ 2147483646 w 1202"/>
                <a:gd name="T5" fmla="*/ 2147483646 h 1040"/>
                <a:gd name="T6" fmla="*/ 410786263 w 1202"/>
                <a:gd name="T7" fmla="*/ 0 h 1040"/>
                <a:gd name="T8" fmla="*/ 0 w 1202"/>
                <a:gd name="T9" fmla="*/ 413305625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2" h="1040">
                  <a:moveTo>
                    <a:pt x="0" y="164"/>
                  </a:moveTo>
                  <a:lnTo>
                    <a:pt x="875" y="1040"/>
                  </a:lnTo>
                  <a:lnTo>
                    <a:pt x="1202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TextBox 682"/>
            <p:cNvSpPr txBox="1">
              <a:spLocks noChangeArrowheads="1"/>
            </p:cNvSpPr>
            <p:nvPr/>
          </p:nvSpPr>
          <p:spPr bwMode="auto">
            <a:xfrm rot="2738770">
              <a:off x="2270927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3089275" y="1517650"/>
            <a:ext cx="1906588" cy="2017713"/>
            <a:chOff x="2944999" y="1285369"/>
            <a:chExt cx="1906587" cy="2017908"/>
          </a:xfrm>
        </p:grpSpPr>
        <p:sp>
          <p:nvSpPr>
            <p:cNvPr id="51" name="Freeform 172"/>
            <p:cNvSpPr/>
            <p:nvPr/>
          </p:nvSpPr>
          <p:spPr bwMode="auto">
            <a:xfrm>
              <a:off x="2944999" y="1393329"/>
              <a:ext cx="1906587" cy="1651160"/>
            </a:xfrm>
            <a:custGeom>
              <a:avLst/>
              <a:gdLst>
                <a:gd name="T0" fmla="*/ 0 w 1201"/>
                <a:gd name="T1" fmla="*/ 164 h 1040"/>
                <a:gd name="T2" fmla="*/ 875 w 1201"/>
                <a:gd name="T3" fmla="*/ 1040 h 1040"/>
                <a:gd name="T4" fmla="*/ 1201 w 1201"/>
                <a:gd name="T5" fmla="*/ 1040 h 1040"/>
                <a:gd name="T6" fmla="*/ 163 w 1201"/>
                <a:gd name="T7" fmla="*/ 0 h 1040"/>
                <a:gd name="T8" fmla="*/ 0 w 1201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1040">
                  <a:moveTo>
                    <a:pt x="0" y="164"/>
                  </a:moveTo>
                  <a:lnTo>
                    <a:pt x="875" y="1040"/>
                  </a:lnTo>
                  <a:lnTo>
                    <a:pt x="1201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09" name="TextBox 682"/>
            <p:cNvSpPr txBox="1">
              <a:spLocks noChangeArrowheads="1"/>
            </p:cNvSpPr>
            <p:nvPr/>
          </p:nvSpPr>
          <p:spPr bwMode="auto">
            <a:xfrm rot="2738770">
              <a:off x="2819567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3671888" y="1517650"/>
            <a:ext cx="1908175" cy="2017713"/>
            <a:chOff x="3527611" y="1285369"/>
            <a:chExt cx="1908175" cy="2017908"/>
          </a:xfrm>
        </p:grpSpPr>
        <p:sp>
          <p:nvSpPr>
            <p:cNvPr id="54" name="Freeform 173"/>
            <p:cNvSpPr/>
            <p:nvPr/>
          </p:nvSpPr>
          <p:spPr bwMode="auto">
            <a:xfrm>
              <a:off x="3527611" y="1393329"/>
              <a:ext cx="1908175" cy="1651160"/>
            </a:xfrm>
            <a:custGeom>
              <a:avLst/>
              <a:gdLst>
                <a:gd name="T0" fmla="*/ 164 w 1202"/>
                <a:gd name="T1" fmla="*/ 0 h 1040"/>
                <a:gd name="T2" fmla="*/ 0 w 1202"/>
                <a:gd name="T3" fmla="*/ 164 h 1040"/>
                <a:gd name="T4" fmla="*/ 875 w 1202"/>
                <a:gd name="T5" fmla="*/ 1040 h 1040"/>
                <a:gd name="T6" fmla="*/ 1202 w 1202"/>
                <a:gd name="T7" fmla="*/ 1040 h 1040"/>
                <a:gd name="T8" fmla="*/ 164 w 1202"/>
                <a:gd name="T9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2" h="1040">
                  <a:moveTo>
                    <a:pt x="164" y="0"/>
                  </a:moveTo>
                  <a:lnTo>
                    <a:pt x="0" y="164"/>
                  </a:lnTo>
                  <a:lnTo>
                    <a:pt x="875" y="1040"/>
                  </a:lnTo>
                  <a:lnTo>
                    <a:pt x="1202" y="1040"/>
                  </a:lnTo>
                  <a:lnTo>
                    <a:pt x="164" y="0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07" name="TextBox 682"/>
            <p:cNvSpPr txBox="1">
              <a:spLocks noChangeArrowheads="1"/>
            </p:cNvSpPr>
            <p:nvPr/>
          </p:nvSpPr>
          <p:spPr bwMode="auto">
            <a:xfrm rot="2738770">
              <a:off x="3421546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5935663" y="1209675"/>
            <a:ext cx="2068512" cy="368300"/>
            <a:chOff x="4600542" y="1425868"/>
            <a:chExt cx="2068787" cy="369332"/>
          </a:xfrm>
        </p:grpSpPr>
        <p:sp>
          <p:nvSpPr>
            <p:cNvPr id="57" name="TextBox 265"/>
            <p:cNvSpPr txBox="1"/>
            <p:nvPr/>
          </p:nvSpPr>
          <p:spPr bwMode="auto">
            <a:xfrm>
              <a:off x="4600542" y="1425868"/>
              <a:ext cx="12622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3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>
                  <a:solidFill>
                    <a:prstClr val="white"/>
                  </a:solidFill>
                </a:rPr>
                <a:t>添加标题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58" name="半闭框 57"/>
            <p:cNvSpPr/>
            <p:nvPr/>
          </p:nvSpPr>
          <p:spPr>
            <a:xfrm>
              <a:off x="4640234" y="1427460"/>
              <a:ext cx="103202" cy="105069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59" name="半闭框 58"/>
            <p:cNvSpPr/>
            <p:nvPr/>
          </p:nvSpPr>
          <p:spPr>
            <a:xfrm rot="10800000">
              <a:off x="5672246" y="1653517"/>
              <a:ext cx="103202" cy="105069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6405" name="矩形 59"/>
            <p:cNvSpPr>
              <a:spLocks noChangeArrowheads="1"/>
            </p:cNvSpPr>
            <p:nvPr/>
          </p:nvSpPr>
          <p:spPr bwMode="auto">
            <a:xfrm>
              <a:off x="5729648" y="1465182"/>
              <a:ext cx="93968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</a:rPr>
                <a:t>Add a title</a:t>
              </a: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6003925" y="1619250"/>
            <a:ext cx="267176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283200" y="2714625"/>
            <a:ext cx="1501775" cy="1493838"/>
            <a:chOff x="990076" y="2733328"/>
            <a:chExt cx="1502863" cy="1494606"/>
          </a:xfrm>
        </p:grpSpPr>
        <p:sp>
          <p:nvSpPr>
            <p:cNvPr id="8" name="Freeform 6"/>
            <p:cNvSpPr/>
            <p:nvPr/>
          </p:nvSpPr>
          <p:spPr bwMode="auto">
            <a:xfrm>
              <a:off x="990076" y="2733328"/>
              <a:ext cx="1502863" cy="1494606"/>
            </a:xfrm>
            <a:custGeom>
              <a:avLst/>
              <a:gdLst>
                <a:gd name="T0" fmla="*/ 188 w 188"/>
                <a:gd name="T1" fmla="*/ 51 h 187"/>
                <a:gd name="T2" fmla="*/ 139 w 188"/>
                <a:gd name="T3" fmla="*/ 0 h 187"/>
                <a:gd name="T4" fmla="*/ 98 w 188"/>
                <a:gd name="T5" fmla="*/ 9 h 187"/>
                <a:gd name="T6" fmla="*/ 57 w 188"/>
                <a:gd name="T7" fmla="*/ 0 h 187"/>
                <a:gd name="T8" fmla="*/ 0 w 188"/>
                <a:gd name="T9" fmla="*/ 89 h 187"/>
                <a:gd name="T10" fmla="*/ 98 w 188"/>
                <a:gd name="T11" fmla="*/ 187 h 187"/>
                <a:gd name="T12" fmla="*/ 188 w 188"/>
                <a:gd name="T13" fmla="*/ 127 h 187"/>
                <a:gd name="T14" fmla="*/ 180 w 188"/>
                <a:gd name="T15" fmla="*/ 89 h 187"/>
                <a:gd name="T16" fmla="*/ 188 w 188"/>
                <a:gd name="T17" fmla="*/ 5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188" y="51"/>
                  </a:moveTo>
                  <a:cubicBezTo>
                    <a:pt x="178" y="29"/>
                    <a:pt x="161" y="11"/>
                    <a:pt x="139" y="0"/>
                  </a:cubicBezTo>
                  <a:cubicBezTo>
                    <a:pt x="126" y="6"/>
                    <a:pt x="112" y="9"/>
                    <a:pt x="98" y="9"/>
                  </a:cubicBezTo>
                  <a:cubicBezTo>
                    <a:pt x="83" y="9"/>
                    <a:pt x="69" y="6"/>
                    <a:pt x="57" y="0"/>
                  </a:cubicBezTo>
                  <a:cubicBezTo>
                    <a:pt x="24" y="16"/>
                    <a:pt x="0" y="50"/>
                    <a:pt x="0" y="89"/>
                  </a:cubicBezTo>
                  <a:cubicBezTo>
                    <a:pt x="0" y="143"/>
                    <a:pt x="44" y="187"/>
                    <a:pt x="98" y="187"/>
                  </a:cubicBezTo>
                  <a:cubicBezTo>
                    <a:pt x="138" y="187"/>
                    <a:pt x="173" y="162"/>
                    <a:pt x="188" y="127"/>
                  </a:cubicBezTo>
                  <a:cubicBezTo>
                    <a:pt x="183" y="115"/>
                    <a:pt x="180" y="102"/>
                    <a:pt x="180" y="89"/>
                  </a:cubicBezTo>
                  <a:cubicBezTo>
                    <a:pt x="180" y="75"/>
                    <a:pt x="183" y="63"/>
                    <a:pt x="188" y="51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39" name="Rectangle 15"/>
            <p:cNvSpPr>
              <a:spLocks noChangeArrowheads="1"/>
            </p:cNvSpPr>
            <p:nvPr/>
          </p:nvSpPr>
          <p:spPr bwMode="auto">
            <a:xfrm>
              <a:off x="1128862" y="3457843"/>
              <a:ext cx="1255139" cy="8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40" name="TextBox 682"/>
            <p:cNvSpPr txBox="1">
              <a:spLocks noChangeArrowheads="1"/>
            </p:cNvSpPr>
            <p:nvPr/>
          </p:nvSpPr>
          <p:spPr bwMode="auto">
            <a:xfrm>
              <a:off x="1353646" y="2948710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20%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1" name="矩形 10"/>
            <p:cNvSpPr>
              <a:spLocks noChangeArrowheads="1"/>
            </p:cNvSpPr>
            <p:nvPr/>
          </p:nvSpPr>
          <p:spPr bwMode="auto">
            <a:xfrm>
              <a:off x="1112839" y="346969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721475" y="2714625"/>
            <a:ext cx="1558925" cy="1493838"/>
            <a:chOff x="2429632" y="2733328"/>
            <a:chExt cx="1557914" cy="1494606"/>
          </a:xfrm>
        </p:grpSpPr>
        <p:sp>
          <p:nvSpPr>
            <p:cNvPr id="13" name="Freeform 7"/>
            <p:cNvSpPr/>
            <p:nvPr/>
          </p:nvSpPr>
          <p:spPr bwMode="auto">
            <a:xfrm>
              <a:off x="2493091" y="2733328"/>
              <a:ext cx="1494455" cy="1494606"/>
            </a:xfrm>
            <a:custGeom>
              <a:avLst/>
              <a:gdLst>
                <a:gd name="T0" fmla="*/ 130 w 187"/>
                <a:gd name="T1" fmla="*/ 0 h 187"/>
                <a:gd name="T2" fmla="*/ 90 w 187"/>
                <a:gd name="T3" fmla="*/ 9 h 187"/>
                <a:gd name="T4" fmla="*/ 49 w 187"/>
                <a:gd name="T5" fmla="*/ 0 h 187"/>
                <a:gd name="T6" fmla="*/ 0 w 187"/>
                <a:gd name="T7" fmla="*/ 51 h 187"/>
                <a:gd name="T8" fmla="*/ 7 w 187"/>
                <a:gd name="T9" fmla="*/ 89 h 187"/>
                <a:gd name="T10" fmla="*/ 0 w 187"/>
                <a:gd name="T11" fmla="*/ 127 h 187"/>
                <a:gd name="T12" fmla="*/ 90 w 187"/>
                <a:gd name="T13" fmla="*/ 187 h 187"/>
                <a:gd name="T14" fmla="*/ 187 w 187"/>
                <a:gd name="T15" fmla="*/ 89 h 187"/>
                <a:gd name="T16" fmla="*/ 130 w 187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7">
                  <a:moveTo>
                    <a:pt x="130" y="0"/>
                  </a:moveTo>
                  <a:cubicBezTo>
                    <a:pt x="118" y="6"/>
                    <a:pt x="104" y="9"/>
                    <a:pt x="90" y="9"/>
                  </a:cubicBezTo>
                  <a:cubicBezTo>
                    <a:pt x="75" y="9"/>
                    <a:pt x="61" y="6"/>
                    <a:pt x="49" y="0"/>
                  </a:cubicBezTo>
                  <a:cubicBezTo>
                    <a:pt x="27" y="11"/>
                    <a:pt x="9" y="29"/>
                    <a:pt x="0" y="51"/>
                  </a:cubicBezTo>
                  <a:cubicBezTo>
                    <a:pt x="5" y="63"/>
                    <a:pt x="7" y="75"/>
                    <a:pt x="7" y="89"/>
                  </a:cubicBezTo>
                  <a:cubicBezTo>
                    <a:pt x="7" y="102"/>
                    <a:pt x="5" y="115"/>
                    <a:pt x="0" y="127"/>
                  </a:cubicBezTo>
                  <a:cubicBezTo>
                    <a:pt x="15" y="162"/>
                    <a:pt x="49" y="187"/>
                    <a:pt x="90" y="187"/>
                  </a:cubicBezTo>
                  <a:cubicBezTo>
                    <a:pt x="143" y="187"/>
                    <a:pt x="187" y="143"/>
                    <a:pt x="187" y="89"/>
                  </a:cubicBezTo>
                  <a:cubicBezTo>
                    <a:pt x="187" y="50"/>
                    <a:pt x="164" y="16"/>
                    <a:pt x="130" y="0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34" name="Freeform 9"/>
            <p:cNvSpPr/>
            <p:nvPr/>
          </p:nvSpPr>
          <p:spPr bwMode="auto">
            <a:xfrm>
              <a:off x="2429632" y="3140698"/>
              <a:ext cx="119734" cy="606925"/>
            </a:xfrm>
            <a:custGeom>
              <a:avLst/>
              <a:gdLst>
                <a:gd name="T0" fmla="*/ 509731585 w 15"/>
                <a:gd name="T1" fmla="*/ 0 h 76"/>
                <a:gd name="T2" fmla="*/ 0 w 15"/>
                <a:gd name="T3" fmla="*/ 2147483646 h 76"/>
                <a:gd name="T4" fmla="*/ 509731585 w 15"/>
                <a:gd name="T5" fmla="*/ 2147483646 h 76"/>
                <a:gd name="T6" fmla="*/ 955748717 w 15"/>
                <a:gd name="T7" fmla="*/ 2147483646 h 76"/>
                <a:gd name="T8" fmla="*/ 509731585 w 15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76">
                  <a:moveTo>
                    <a:pt x="8" y="0"/>
                  </a:moveTo>
                  <a:cubicBezTo>
                    <a:pt x="3" y="12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2"/>
                    <a:pt x="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Rectangle 16"/>
            <p:cNvSpPr>
              <a:spLocks noChangeArrowheads="1"/>
            </p:cNvSpPr>
            <p:nvPr/>
          </p:nvSpPr>
          <p:spPr bwMode="auto">
            <a:xfrm>
              <a:off x="2614327" y="3457843"/>
              <a:ext cx="1263396" cy="8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36" name="TextBox 682"/>
            <p:cNvSpPr txBox="1">
              <a:spLocks noChangeArrowheads="1"/>
            </p:cNvSpPr>
            <p:nvPr/>
          </p:nvSpPr>
          <p:spPr bwMode="auto">
            <a:xfrm>
              <a:off x="2852380" y="2948710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20%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7" name="矩形 16"/>
            <p:cNvSpPr>
              <a:spLocks noChangeArrowheads="1"/>
            </p:cNvSpPr>
            <p:nvPr/>
          </p:nvSpPr>
          <p:spPr bwMode="auto">
            <a:xfrm>
              <a:off x="2660215" y="346969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5283200" y="1227138"/>
            <a:ext cx="1501775" cy="1558925"/>
            <a:chOff x="990076" y="1245604"/>
            <a:chExt cx="1502863" cy="1559289"/>
          </a:xfrm>
        </p:grpSpPr>
        <p:sp>
          <p:nvSpPr>
            <p:cNvPr id="17428" name="Freeform 10"/>
            <p:cNvSpPr/>
            <p:nvPr/>
          </p:nvSpPr>
          <p:spPr bwMode="auto">
            <a:xfrm>
              <a:off x="990076" y="1245604"/>
              <a:ext cx="1502863" cy="1487724"/>
            </a:xfrm>
            <a:custGeom>
              <a:avLst/>
              <a:gdLst>
                <a:gd name="T0" fmla="*/ 2147483646 w 188"/>
                <a:gd name="T1" fmla="*/ 2147483646 h 186"/>
                <a:gd name="T2" fmla="*/ 2147483646 w 188"/>
                <a:gd name="T3" fmla="*/ 2147483646 h 186"/>
                <a:gd name="T4" fmla="*/ 2147483646 w 188"/>
                <a:gd name="T5" fmla="*/ 2147483646 h 186"/>
                <a:gd name="T6" fmla="*/ 2147483646 w 188"/>
                <a:gd name="T7" fmla="*/ 2147483646 h 186"/>
                <a:gd name="T8" fmla="*/ 2147483646 w 188"/>
                <a:gd name="T9" fmla="*/ 0 h 186"/>
                <a:gd name="T10" fmla="*/ 0 w 188"/>
                <a:gd name="T11" fmla="*/ 2147483646 h 186"/>
                <a:gd name="T12" fmla="*/ 2147483646 w 188"/>
                <a:gd name="T13" fmla="*/ 2147483646 h 186"/>
                <a:gd name="T14" fmla="*/ 2147483646 w 188"/>
                <a:gd name="T15" fmla="*/ 2147483646 h 186"/>
                <a:gd name="T16" fmla="*/ 2147483646 w 188"/>
                <a:gd name="T17" fmla="*/ 2147483646 h 1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" h="186">
                  <a:moveTo>
                    <a:pt x="139" y="186"/>
                  </a:moveTo>
                  <a:cubicBezTo>
                    <a:pt x="161" y="176"/>
                    <a:pt x="178" y="158"/>
                    <a:pt x="188" y="136"/>
                  </a:cubicBezTo>
                  <a:cubicBezTo>
                    <a:pt x="183" y="124"/>
                    <a:pt x="180" y="111"/>
                    <a:pt x="180" y="98"/>
                  </a:cubicBezTo>
                  <a:cubicBezTo>
                    <a:pt x="180" y="84"/>
                    <a:pt x="183" y="71"/>
                    <a:pt x="188" y="60"/>
                  </a:cubicBezTo>
                  <a:cubicBezTo>
                    <a:pt x="173" y="25"/>
                    <a:pt x="138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37"/>
                    <a:pt x="24" y="171"/>
                    <a:pt x="57" y="186"/>
                  </a:cubicBezTo>
                  <a:cubicBezTo>
                    <a:pt x="69" y="181"/>
                    <a:pt x="83" y="177"/>
                    <a:pt x="98" y="177"/>
                  </a:cubicBezTo>
                  <a:cubicBezTo>
                    <a:pt x="112" y="177"/>
                    <a:pt x="126" y="181"/>
                    <a:pt x="139" y="18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2"/>
            <p:cNvSpPr/>
            <p:nvPr/>
          </p:nvSpPr>
          <p:spPr bwMode="auto">
            <a:xfrm>
              <a:off x="1445615" y="2660387"/>
              <a:ext cx="655094" cy="144506"/>
            </a:xfrm>
            <a:custGeom>
              <a:avLst/>
              <a:gdLst>
                <a:gd name="T0" fmla="*/ 2147483646 w 82"/>
                <a:gd name="T1" fmla="*/ 580055112 h 18"/>
                <a:gd name="T2" fmla="*/ 2147483646 w 82"/>
                <a:gd name="T3" fmla="*/ 0 h 18"/>
                <a:gd name="T4" fmla="*/ 0 w 82"/>
                <a:gd name="T5" fmla="*/ 580055112 h 18"/>
                <a:gd name="T6" fmla="*/ 2147483646 w 82"/>
                <a:gd name="T7" fmla="*/ 1160110224 h 18"/>
                <a:gd name="T8" fmla="*/ 2147483646 w 82"/>
                <a:gd name="T9" fmla="*/ 580055112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8">
                  <a:moveTo>
                    <a:pt x="82" y="9"/>
                  </a:move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2" y="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Rectangle 13"/>
            <p:cNvSpPr>
              <a:spLocks noChangeArrowheads="1"/>
            </p:cNvSpPr>
            <p:nvPr/>
          </p:nvSpPr>
          <p:spPr bwMode="auto">
            <a:xfrm>
              <a:off x="1109810" y="1997839"/>
              <a:ext cx="1255139" cy="68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31" name="TextBox 682"/>
            <p:cNvSpPr txBox="1">
              <a:spLocks noChangeArrowheads="1"/>
            </p:cNvSpPr>
            <p:nvPr/>
          </p:nvSpPr>
          <p:spPr bwMode="auto">
            <a:xfrm>
              <a:off x="1353646" y="1497723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40%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2" name="矩形 22"/>
            <p:cNvSpPr>
              <a:spLocks noChangeArrowheads="1"/>
            </p:cNvSpPr>
            <p:nvPr/>
          </p:nvSpPr>
          <p:spPr bwMode="auto">
            <a:xfrm>
              <a:off x="1123850" y="202953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6721475" y="1227138"/>
            <a:ext cx="1558925" cy="1558925"/>
            <a:chOff x="2429632" y="1245604"/>
            <a:chExt cx="1557914" cy="1559289"/>
          </a:xfrm>
        </p:grpSpPr>
        <p:sp>
          <p:nvSpPr>
            <p:cNvPr id="25" name="Freeform 5"/>
            <p:cNvSpPr/>
            <p:nvPr/>
          </p:nvSpPr>
          <p:spPr bwMode="auto">
            <a:xfrm>
              <a:off x="2493091" y="1245604"/>
              <a:ext cx="1494455" cy="1487834"/>
            </a:xfrm>
            <a:custGeom>
              <a:avLst/>
              <a:gdLst>
                <a:gd name="T0" fmla="*/ 0 w 187"/>
                <a:gd name="T1" fmla="*/ 136 h 186"/>
                <a:gd name="T2" fmla="*/ 49 w 187"/>
                <a:gd name="T3" fmla="*/ 186 h 186"/>
                <a:gd name="T4" fmla="*/ 90 w 187"/>
                <a:gd name="T5" fmla="*/ 177 h 186"/>
                <a:gd name="T6" fmla="*/ 130 w 187"/>
                <a:gd name="T7" fmla="*/ 186 h 186"/>
                <a:gd name="T8" fmla="*/ 187 w 187"/>
                <a:gd name="T9" fmla="*/ 98 h 186"/>
                <a:gd name="T10" fmla="*/ 90 w 187"/>
                <a:gd name="T11" fmla="*/ 0 h 186"/>
                <a:gd name="T12" fmla="*/ 0 w 187"/>
                <a:gd name="T13" fmla="*/ 60 h 186"/>
                <a:gd name="T14" fmla="*/ 7 w 187"/>
                <a:gd name="T15" fmla="*/ 98 h 186"/>
                <a:gd name="T16" fmla="*/ 0 w 187"/>
                <a:gd name="T1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0" y="136"/>
                  </a:moveTo>
                  <a:cubicBezTo>
                    <a:pt x="9" y="158"/>
                    <a:pt x="27" y="176"/>
                    <a:pt x="49" y="186"/>
                  </a:cubicBezTo>
                  <a:cubicBezTo>
                    <a:pt x="61" y="181"/>
                    <a:pt x="75" y="177"/>
                    <a:pt x="90" y="177"/>
                  </a:cubicBezTo>
                  <a:cubicBezTo>
                    <a:pt x="104" y="177"/>
                    <a:pt x="118" y="181"/>
                    <a:pt x="130" y="186"/>
                  </a:cubicBezTo>
                  <a:cubicBezTo>
                    <a:pt x="164" y="171"/>
                    <a:pt x="187" y="137"/>
                    <a:pt x="187" y="98"/>
                  </a:cubicBezTo>
                  <a:cubicBezTo>
                    <a:pt x="187" y="44"/>
                    <a:pt x="143" y="0"/>
                    <a:pt x="90" y="0"/>
                  </a:cubicBezTo>
                  <a:cubicBezTo>
                    <a:pt x="49" y="0"/>
                    <a:pt x="15" y="25"/>
                    <a:pt x="0" y="60"/>
                  </a:cubicBezTo>
                  <a:cubicBezTo>
                    <a:pt x="5" y="71"/>
                    <a:pt x="7" y="84"/>
                    <a:pt x="7" y="98"/>
                  </a:cubicBezTo>
                  <a:cubicBezTo>
                    <a:pt x="7" y="111"/>
                    <a:pt x="5" y="124"/>
                    <a:pt x="0" y="136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23" name="Freeform 8"/>
            <p:cNvSpPr/>
            <p:nvPr/>
          </p:nvSpPr>
          <p:spPr bwMode="auto">
            <a:xfrm>
              <a:off x="2885171" y="2660387"/>
              <a:ext cx="646837" cy="144506"/>
            </a:xfrm>
            <a:custGeom>
              <a:avLst/>
              <a:gdLst>
                <a:gd name="T0" fmla="*/ 0 w 81"/>
                <a:gd name="T1" fmla="*/ 580055112 h 18"/>
                <a:gd name="T2" fmla="*/ 2147483646 w 81"/>
                <a:gd name="T3" fmla="*/ 1160110224 h 18"/>
                <a:gd name="T4" fmla="*/ 2147483646 w 81"/>
                <a:gd name="T5" fmla="*/ 580055112 h 18"/>
                <a:gd name="T6" fmla="*/ 2147483646 w 81"/>
                <a:gd name="T7" fmla="*/ 0 h 18"/>
                <a:gd name="T8" fmla="*/ 0 w 81"/>
                <a:gd name="T9" fmla="*/ 580055112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18">
                  <a:moveTo>
                    <a:pt x="0" y="9"/>
                  </a:move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1" y="9"/>
                  </a:cubicBez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11"/>
            <p:cNvSpPr/>
            <p:nvPr/>
          </p:nvSpPr>
          <p:spPr bwMode="auto">
            <a:xfrm>
              <a:off x="2429632" y="1725914"/>
              <a:ext cx="119734" cy="606925"/>
            </a:xfrm>
            <a:custGeom>
              <a:avLst/>
              <a:gdLst>
                <a:gd name="T0" fmla="*/ 509731585 w 15"/>
                <a:gd name="T1" fmla="*/ 2147483646 h 76"/>
                <a:gd name="T2" fmla="*/ 955748717 w 15"/>
                <a:gd name="T3" fmla="*/ 2147483646 h 76"/>
                <a:gd name="T4" fmla="*/ 509731585 w 15"/>
                <a:gd name="T5" fmla="*/ 0 h 76"/>
                <a:gd name="T6" fmla="*/ 0 w 15"/>
                <a:gd name="T7" fmla="*/ 2147483646 h 76"/>
                <a:gd name="T8" fmla="*/ 509731585 w 15"/>
                <a:gd name="T9" fmla="*/ 2147483646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76">
                  <a:moveTo>
                    <a:pt x="8" y="76"/>
                  </a:move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1"/>
                    <a:pt x="8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Rectangle 14"/>
            <p:cNvSpPr>
              <a:spLocks noChangeArrowheads="1"/>
            </p:cNvSpPr>
            <p:nvPr/>
          </p:nvSpPr>
          <p:spPr bwMode="auto">
            <a:xfrm>
              <a:off x="2572762" y="1997839"/>
              <a:ext cx="1263396" cy="68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26" name="TextBox 682"/>
            <p:cNvSpPr txBox="1">
              <a:spLocks noChangeArrowheads="1"/>
            </p:cNvSpPr>
            <p:nvPr/>
          </p:nvSpPr>
          <p:spPr bwMode="auto">
            <a:xfrm>
              <a:off x="2852380" y="1497723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20%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7" name="矩形 29"/>
            <p:cNvSpPr>
              <a:spLocks noChangeArrowheads="1"/>
            </p:cNvSpPr>
            <p:nvPr/>
          </p:nvSpPr>
          <p:spPr bwMode="auto">
            <a:xfrm>
              <a:off x="2568772" y="202953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908175" y="1597025"/>
            <a:ext cx="29019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设计团队，中国最大的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素材商城，中国最火的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技术论坛，中国最好的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技能培训。</a:t>
            </a:r>
            <a:endParaRPr lang="zh-CN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1979613" y="1182688"/>
            <a:ext cx="2068512" cy="369887"/>
            <a:chOff x="4600542" y="1425868"/>
            <a:chExt cx="2068787" cy="369332"/>
          </a:xfrm>
        </p:grpSpPr>
        <p:sp>
          <p:nvSpPr>
            <p:cNvPr id="33" name="TextBox 265"/>
            <p:cNvSpPr txBox="1"/>
            <p:nvPr/>
          </p:nvSpPr>
          <p:spPr bwMode="auto">
            <a:xfrm>
              <a:off x="4600542" y="1425868"/>
              <a:ext cx="12622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3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>
                  <a:solidFill>
                    <a:prstClr val="white"/>
                  </a:solidFill>
                </a:rPr>
                <a:t>添加标题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34" name="半闭框 33"/>
            <p:cNvSpPr/>
            <p:nvPr/>
          </p:nvSpPr>
          <p:spPr>
            <a:xfrm>
              <a:off x="4640234" y="1427453"/>
              <a:ext cx="103202" cy="104618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5" name="半闭框 34"/>
            <p:cNvSpPr/>
            <p:nvPr/>
          </p:nvSpPr>
          <p:spPr>
            <a:xfrm rot="10800000">
              <a:off x="5672246" y="1652539"/>
              <a:ext cx="103202" cy="104618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421" name="矩形 35"/>
            <p:cNvSpPr>
              <a:spLocks noChangeArrowheads="1"/>
            </p:cNvSpPr>
            <p:nvPr/>
          </p:nvSpPr>
          <p:spPr bwMode="auto">
            <a:xfrm>
              <a:off x="5729648" y="1465182"/>
              <a:ext cx="93968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</a:rPr>
                <a:t>Add a title</a:t>
              </a: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2047875" y="1593850"/>
            <a:ext cx="267335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050" name="Picture 2" descr="E:\迅雷下载\1305392858529_zcool.com.cn\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497138"/>
            <a:ext cx="2039938" cy="20907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迅雷下载\1343028372910_zcool.com.cn\3d small people 6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7127" r="7497" b="18680"/>
          <a:stretch>
            <a:fillRect/>
          </a:stretch>
        </p:blipFill>
        <p:spPr bwMode="auto">
          <a:xfrm>
            <a:off x="6499225" y="2495550"/>
            <a:ext cx="2027238" cy="206851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迅雷下载\1243694085870_zcool.com.cn\032_6000x6000_zcool.com.c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r="4504" b="5074"/>
          <a:stretch>
            <a:fillRect/>
          </a:stretch>
        </p:blipFill>
        <p:spPr bwMode="auto">
          <a:xfrm>
            <a:off x="1223963" y="2497138"/>
            <a:ext cx="2033587" cy="20907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2195513" y="1436688"/>
            <a:ext cx="5332412" cy="487362"/>
            <a:chOff x="2195736" y="1437158"/>
            <a:chExt cx="5332757" cy="48652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2195736" y="1437158"/>
              <a:ext cx="0" cy="4865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15261" y="1437158"/>
              <a:ext cx="0" cy="4865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28493" y="1437158"/>
              <a:ext cx="0" cy="4865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 bwMode="auto">
          <a:xfrm>
            <a:off x="1116013" y="1685925"/>
            <a:ext cx="2241550" cy="744538"/>
            <a:chOff x="658231" y="1232173"/>
            <a:chExt cx="2467382" cy="819820"/>
          </a:xfrm>
        </p:grpSpPr>
        <p:grpSp>
          <p:nvGrpSpPr>
            <p:cNvPr id="18457" name="组合 10"/>
            <p:cNvGrpSpPr/>
            <p:nvPr/>
          </p:nvGrpSpPr>
          <p:grpSpPr bwMode="auto">
            <a:xfrm>
              <a:off x="658231" y="1232173"/>
              <a:ext cx="2467382" cy="819820"/>
              <a:chOff x="658231" y="1232173"/>
              <a:chExt cx="2467382" cy="819820"/>
            </a:xfrm>
          </p:grpSpPr>
          <p:sp>
            <p:nvSpPr>
              <p:cNvPr id="16" name="流程图: 过程 15"/>
              <p:cNvSpPr/>
              <p:nvPr/>
            </p:nvSpPr>
            <p:spPr>
              <a:xfrm>
                <a:off x="658231" y="1232173"/>
                <a:ext cx="2467382" cy="819820"/>
              </a:xfrm>
              <a:prstGeom prst="flowChartProcess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1145766" y="1286362"/>
                <a:ext cx="1492312" cy="3076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点击添加标题</a:t>
                </a:r>
                <a:endParaRPr lang="zh-CN" altLang="en-US" sz="14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61" name="矩形 1"/>
              <p:cNvSpPr>
                <a:spLocks noChangeArrowheads="1"/>
              </p:cNvSpPr>
              <p:nvPr/>
            </p:nvSpPr>
            <p:spPr bwMode="auto">
              <a:xfrm>
                <a:off x="711839" y="1605334"/>
                <a:ext cx="24029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724634" y="1594013"/>
              <a:ext cx="2334577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 bwMode="auto">
          <a:xfrm>
            <a:off x="3748088" y="1685925"/>
            <a:ext cx="2244725" cy="744538"/>
            <a:chOff x="3339030" y="1232173"/>
            <a:chExt cx="2467382" cy="819820"/>
          </a:xfrm>
        </p:grpSpPr>
        <p:grpSp>
          <p:nvGrpSpPr>
            <p:cNvPr id="18452" name="组合 31"/>
            <p:cNvGrpSpPr/>
            <p:nvPr/>
          </p:nvGrpSpPr>
          <p:grpSpPr bwMode="auto">
            <a:xfrm>
              <a:off x="3339030" y="1232173"/>
              <a:ext cx="2467382" cy="819820"/>
              <a:chOff x="658231" y="1232173"/>
              <a:chExt cx="2467382" cy="819820"/>
            </a:xfrm>
          </p:grpSpPr>
          <p:sp>
            <p:nvSpPr>
              <p:cNvPr id="24" name="流程图: 过程 23"/>
              <p:cNvSpPr/>
              <p:nvPr/>
            </p:nvSpPr>
            <p:spPr>
              <a:xfrm>
                <a:off x="658231" y="1232173"/>
                <a:ext cx="2467382" cy="819820"/>
              </a:xfrm>
              <a:prstGeom prst="flowChartProcess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 bwMode="auto">
              <a:xfrm>
                <a:off x="1145076" y="1286362"/>
                <a:ext cx="1493691" cy="3076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点击添加标题</a:t>
                </a:r>
                <a:endParaRPr lang="zh-CN" altLang="en-US" sz="14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56" name="矩形 1"/>
              <p:cNvSpPr>
                <a:spLocks noChangeArrowheads="1"/>
              </p:cNvSpPr>
              <p:nvPr/>
            </p:nvSpPr>
            <p:spPr bwMode="auto">
              <a:xfrm>
                <a:off x="711839" y="1605334"/>
                <a:ext cx="24029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419298" y="1594013"/>
              <a:ext cx="233476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6383338" y="1685925"/>
            <a:ext cx="2243137" cy="744538"/>
            <a:chOff x="6064897" y="1232173"/>
            <a:chExt cx="2467382" cy="819820"/>
          </a:xfrm>
        </p:grpSpPr>
        <p:grpSp>
          <p:nvGrpSpPr>
            <p:cNvPr id="18447" name="组合 37"/>
            <p:cNvGrpSpPr/>
            <p:nvPr/>
          </p:nvGrpSpPr>
          <p:grpSpPr bwMode="auto">
            <a:xfrm>
              <a:off x="6064897" y="1232173"/>
              <a:ext cx="2467382" cy="819820"/>
              <a:chOff x="658231" y="1232173"/>
              <a:chExt cx="2467382" cy="819820"/>
            </a:xfrm>
          </p:grpSpPr>
          <p:sp>
            <p:nvSpPr>
              <p:cNvPr id="32" name="流程图: 过程 31"/>
              <p:cNvSpPr/>
              <p:nvPr/>
            </p:nvSpPr>
            <p:spPr>
              <a:xfrm>
                <a:off x="658231" y="1232173"/>
                <a:ext cx="2467382" cy="819820"/>
              </a:xfrm>
              <a:prstGeom prst="flowChartProcess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 bwMode="auto">
              <a:xfrm>
                <a:off x="1145421" y="1286362"/>
                <a:ext cx="1493003" cy="3076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点击添加标题</a:t>
                </a:r>
                <a:endParaRPr lang="zh-CN" altLang="en-US" sz="14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51" name="矩形 1"/>
              <p:cNvSpPr>
                <a:spLocks noChangeArrowheads="1"/>
              </p:cNvSpPr>
              <p:nvPr/>
            </p:nvSpPr>
            <p:spPr bwMode="auto">
              <a:xfrm>
                <a:off x="711839" y="1605334"/>
                <a:ext cx="24029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6134745" y="1594013"/>
              <a:ext cx="233292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 bwMode="auto">
          <a:xfrm>
            <a:off x="1831975" y="987425"/>
            <a:ext cx="6053138" cy="504825"/>
            <a:chOff x="1832068" y="987574"/>
            <a:chExt cx="6052300" cy="504056"/>
          </a:xfrm>
        </p:grpSpPr>
        <p:grpSp>
          <p:nvGrpSpPr>
            <p:cNvPr id="18443" name="组合 38"/>
            <p:cNvGrpSpPr/>
            <p:nvPr/>
          </p:nvGrpSpPr>
          <p:grpSpPr bwMode="auto">
            <a:xfrm>
              <a:off x="1832068" y="987574"/>
              <a:ext cx="6052300" cy="504056"/>
              <a:chOff x="1832068" y="987574"/>
              <a:chExt cx="6052300" cy="504056"/>
            </a:xfrm>
          </p:grpSpPr>
          <p:sp>
            <p:nvSpPr>
              <p:cNvPr id="44" name="矩形 11"/>
              <p:cNvSpPr/>
              <p:nvPr/>
            </p:nvSpPr>
            <p:spPr>
              <a:xfrm>
                <a:off x="1832068" y="987574"/>
                <a:ext cx="5765002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6052300" h="504056">
                    <a:moveTo>
                      <a:pt x="0" y="469417"/>
                    </a:moveTo>
                    <a:lnTo>
                      <a:pt x="6052300" y="469417"/>
                    </a:lnTo>
                    <a:lnTo>
                      <a:pt x="6052300" y="504056"/>
                    </a:lnTo>
                    <a:lnTo>
                      <a:pt x="0" y="504056"/>
                    </a:lnTo>
                    <a:close/>
                    <a:moveTo>
                      <a:pt x="148855" y="0"/>
                    </a:moveTo>
                    <a:lnTo>
                      <a:pt x="5964651" y="0"/>
                    </a:lnTo>
                    <a:lnTo>
                      <a:pt x="6052300" y="53832"/>
                    </a:lnTo>
                    <a:lnTo>
                      <a:pt x="6052300" y="462105"/>
                    </a:lnTo>
                    <a:lnTo>
                      <a:pt x="0" y="462105"/>
                    </a:lnTo>
                    <a:lnTo>
                      <a:pt x="0" y="61684"/>
                    </a:lnTo>
                    <a:close/>
                  </a:path>
                </a:pathLst>
              </a:cu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矩形 11"/>
              <p:cNvSpPr/>
              <p:nvPr/>
            </p:nvSpPr>
            <p:spPr>
              <a:xfrm flipH="1">
                <a:off x="1832068" y="987574"/>
                <a:ext cx="6052300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6052300" h="504056">
                    <a:moveTo>
                      <a:pt x="0" y="469417"/>
                    </a:moveTo>
                    <a:lnTo>
                      <a:pt x="6052300" y="469417"/>
                    </a:lnTo>
                    <a:lnTo>
                      <a:pt x="6052300" y="504056"/>
                    </a:lnTo>
                    <a:lnTo>
                      <a:pt x="0" y="504056"/>
                    </a:lnTo>
                    <a:close/>
                    <a:moveTo>
                      <a:pt x="148855" y="0"/>
                    </a:moveTo>
                    <a:lnTo>
                      <a:pt x="5964651" y="0"/>
                    </a:lnTo>
                    <a:lnTo>
                      <a:pt x="6052300" y="53832"/>
                    </a:lnTo>
                    <a:lnTo>
                      <a:pt x="6052300" y="462105"/>
                    </a:lnTo>
                    <a:lnTo>
                      <a:pt x="0" y="462105"/>
                    </a:lnTo>
                    <a:lnTo>
                      <a:pt x="0" y="61684"/>
                    </a:lnTo>
                    <a:close/>
                  </a:path>
                </a:pathLst>
              </a:cu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065372" y="1058903"/>
              <a:ext cx="1585692" cy="3693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添加总标题</a:t>
              </a:r>
              <a:endParaRPr lang="zh-CN" altLang="en-US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824038" y="771525"/>
            <a:ext cx="2232025" cy="1979613"/>
            <a:chOff x="750816" y="738498"/>
            <a:chExt cx="2231912" cy="1979633"/>
          </a:xfrm>
        </p:grpSpPr>
        <p:sp>
          <p:nvSpPr>
            <p:cNvPr id="44" name="Rectangle 8"/>
            <p:cNvSpPr/>
            <p:nvPr/>
          </p:nvSpPr>
          <p:spPr bwMode="gray">
            <a:xfrm>
              <a:off x="750816" y="738498"/>
              <a:ext cx="2231912" cy="1979633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994570" y="954609"/>
              <a:ext cx="681037" cy="681037"/>
              <a:chOff x="-3444875" y="2005013"/>
              <a:chExt cx="681037" cy="681037"/>
            </a:xfrm>
            <a:solidFill>
              <a:schemeClr val="bg1"/>
            </a:solidFill>
          </p:grpSpPr>
          <p:sp>
            <p:nvSpPr>
              <p:cNvPr id="49" name="Freeform 29"/>
              <p:cNvSpPr/>
              <p:nvPr/>
            </p:nvSpPr>
            <p:spPr bwMode="auto">
              <a:xfrm>
                <a:off x="-3444875" y="2005013"/>
                <a:ext cx="681037" cy="681037"/>
              </a:xfrm>
              <a:custGeom>
                <a:avLst/>
                <a:gdLst>
                  <a:gd name="T0" fmla="*/ 67 w 70"/>
                  <a:gd name="T1" fmla="*/ 60 h 70"/>
                  <a:gd name="T2" fmla="*/ 13 w 70"/>
                  <a:gd name="T3" fmla="*/ 60 h 70"/>
                  <a:gd name="T4" fmla="*/ 13 w 70"/>
                  <a:gd name="T5" fmla="*/ 3 h 70"/>
                  <a:gd name="T6" fmla="*/ 9 w 70"/>
                  <a:gd name="T7" fmla="*/ 3 h 70"/>
                  <a:gd name="T8" fmla="*/ 9 w 70"/>
                  <a:gd name="T9" fmla="*/ 60 h 70"/>
                  <a:gd name="T10" fmla="*/ 3 w 70"/>
                  <a:gd name="T11" fmla="*/ 60 h 70"/>
                  <a:gd name="T12" fmla="*/ 3 w 70"/>
                  <a:gd name="T13" fmla="*/ 64 h 70"/>
                  <a:gd name="T14" fmla="*/ 9 w 70"/>
                  <a:gd name="T15" fmla="*/ 64 h 70"/>
                  <a:gd name="T16" fmla="*/ 9 w 70"/>
                  <a:gd name="T17" fmla="*/ 67 h 70"/>
                  <a:gd name="T18" fmla="*/ 13 w 70"/>
                  <a:gd name="T19" fmla="*/ 67 h 70"/>
                  <a:gd name="T20" fmla="*/ 13 w 70"/>
                  <a:gd name="T21" fmla="*/ 64 h 70"/>
                  <a:gd name="T22" fmla="*/ 67 w 70"/>
                  <a:gd name="T23" fmla="*/ 64 h 70"/>
                  <a:gd name="T24" fmla="*/ 67 w 70"/>
                  <a:gd name="T25" fmla="*/ 6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0">
                    <a:moveTo>
                      <a:pt x="67" y="60"/>
                    </a:moveTo>
                    <a:cubicBezTo>
                      <a:pt x="49" y="60"/>
                      <a:pt x="31" y="60"/>
                      <a:pt x="13" y="60"/>
                    </a:cubicBezTo>
                    <a:cubicBezTo>
                      <a:pt x="13" y="41"/>
                      <a:pt x="13" y="22"/>
                      <a:pt x="13" y="3"/>
                    </a:cubicBezTo>
                    <a:cubicBezTo>
                      <a:pt x="13" y="0"/>
                      <a:pt x="9" y="0"/>
                      <a:pt x="9" y="3"/>
                    </a:cubicBezTo>
                    <a:cubicBezTo>
                      <a:pt x="9" y="22"/>
                      <a:pt x="9" y="41"/>
                      <a:pt x="9" y="60"/>
                    </a:cubicBezTo>
                    <a:cubicBezTo>
                      <a:pt x="7" y="60"/>
                      <a:pt x="5" y="60"/>
                      <a:pt x="3" y="60"/>
                    </a:cubicBezTo>
                    <a:cubicBezTo>
                      <a:pt x="0" y="60"/>
                      <a:pt x="0" y="64"/>
                      <a:pt x="3" y="64"/>
                    </a:cubicBezTo>
                    <a:cubicBezTo>
                      <a:pt x="5" y="64"/>
                      <a:pt x="7" y="64"/>
                      <a:pt x="9" y="64"/>
                    </a:cubicBezTo>
                    <a:cubicBezTo>
                      <a:pt x="9" y="65"/>
                      <a:pt x="9" y="66"/>
                      <a:pt x="9" y="67"/>
                    </a:cubicBezTo>
                    <a:cubicBezTo>
                      <a:pt x="9" y="70"/>
                      <a:pt x="13" y="70"/>
                      <a:pt x="13" y="67"/>
                    </a:cubicBezTo>
                    <a:cubicBezTo>
                      <a:pt x="13" y="66"/>
                      <a:pt x="13" y="65"/>
                      <a:pt x="13" y="64"/>
                    </a:cubicBezTo>
                    <a:cubicBezTo>
                      <a:pt x="31" y="64"/>
                      <a:pt x="49" y="64"/>
                      <a:pt x="67" y="64"/>
                    </a:cubicBezTo>
                    <a:cubicBezTo>
                      <a:pt x="70" y="64"/>
                      <a:pt x="70" y="60"/>
                      <a:pt x="67" y="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30"/>
              <p:cNvSpPr/>
              <p:nvPr/>
            </p:nvSpPr>
            <p:spPr bwMode="auto">
              <a:xfrm>
                <a:off x="-3336925" y="2044700"/>
                <a:ext cx="573087" cy="504825"/>
              </a:xfrm>
              <a:custGeom>
                <a:avLst/>
                <a:gdLst>
                  <a:gd name="T0" fmla="*/ 58 w 59"/>
                  <a:gd name="T1" fmla="*/ 5 h 52"/>
                  <a:gd name="T2" fmla="*/ 56 w 59"/>
                  <a:gd name="T3" fmla="*/ 3 h 52"/>
                  <a:gd name="T4" fmla="*/ 54 w 59"/>
                  <a:gd name="T5" fmla="*/ 3 h 52"/>
                  <a:gd name="T6" fmla="*/ 52 w 59"/>
                  <a:gd name="T7" fmla="*/ 2 h 52"/>
                  <a:gd name="T8" fmla="*/ 42 w 59"/>
                  <a:gd name="T9" fmla="*/ 0 h 52"/>
                  <a:gd name="T10" fmla="*/ 38 w 59"/>
                  <a:gd name="T11" fmla="*/ 3 h 52"/>
                  <a:gd name="T12" fmla="*/ 41 w 59"/>
                  <a:gd name="T13" fmla="*/ 8 h 52"/>
                  <a:gd name="T14" fmla="*/ 29 w 59"/>
                  <a:gd name="T15" fmla="*/ 22 h 52"/>
                  <a:gd name="T16" fmla="*/ 7 w 59"/>
                  <a:gd name="T17" fmla="*/ 40 h 52"/>
                  <a:gd name="T18" fmla="*/ 10 w 59"/>
                  <a:gd name="T19" fmla="*/ 51 h 52"/>
                  <a:gd name="T20" fmla="*/ 35 w 59"/>
                  <a:gd name="T21" fmla="*/ 32 h 52"/>
                  <a:gd name="T22" fmla="*/ 49 w 59"/>
                  <a:gd name="T23" fmla="*/ 15 h 52"/>
                  <a:gd name="T24" fmla="*/ 48 w 59"/>
                  <a:gd name="T25" fmla="*/ 17 h 52"/>
                  <a:gd name="T26" fmla="*/ 51 w 59"/>
                  <a:gd name="T27" fmla="*/ 22 h 52"/>
                  <a:gd name="T28" fmla="*/ 52 w 59"/>
                  <a:gd name="T29" fmla="*/ 22 h 52"/>
                  <a:gd name="T30" fmla="*/ 56 w 59"/>
                  <a:gd name="T31" fmla="*/ 19 h 52"/>
                  <a:gd name="T32" fmla="*/ 58 w 59"/>
                  <a:gd name="T33" fmla="*/ 7 h 52"/>
                  <a:gd name="T34" fmla="*/ 58 w 59"/>
                  <a:gd name="T35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52">
                    <a:moveTo>
                      <a:pt x="58" y="5"/>
                    </a:moveTo>
                    <a:cubicBezTo>
                      <a:pt x="57" y="4"/>
                      <a:pt x="57" y="3"/>
                      <a:pt x="56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2"/>
                      <a:pt x="53" y="2"/>
                      <a:pt x="52" y="2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0"/>
                      <a:pt x="38" y="1"/>
                      <a:pt x="38" y="3"/>
                    </a:cubicBezTo>
                    <a:cubicBezTo>
                      <a:pt x="38" y="5"/>
                      <a:pt x="39" y="7"/>
                      <a:pt x="41" y="8"/>
                    </a:cubicBezTo>
                    <a:cubicBezTo>
                      <a:pt x="36" y="11"/>
                      <a:pt x="32" y="16"/>
                      <a:pt x="29" y="22"/>
                    </a:cubicBezTo>
                    <a:cubicBezTo>
                      <a:pt x="23" y="30"/>
                      <a:pt x="18" y="37"/>
                      <a:pt x="7" y="40"/>
                    </a:cubicBezTo>
                    <a:cubicBezTo>
                      <a:pt x="0" y="41"/>
                      <a:pt x="3" y="52"/>
                      <a:pt x="10" y="51"/>
                    </a:cubicBezTo>
                    <a:cubicBezTo>
                      <a:pt x="21" y="48"/>
                      <a:pt x="29" y="41"/>
                      <a:pt x="35" y="32"/>
                    </a:cubicBezTo>
                    <a:cubicBezTo>
                      <a:pt x="39" y="26"/>
                      <a:pt x="43" y="19"/>
                      <a:pt x="49" y="15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9"/>
                      <a:pt x="49" y="21"/>
                      <a:pt x="51" y="22"/>
                    </a:cubicBezTo>
                    <a:cubicBezTo>
                      <a:pt x="51" y="22"/>
                      <a:pt x="52" y="22"/>
                      <a:pt x="52" y="22"/>
                    </a:cubicBezTo>
                    <a:cubicBezTo>
                      <a:pt x="54" y="22"/>
                      <a:pt x="55" y="21"/>
                      <a:pt x="56" y="19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9" y="6"/>
                      <a:pt x="59" y="5"/>
                      <a:pt x="58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498" name="TextBox 10"/>
            <p:cNvSpPr txBox="1">
              <a:spLocks noChangeArrowheads="1"/>
            </p:cNvSpPr>
            <p:nvPr/>
          </p:nvSpPr>
          <p:spPr bwMode="auto">
            <a:xfrm>
              <a:off x="847670" y="16429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9" name="矩形 1"/>
            <p:cNvSpPr>
              <a:spLocks noChangeArrowheads="1"/>
            </p:cNvSpPr>
            <p:nvPr/>
          </p:nvSpPr>
          <p:spPr bwMode="auto">
            <a:xfrm>
              <a:off x="862370" y="1980084"/>
              <a:ext cx="1916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19082" y="1932310"/>
              <a:ext cx="1681077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 bwMode="auto">
          <a:xfrm>
            <a:off x="4203700" y="784225"/>
            <a:ext cx="2232025" cy="1979613"/>
            <a:chOff x="3356490" y="751511"/>
            <a:chExt cx="2231912" cy="1979633"/>
          </a:xfrm>
        </p:grpSpPr>
        <p:sp>
          <p:nvSpPr>
            <p:cNvPr id="52" name="Rectangle 52"/>
            <p:cNvSpPr/>
            <p:nvPr/>
          </p:nvSpPr>
          <p:spPr bwMode="gray">
            <a:xfrm>
              <a:off x="3356490" y="751511"/>
              <a:ext cx="2231912" cy="1979633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668752" y="986097"/>
              <a:ext cx="623328" cy="605172"/>
              <a:chOff x="-2215008" y="1598837"/>
              <a:chExt cx="1471613" cy="1428750"/>
            </a:xfrm>
            <a:solidFill>
              <a:schemeClr val="bg1"/>
            </a:solidFill>
          </p:grpSpPr>
          <p:sp>
            <p:nvSpPr>
              <p:cNvPr id="57" name="Freeform 16"/>
              <p:cNvSpPr/>
              <p:nvPr/>
            </p:nvSpPr>
            <p:spPr bwMode="auto">
              <a:xfrm>
                <a:off x="-1981645" y="1927449"/>
                <a:ext cx="1004888" cy="1100138"/>
              </a:xfrm>
              <a:custGeom>
                <a:avLst/>
                <a:gdLst>
                  <a:gd name="T0" fmla="*/ 0 w 43"/>
                  <a:gd name="T1" fmla="*/ 19 h 47"/>
                  <a:gd name="T2" fmla="*/ 0 w 43"/>
                  <a:gd name="T3" fmla="*/ 44 h 47"/>
                  <a:gd name="T4" fmla="*/ 2 w 43"/>
                  <a:gd name="T5" fmla="*/ 46 h 47"/>
                  <a:gd name="T6" fmla="*/ 3 w 43"/>
                  <a:gd name="T7" fmla="*/ 47 h 47"/>
                  <a:gd name="T8" fmla="*/ 15 w 43"/>
                  <a:gd name="T9" fmla="*/ 47 h 47"/>
                  <a:gd name="T10" fmla="*/ 16 w 43"/>
                  <a:gd name="T11" fmla="*/ 46 h 47"/>
                  <a:gd name="T12" fmla="*/ 16 w 43"/>
                  <a:gd name="T13" fmla="*/ 45 h 47"/>
                  <a:gd name="T14" fmla="*/ 16 w 43"/>
                  <a:gd name="T15" fmla="*/ 33 h 47"/>
                  <a:gd name="T16" fmla="*/ 28 w 43"/>
                  <a:gd name="T17" fmla="*/ 33 h 47"/>
                  <a:gd name="T18" fmla="*/ 28 w 43"/>
                  <a:gd name="T19" fmla="*/ 45 h 47"/>
                  <a:gd name="T20" fmla="*/ 28 w 43"/>
                  <a:gd name="T21" fmla="*/ 46 h 47"/>
                  <a:gd name="T22" fmla="*/ 29 w 43"/>
                  <a:gd name="T23" fmla="*/ 47 h 47"/>
                  <a:gd name="T24" fmla="*/ 40 w 43"/>
                  <a:gd name="T25" fmla="*/ 47 h 47"/>
                  <a:gd name="T26" fmla="*/ 42 w 43"/>
                  <a:gd name="T27" fmla="*/ 46 h 47"/>
                  <a:gd name="T28" fmla="*/ 43 w 43"/>
                  <a:gd name="T29" fmla="*/ 44 h 47"/>
                  <a:gd name="T30" fmla="*/ 43 w 43"/>
                  <a:gd name="T31" fmla="*/ 19 h 47"/>
                  <a:gd name="T32" fmla="*/ 22 w 43"/>
                  <a:gd name="T33" fmla="*/ 0 h 47"/>
                  <a:gd name="T34" fmla="*/ 0 w 43"/>
                  <a:gd name="T35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47">
                    <a:moveTo>
                      <a:pt x="0" y="19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1" y="46"/>
                      <a:pt x="2" y="46"/>
                    </a:cubicBezTo>
                    <a:cubicBezTo>
                      <a:pt x="2" y="46"/>
                      <a:pt x="3" y="47"/>
                      <a:pt x="3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6"/>
                      <a:pt x="16" y="46"/>
                    </a:cubicBezTo>
                    <a:cubicBezTo>
                      <a:pt x="16" y="46"/>
                      <a:pt x="16" y="45"/>
                      <a:pt x="16" y="45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6"/>
                      <a:pt x="28" y="46"/>
                    </a:cubicBezTo>
                    <a:cubicBezTo>
                      <a:pt x="28" y="46"/>
                      <a:pt x="29" y="47"/>
                      <a:pt x="2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1" y="47"/>
                      <a:pt x="42" y="46"/>
                      <a:pt x="42" y="46"/>
                    </a:cubicBezTo>
                    <a:cubicBezTo>
                      <a:pt x="43" y="46"/>
                      <a:pt x="43" y="45"/>
                      <a:pt x="43" y="44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17"/>
              <p:cNvSpPr/>
              <p:nvPr/>
            </p:nvSpPr>
            <p:spPr bwMode="auto">
              <a:xfrm>
                <a:off x="-2215008" y="1598837"/>
                <a:ext cx="1471613" cy="796925"/>
              </a:xfrm>
              <a:custGeom>
                <a:avLst/>
                <a:gdLst>
                  <a:gd name="T0" fmla="*/ 62 w 63"/>
                  <a:gd name="T1" fmla="*/ 26 h 34"/>
                  <a:gd name="T2" fmla="*/ 52 w 63"/>
                  <a:gd name="T3" fmla="*/ 17 h 34"/>
                  <a:gd name="T4" fmla="*/ 52 w 63"/>
                  <a:gd name="T5" fmla="*/ 3 h 34"/>
                  <a:gd name="T6" fmla="*/ 50 w 63"/>
                  <a:gd name="T7" fmla="*/ 1 h 34"/>
                  <a:gd name="T8" fmla="*/ 46 w 63"/>
                  <a:gd name="T9" fmla="*/ 1 h 34"/>
                  <a:gd name="T10" fmla="*/ 45 w 63"/>
                  <a:gd name="T11" fmla="*/ 3 h 34"/>
                  <a:gd name="T12" fmla="*/ 45 w 63"/>
                  <a:gd name="T13" fmla="*/ 11 h 34"/>
                  <a:gd name="T14" fmla="*/ 35 w 63"/>
                  <a:gd name="T15" fmla="*/ 1 h 34"/>
                  <a:gd name="T16" fmla="*/ 29 w 63"/>
                  <a:gd name="T17" fmla="*/ 1 h 34"/>
                  <a:gd name="T18" fmla="*/ 2 w 63"/>
                  <a:gd name="T19" fmla="*/ 26 h 34"/>
                  <a:gd name="T20" fmla="*/ 2 w 63"/>
                  <a:gd name="T21" fmla="*/ 32 h 34"/>
                  <a:gd name="T22" fmla="*/ 5 w 63"/>
                  <a:gd name="T23" fmla="*/ 33 h 34"/>
                  <a:gd name="T24" fmla="*/ 8 w 63"/>
                  <a:gd name="T25" fmla="*/ 32 h 34"/>
                  <a:gd name="T26" fmla="*/ 32 w 63"/>
                  <a:gd name="T27" fmla="*/ 10 h 34"/>
                  <a:gd name="T28" fmla="*/ 56 w 63"/>
                  <a:gd name="T29" fmla="*/ 32 h 34"/>
                  <a:gd name="T30" fmla="*/ 62 w 63"/>
                  <a:gd name="T31" fmla="*/ 32 h 34"/>
                  <a:gd name="T32" fmla="*/ 62 w 63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34">
                    <a:moveTo>
                      <a:pt x="62" y="26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2"/>
                      <a:pt x="51" y="1"/>
                      <a:pt x="50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2"/>
                      <a:pt x="45" y="3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1" y="0"/>
                      <a:pt x="29" y="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0" y="30"/>
                      <a:pt x="2" y="32"/>
                    </a:cubicBezTo>
                    <a:cubicBezTo>
                      <a:pt x="3" y="33"/>
                      <a:pt x="4" y="33"/>
                      <a:pt x="5" y="33"/>
                    </a:cubicBezTo>
                    <a:cubicBezTo>
                      <a:pt x="6" y="33"/>
                      <a:pt x="7" y="33"/>
                      <a:pt x="8" y="3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8" y="34"/>
                      <a:pt x="60" y="33"/>
                      <a:pt x="62" y="32"/>
                    </a:cubicBezTo>
                    <a:cubicBezTo>
                      <a:pt x="63" y="30"/>
                      <a:pt x="63" y="28"/>
                      <a:pt x="62" y="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493" name="TextBox 10"/>
            <p:cNvSpPr txBox="1">
              <a:spLocks noChangeArrowheads="1"/>
            </p:cNvSpPr>
            <p:nvPr/>
          </p:nvSpPr>
          <p:spPr bwMode="auto">
            <a:xfrm>
              <a:off x="3434480" y="16429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4" name="矩形 1"/>
            <p:cNvSpPr>
              <a:spLocks noChangeArrowheads="1"/>
            </p:cNvSpPr>
            <p:nvPr/>
          </p:nvSpPr>
          <p:spPr bwMode="auto">
            <a:xfrm>
              <a:off x="3449180" y="1980084"/>
              <a:ext cx="1916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513645" y="1932623"/>
              <a:ext cx="167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 bwMode="auto">
          <a:xfrm>
            <a:off x="6578600" y="790575"/>
            <a:ext cx="2232025" cy="1979613"/>
            <a:chOff x="6007512" y="757012"/>
            <a:chExt cx="2231912" cy="1979633"/>
          </a:xfrm>
        </p:grpSpPr>
        <p:sp>
          <p:nvSpPr>
            <p:cNvPr id="60" name="Rectangle 55"/>
            <p:cNvSpPr/>
            <p:nvPr/>
          </p:nvSpPr>
          <p:spPr bwMode="gray">
            <a:xfrm>
              <a:off x="6007512" y="757012"/>
              <a:ext cx="2231912" cy="1979633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6456" y="986097"/>
              <a:ext cx="731838" cy="639762"/>
              <a:chOff x="-3003216" y="-884634"/>
              <a:chExt cx="731838" cy="639762"/>
            </a:xfrm>
            <a:solidFill>
              <a:schemeClr val="bg1"/>
            </a:solidFill>
          </p:grpSpPr>
          <p:sp>
            <p:nvSpPr>
              <p:cNvPr id="65" name="Freeform 35"/>
              <p:cNvSpPr>
                <a:spLocks noEditPoints="1"/>
              </p:cNvSpPr>
              <p:nvPr/>
            </p:nvSpPr>
            <p:spPr bwMode="auto">
              <a:xfrm>
                <a:off x="-2763503" y="-736997"/>
                <a:ext cx="492125" cy="492125"/>
              </a:xfrm>
              <a:custGeom>
                <a:avLst/>
                <a:gdLst>
                  <a:gd name="T0" fmla="*/ 5 w 43"/>
                  <a:gd name="T1" fmla="*/ 10 h 43"/>
                  <a:gd name="T2" fmla="*/ 5 w 43"/>
                  <a:gd name="T3" fmla="*/ 14 h 43"/>
                  <a:gd name="T4" fmla="*/ 3 w 43"/>
                  <a:gd name="T5" fmla="*/ 14 h 43"/>
                  <a:gd name="T6" fmla="*/ 0 w 43"/>
                  <a:gd name="T7" fmla="*/ 17 h 43"/>
                  <a:gd name="T8" fmla="*/ 2 w 43"/>
                  <a:gd name="T9" fmla="*/ 20 h 43"/>
                  <a:gd name="T10" fmla="*/ 4 w 43"/>
                  <a:gd name="T11" fmla="*/ 23 h 43"/>
                  <a:gd name="T12" fmla="*/ 2 w 43"/>
                  <a:gd name="T13" fmla="*/ 24 h 43"/>
                  <a:gd name="T14" fmla="*/ 1 w 43"/>
                  <a:gd name="T15" fmla="*/ 28 h 43"/>
                  <a:gd name="T16" fmla="*/ 4 w 43"/>
                  <a:gd name="T17" fmla="*/ 30 h 43"/>
                  <a:gd name="T18" fmla="*/ 6 w 43"/>
                  <a:gd name="T19" fmla="*/ 30 h 43"/>
                  <a:gd name="T20" fmla="*/ 6 w 43"/>
                  <a:gd name="T21" fmla="*/ 34 h 43"/>
                  <a:gd name="T22" fmla="*/ 7 w 43"/>
                  <a:gd name="T23" fmla="*/ 37 h 43"/>
                  <a:gd name="T24" fmla="*/ 10 w 43"/>
                  <a:gd name="T25" fmla="*/ 38 h 43"/>
                  <a:gd name="T26" fmla="*/ 14 w 43"/>
                  <a:gd name="T27" fmla="*/ 37 h 43"/>
                  <a:gd name="T28" fmla="*/ 15 w 43"/>
                  <a:gd name="T29" fmla="*/ 40 h 43"/>
                  <a:gd name="T30" fmla="*/ 17 w 43"/>
                  <a:gd name="T31" fmla="*/ 42 h 43"/>
                  <a:gd name="T32" fmla="*/ 20 w 43"/>
                  <a:gd name="T33" fmla="*/ 41 h 43"/>
                  <a:gd name="T34" fmla="*/ 23 w 43"/>
                  <a:gd name="T35" fmla="*/ 39 h 43"/>
                  <a:gd name="T36" fmla="*/ 25 w 43"/>
                  <a:gd name="T37" fmla="*/ 41 h 43"/>
                  <a:gd name="T38" fmla="*/ 28 w 43"/>
                  <a:gd name="T39" fmla="*/ 42 h 43"/>
                  <a:gd name="T40" fmla="*/ 30 w 43"/>
                  <a:gd name="T41" fmla="*/ 39 h 43"/>
                  <a:gd name="T42" fmla="*/ 32 w 43"/>
                  <a:gd name="T43" fmla="*/ 36 h 43"/>
                  <a:gd name="T44" fmla="*/ 34 w 43"/>
                  <a:gd name="T45" fmla="*/ 36 h 43"/>
                  <a:gd name="T46" fmla="*/ 38 w 43"/>
                  <a:gd name="T47" fmla="*/ 36 h 43"/>
                  <a:gd name="T48" fmla="*/ 38 w 43"/>
                  <a:gd name="T49" fmla="*/ 32 h 43"/>
                  <a:gd name="T50" fmla="*/ 38 w 43"/>
                  <a:gd name="T51" fmla="*/ 29 h 43"/>
                  <a:gd name="T52" fmla="*/ 40 w 43"/>
                  <a:gd name="T53" fmla="*/ 28 h 43"/>
                  <a:gd name="T54" fmla="*/ 43 w 43"/>
                  <a:gd name="T55" fmla="*/ 26 h 43"/>
                  <a:gd name="T56" fmla="*/ 41 w 43"/>
                  <a:gd name="T57" fmla="*/ 22 h 43"/>
                  <a:gd name="T58" fmla="*/ 39 w 43"/>
                  <a:gd name="T59" fmla="*/ 20 h 43"/>
                  <a:gd name="T60" fmla="*/ 41 w 43"/>
                  <a:gd name="T61" fmla="*/ 18 h 43"/>
                  <a:gd name="T62" fmla="*/ 42 w 43"/>
                  <a:gd name="T63" fmla="*/ 14 h 43"/>
                  <a:gd name="T64" fmla="*/ 39 w 43"/>
                  <a:gd name="T65" fmla="*/ 12 h 43"/>
                  <a:gd name="T66" fmla="*/ 36 w 43"/>
                  <a:gd name="T67" fmla="*/ 11 h 43"/>
                  <a:gd name="T68" fmla="*/ 37 w 43"/>
                  <a:gd name="T69" fmla="*/ 9 h 43"/>
                  <a:gd name="T70" fmla="*/ 36 w 43"/>
                  <a:gd name="T71" fmla="*/ 5 h 43"/>
                  <a:gd name="T72" fmla="*/ 33 w 43"/>
                  <a:gd name="T73" fmla="*/ 5 h 43"/>
                  <a:gd name="T74" fmla="*/ 29 w 43"/>
                  <a:gd name="T75" fmla="*/ 5 h 43"/>
                  <a:gd name="T76" fmla="*/ 28 w 43"/>
                  <a:gd name="T77" fmla="*/ 3 h 43"/>
                  <a:gd name="T78" fmla="*/ 26 w 43"/>
                  <a:gd name="T79" fmla="*/ 0 h 43"/>
                  <a:gd name="T80" fmla="*/ 23 w 43"/>
                  <a:gd name="T81" fmla="*/ 1 h 43"/>
                  <a:gd name="T82" fmla="*/ 20 w 43"/>
                  <a:gd name="T83" fmla="*/ 3 h 43"/>
                  <a:gd name="T84" fmla="*/ 18 w 43"/>
                  <a:gd name="T85" fmla="*/ 2 h 43"/>
                  <a:gd name="T86" fmla="*/ 15 w 43"/>
                  <a:gd name="T87" fmla="*/ 0 h 43"/>
                  <a:gd name="T88" fmla="*/ 13 w 43"/>
                  <a:gd name="T89" fmla="*/ 3 h 43"/>
                  <a:gd name="T90" fmla="*/ 11 w 43"/>
                  <a:gd name="T91" fmla="*/ 7 h 43"/>
                  <a:gd name="T92" fmla="*/ 9 w 43"/>
                  <a:gd name="T93" fmla="*/ 6 h 43"/>
                  <a:gd name="T94" fmla="*/ 5 w 43"/>
                  <a:gd name="T95" fmla="*/ 7 h 43"/>
                  <a:gd name="T96" fmla="*/ 5 w 43"/>
                  <a:gd name="T97" fmla="*/ 10 h 43"/>
                  <a:gd name="T98" fmla="*/ 18 w 43"/>
                  <a:gd name="T99" fmla="*/ 9 h 43"/>
                  <a:gd name="T100" fmla="*/ 33 w 43"/>
                  <a:gd name="T101" fmla="*/ 17 h 43"/>
                  <a:gd name="T102" fmla="*/ 25 w 43"/>
                  <a:gd name="T103" fmla="*/ 33 h 43"/>
                  <a:gd name="T104" fmla="*/ 10 w 43"/>
                  <a:gd name="T105" fmla="*/ 25 h 43"/>
                  <a:gd name="T106" fmla="*/ 18 w 43"/>
                  <a:gd name="T10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" h="43">
                    <a:moveTo>
                      <a:pt x="5" y="10"/>
                    </a:moveTo>
                    <a:cubicBezTo>
                      <a:pt x="6" y="11"/>
                      <a:pt x="6" y="13"/>
                      <a:pt x="5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5"/>
                      <a:pt x="0" y="17"/>
                    </a:cubicBezTo>
                    <a:cubicBezTo>
                      <a:pt x="0" y="18"/>
                      <a:pt x="1" y="20"/>
                      <a:pt x="2" y="20"/>
                    </a:cubicBezTo>
                    <a:cubicBezTo>
                      <a:pt x="3" y="20"/>
                      <a:pt x="4" y="22"/>
                      <a:pt x="4" y="23"/>
                    </a:cubicBezTo>
                    <a:cubicBezTo>
                      <a:pt x="4" y="23"/>
                      <a:pt x="3" y="24"/>
                      <a:pt x="2" y="24"/>
                    </a:cubicBezTo>
                    <a:cubicBezTo>
                      <a:pt x="1" y="25"/>
                      <a:pt x="0" y="26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5" y="30"/>
                      <a:pt x="6" y="30"/>
                      <a:pt x="6" y="30"/>
                    </a:cubicBezTo>
                    <a:cubicBezTo>
                      <a:pt x="7" y="31"/>
                      <a:pt x="7" y="33"/>
                      <a:pt x="6" y="34"/>
                    </a:cubicBezTo>
                    <a:cubicBezTo>
                      <a:pt x="5" y="35"/>
                      <a:pt x="6" y="36"/>
                      <a:pt x="7" y="37"/>
                    </a:cubicBezTo>
                    <a:cubicBezTo>
                      <a:pt x="8" y="38"/>
                      <a:pt x="10" y="38"/>
                      <a:pt x="10" y="38"/>
                    </a:cubicBezTo>
                    <a:cubicBezTo>
                      <a:pt x="11" y="37"/>
                      <a:pt x="13" y="37"/>
                      <a:pt x="14" y="37"/>
                    </a:cubicBezTo>
                    <a:cubicBezTo>
                      <a:pt x="15" y="37"/>
                      <a:pt x="15" y="39"/>
                      <a:pt x="15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3"/>
                      <a:pt x="20" y="42"/>
                      <a:pt x="20" y="41"/>
                    </a:cubicBezTo>
                    <a:cubicBezTo>
                      <a:pt x="20" y="40"/>
                      <a:pt x="22" y="39"/>
                      <a:pt x="23" y="39"/>
                    </a:cubicBezTo>
                    <a:cubicBezTo>
                      <a:pt x="24" y="39"/>
                      <a:pt x="24" y="40"/>
                      <a:pt x="25" y="41"/>
                    </a:cubicBezTo>
                    <a:cubicBezTo>
                      <a:pt x="25" y="42"/>
                      <a:pt x="27" y="42"/>
                      <a:pt x="28" y="42"/>
                    </a:cubicBezTo>
                    <a:cubicBezTo>
                      <a:pt x="30" y="41"/>
                      <a:pt x="31" y="40"/>
                      <a:pt x="30" y="39"/>
                    </a:cubicBezTo>
                    <a:cubicBezTo>
                      <a:pt x="30" y="38"/>
                      <a:pt x="31" y="36"/>
                      <a:pt x="32" y="36"/>
                    </a:cubicBezTo>
                    <a:cubicBezTo>
                      <a:pt x="32" y="35"/>
                      <a:pt x="33" y="36"/>
                      <a:pt x="34" y="36"/>
                    </a:cubicBezTo>
                    <a:cubicBezTo>
                      <a:pt x="35" y="37"/>
                      <a:pt x="37" y="37"/>
                      <a:pt x="38" y="36"/>
                    </a:cubicBezTo>
                    <a:cubicBezTo>
                      <a:pt x="39" y="35"/>
                      <a:pt x="39" y="33"/>
                      <a:pt x="38" y="32"/>
                    </a:cubicBezTo>
                    <a:cubicBezTo>
                      <a:pt x="37" y="31"/>
                      <a:pt x="37" y="29"/>
                      <a:pt x="38" y="29"/>
                    </a:cubicBezTo>
                    <a:cubicBezTo>
                      <a:pt x="38" y="28"/>
                      <a:pt x="39" y="28"/>
                      <a:pt x="40" y="28"/>
                    </a:cubicBezTo>
                    <a:cubicBezTo>
                      <a:pt x="41" y="28"/>
                      <a:pt x="42" y="27"/>
                      <a:pt x="43" y="26"/>
                    </a:cubicBezTo>
                    <a:cubicBezTo>
                      <a:pt x="43" y="24"/>
                      <a:pt x="42" y="23"/>
                      <a:pt x="41" y="22"/>
                    </a:cubicBezTo>
                    <a:cubicBezTo>
                      <a:pt x="40" y="22"/>
                      <a:pt x="39" y="20"/>
                      <a:pt x="39" y="20"/>
                    </a:cubicBezTo>
                    <a:cubicBezTo>
                      <a:pt x="39" y="19"/>
                      <a:pt x="40" y="18"/>
                      <a:pt x="41" y="18"/>
                    </a:cubicBezTo>
                    <a:cubicBezTo>
                      <a:pt x="42" y="17"/>
                      <a:pt x="43" y="16"/>
                      <a:pt x="42" y="14"/>
                    </a:cubicBezTo>
                    <a:cubicBezTo>
                      <a:pt x="42" y="13"/>
                      <a:pt x="40" y="12"/>
                      <a:pt x="39" y="12"/>
                    </a:cubicBezTo>
                    <a:cubicBezTo>
                      <a:pt x="38" y="13"/>
                      <a:pt x="36" y="12"/>
                      <a:pt x="36" y="11"/>
                    </a:cubicBezTo>
                    <a:cubicBezTo>
                      <a:pt x="36" y="10"/>
                      <a:pt x="36" y="9"/>
                      <a:pt x="37" y="9"/>
                    </a:cubicBezTo>
                    <a:cubicBezTo>
                      <a:pt x="38" y="8"/>
                      <a:pt x="37" y="6"/>
                      <a:pt x="36" y="5"/>
                    </a:cubicBezTo>
                    <a:cubicBezTo>
                      <a:pt x="35" y="4"/>
                      <a:pt x="33" y="4"/>
                      <a:pt x="33" y="5"/>
                    </a:cubicBezTo>
                    <a:cubicBezTo>
                      <a:pt x="32" y="6"/>
                      <a:pt x="30" y="5"/>
                      <a:pt x="29" y="5"/>
                    </a:cubicBezTo>
                    <a:cubicBezTo>
                      <a:pt x="28" y="5"/>
                      <a:pt x="28" y="4"/>
                      <a:pt x="28" y="3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23" y="2"/>
                      <a:pt x="21" y="3"/>
                      <a:pt x="20" y="3"/>
                    </a:cubicBezTo>
                    <a:cubicBezTo>
                      <a:pt x="19" y="4"/>
                      <a:pt x="19" y="3"/>
                      <a:pt x="18" y="2"/>
                    </a:cubicBezTo>
                    <a:cubicBezTo>
                      <a:pt x="18" y="1"/>
                      <a:pt x="16" y="0"/>
                      <a:pt x="15" y="0"/>
                    </a:cubicBezTo>
                    <a:cubicBezTo>
                      <a:pt x="13" y="1"/>
                      <a:pt x="12" y="2"/>
                      <a:pt x="13" y="3"/>
                    </a:cubicBezTo>
                    <a:cubicBezTo>
                      <a:pt x="13" y="4"/>
                      <a:pt x="12" y="6"/>
                      <a:pt x="11" y="7"/>
                    </a:cubicBezTo>
                    <a:cubicBezTo>
                      <a:pt x="11" y="7"/>
                      <a:pt x="10" y="7"/>
                      <a:pt x="9" y="6"/>
                    </a:cubicBezTo>
                    <a:cubicBezTo>
                      <a:pt x="8" y="5"/>
                      <a:pt x="6" y="5"/>
                      <a:pt x="5" y="7"/>
                    </a:cubicBezTo>
                    <a:cubicBezTo>
                      <a:pt x="4" y="8"/>
                      <a:pt x="4" y="9"/>
                      <a:pt x="5" y="10"/>
                    </a:cubicBezTo>
                    <a:close/>
                    <a:moveTo>
                      <a:pt x="18" y="9"/>
                    </a:moveTo>
                    <a:cubicBezTo>
                      <a:pt x="24" y="7"/>
                      <a:pt x="31" y="11"/>
                      <a:pt x="33" y="17"/>
                    </a:cubicBezTo>
                    <a:cubicBezTo>
                      <a:pt x="35" y="24"/>
                      <a:pt x="32" y="31"/>
                      <a:pt x="25" y="33"/>
                    </a:cubicBezTo>
                    <a:cubicBezTo>
                      <a:pt x="19" y="35"/>
                      <a:pt x="12" y="31"/>
                      <a:pt x="10" y="25"/>
                    </a:cubicBezTo>
                    <a:cubicBezTo>
                      <a:pt x="8" y="18"/>
                      <a:pt x="11" y="11"/>
                      <a:pt x="18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36"/>
              <p:cNvSpPr>
                <a:spLocks noEditPoints="1"/>
              </p:cNvSpPr>
              <p:nvPr/>
            </p:nvSpPr>
            <p:spPr bwMode="auto">
              <a:xfrm>
                <a:off x="-3003216" y="-884634"/>
                <a:ext cx="320675" cy="319088"/>
              </a:xfrm>
              <a:custGeom>
                <a:avLst/>
                <a:gdLst>
                  <a:gd name="T0" fmla="*/ 4 w 28"/>
                  <a:gd name="T1" fmla="*/ 7 h 28"/>
                  <a:gd name="T2" fmla="*/ 4 w 28"/>
                  <a:gd name="T3" fmla="*/ 9 h 28"/>
                  <a:gd name="T4" fmla="*/ 2 w 28"/>
                  <a:gd name="T5" fmla="*/ 10 h 28"/>
                  <a:gd name="T6" fmla="*/ 1 w 28"/>
                  <a:gd name="T7" fmla="*/ 11 h 28"/>
                  <a:gd name="T8" fmla="*/ 2 w 28"/>
                  <a:gd name="T9" fmla="*/ 13 h 28"/>
                  <a:gd name="T10" fmla="*/ 3 w 28"/>
                  <a:gd name="T11" fmla="*/ 15 h 28"/>
                  <a:gd name="T12" fmla="*/ 2 w 28"/>
                  <a:gd name="T13" fmla="*/ 16 h 28"/>
                  <a:gd name="T14" fmla="*/ 1 w 28"/>
                  <a:gd name="T15" fmla="*/ 18 h 28"/>
                  <a:gd name="T16" fmla="*/ 3 w 28"/>
                  <a:gd name="T17" fmla="*/ 20 h 28"/>
                  <a:gd name="T18" fmla="*/ 4 w 28"/>
                  <a:gd name="T19" fmla="*/ 20 h 28"/>
                  <a:gd name="T20" fmla="*/ 4 w 28"/>
                  <a:gd name="T21" fmla="*/ 22 h 28"/>
                  <a:gd name="T22" fmla="*/ 5 w 28"/>
                  <a:gd name="T23" fmla="*/ 24 h 28"/>
                  <a:gd name="T24" fmla="*/ 7 w 28"/>
                  <a:gd name="T25" fmla="*/ 25 h 28"/>
                  <a:gd name="T26" fmla="*/ 9 w 28"/>
                  <a:gd name="T27" fmla="*/ 24 h 28"/>
                  <a:gd name="T28" fmla="*/ 10 w 28"/>
                  <a:gd name="T29" fmla="*/ 26 h 28"/>
                  <a:gd name="T30" fmla="*/ 11 w 28"/>
                  <a:gd name="T31" fmla="*/ 28 h 28"/>
                  <a:gd name="T32" fmla="*/ 13 w 28"/>
                  <a:gd name="T33" fmla="*/ 27 h 28"/>
                  <a:gd name="T34" fmla="*/ 15 w 28"/>
                  <a:gd name="T35" fmla="*/ 25 h 28"/>
                  <a:gd name="T36" fmla="*/ 16 w 28"/>
                  <a:gd name="T37" fmla="*/ 27 h 28"/>
                  <a:gd name="T38" fmla="*/ 19 w 28"/>
                  <a:gd name="T39" fmla="*/ 27 h 28"/>
                  <a:gd name="T40" fmla="*/ 20 w 28"/>
                  <a:gd name="T41" fmla="*/ 26 h 28"/>
                  <a:gd name="T42" fmla="*/ 21 w 28"/>
                  <a:gd name="T43" fmla="*/ 23 h 28"/>
                  <a:gd name="T44" fmla="*/ 22 w 28"/>
                  <a:gd name="T45" fmla="*/ 24 h 28"/>
                  <a:gd name="T46" fmla="*/ 25 w 28"/>
                  <a:gd name="T47" fmla="*/ 23 h 28"/>
                  <a:gd name="T48" fmla="*/ 25 w 28"/>
                  <a:gd name="T49" fmla="*/ 21 h 28"/>
                  <a:gd name="T50" fmla="*/ 25 w 28"/>
                  <a:gd name="T51" fmla="*/ 19 h 28"/>
                  <a:gd name="T52" fmla="*/ 26 w 28"/>
                  <a:gd name="T53" fmla="*/ 19 h 28"/>
                  <a:gd name="T54" fmla="*/ 28 w 28"/>
                  <a:gd name="T55" fmla="*/ 17 h 28"/>
                  <a:gd name="T56" fmla="*/ 27 w 28"/>
                  <a:gd name="T57" fmla="*/ 15 h 28"/>
                  <a:gd name="T58" fmla="*/ 26 w 28"/>
                  <a:gd name="T59" fmla="*/ 13 h 28"/>
                  <a:gd name="T60" fmla="*/ 27 w 28"/>
                  <a:gd name="T61" fmla="*/ 12 h 28"/>
                  <a:gd name="T62" fmla="*/ 28 w 28"/>
                  <a:gd name="T63" fmla="*/ 10 h 28"/>
                  <a:gd name="T64" fmla="*/ 26 w 28"/>
                  <a:gd name="T65" fmla="*/ 8 h 28"/>
                  <a:gd name="T66" fmla="*/ 24 w 28"/>
                  <a:gd name="T67" fmla="*/ 8 h 28"/>
                  <a:gd name="T68" fmla="*/ 24 w 28"/>
                  <a:gd name="T69" fmla="*/ 6 h 28"/>
                  <a:gd name="T70" fmla="*/ 24 w 28"/>
                  <a:gd name="T71" fmla="*/ 4 h 28"/>
                  <a:gd name="T72" fmla="*/ 21 w 28"/>
                  <a:gd name="T73" fmla="*/ 3 h 28"/>
                  <a:gd name="T74" fmla="*/ 19 w 28"/>
                  <a:gd name="T75" fmla="*/ 4 h 28"/>
                  <a:gd name="T76" fmla="*/ 19 w 28"/>
                  <a:gd name="T77" fmla="*/ 2 h 28"/>
                  <a:gd name="T78" fmla="*/ 17 w 28"/>
                  <a:gd name="T79" fmla="*/ 0 h 28"/>
                  <a:gd name="T80" fmla="*/ 15 w 28"/>
                  <a:gd name="T81" fmla="*/ 1 h 28"/>
                  <a:gd name="T82" fmla="*/ 13 w 28"/>
                  <a:gd name="T83" fmla="*/ 3 h 28"/>
                  <a:gd name="T84" fmla="*/ 12 w 28"/>
                  <a:gd name="T85" fmla="*/ 2 h 28"/>
                  <a:gd name="T86" fmla="*/ 10 w 28"/>
                  <a:gd name="T87" fmla="*/ 1 h 28"/>
                  <a:gd name="T88" fmla="*/ 9 w 28"/>
                  <a:gd name="T89" fmla="*/ 3 h 28"/>
                  <a:gd name="T90" fmla="*/ 8 w 28"/>
                  <a:gd name="T91" fmla="*/ 5 h 28"/>
                  <a:gd name="T92" fmla="*/ 6 w 28"/>
                  <a:gd name="T93" fmla="*/ 4 h 28"/>
                  <a:gd name="T94" fmla="*/ 4 w 28"/>
                  <a:gd name="T95" fmla="*/ 5 h 28"/>
                  <a:gd name="T96" fmla="*/ 4 w 28"/>
                  <a:gd name="T97" fmla="*/ 7 h 28"/>
                  <a:gd name="T98" fmla="*/ 12 w 28"/>
                  <a:gd name="T99" fmla="*/ 6 h 28"/>
                  <a:gd name="T100" fmla="*/ 22 w 28"/>
                  <a:gd name="T101" fmla="*/ 12 h 28"/>
                  <a:gd name="T102" fmla="*/ 17 w 28"/>
                  <a:gd name="T103" fmla="*/ 22 h 28"/>
                  <a:gd name="T104" fmla="*/ 7 w 28"/>
                  <a:gd name="T105" fmla="*/ 17 h 28"/>
                  <a:gd name="T106" fmla="*/ 12 w 28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8">
                    <a:moveTo>
                      <a:pt x="4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9"/>
                      <a:pt x="1" y="10"/>
                      <a:pt x="1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5" y="20"/>
                      <a:pt x="5" y="22"/>
                      <a:pt x="4" y="22"/>
                    </a:cubicBezTo>
                    <a:cubicBezTo>
                      <a:pt x="4" y="23"/>
                      <a:pt x="4" y="24"/>
                      <a:pt x="5" y="24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6"/>
                      <a:pt x="15" y="25"/>
                      <a:pt x="15" y="25"/>
                    </a:cubicBezTo>
                    <a:cubicBezTo>
                      <a:pt x="16" y="25"/>
                      <a:pt x="16" y="26"/>
                      <a:pt x="16" y="27"/>
                    </a:cubicBezTo>
                    <a:cubicBezTo>
                      <a:pt x="17" y="27"/>
                      <a:pt x="18" y="28"/>
                      <a:pt x="19" y="27"/>
                    </a:cubicBezTo>
                    <a:cubicBezTo>
                      <a:pt x="19" y="27"/>
                      <a:pt x="20" y="26"/>
                      <a:pt x="20" y="26"/>
                    </a:cubicBezTo>
                    <a:cubicBezTo>
                      <a:pt x="20" y="25"/>
                      <a:pt x="20" y="24"/>
                      <a:pt x="21" y="23"/>
                    </a:cubicBezTo>
                    <a:cubicBezTo>
                      <a:pt x="21" y="23"/>
                      <a:pt x="22" y="23"/>
                      <a:pt x="22" y="24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5" y="23"/>
                      <a:pt x="25" y="22"/>
                      <a:pt x="25" y="21"/>
                    </a:cubicBezTo>
                    <a:cubicBezTo>
                      <a:pt x="24" y="21"/>
                      <a:pt x="24" y="19"/>
                      <a:pt x="25" y="19"/>
                    </a:cubicBezTo>
                    <a:cubicBezTo>
                      <a:pt x="25" y="19"/>
                      <a:pt x="25" y="18"/>
                      <a:pt x="26" y="19"/>
                    </a:cubicBezTo>
                    <a:cubicBezTo>
                      <a:pt x="27" y="19"/>
                      <a:pt x="28" y="18"/>
                      <a:pt x="28" y="17"/>
                    </a:cubicBezTo>
                    <a:cubicBezTo>
                      <a:pt x="28" y="16"/>
                      <a:pt x="28" y="15"/>
                      <a:pt x="27" y="15"/>
                    </a:cubicBezTo>
                    <a:cubicBezTo>
                      <a:pt x="26" y="15"/>
                      <a:pt x="26" y="14"/>
                      <a:pt x="26" y="13"/>
                    </a:cubicBezTo>
                    <a:cubicBezTo>
                      <a:pt x="26" y="13"/>
                      <a:pt x="26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7" y="9"/>
                      <a:pt x="26" y="8"/>
                      <a:pt x="26" y="8"/>
                    </a:cubicBezTo>
                    <a:cubicBezTo>
                      <a:pt x="25" y="9"/>
                      <a:pt x="24" y="8"/>
                      <a:pt x="24" y="8"/>
                    </a:cubicBezTo>
                    <a:cubicBezTo>
                      <a:pt x="23" y="7"/>
                      <a:pt x="24" y="7"/>
                      <a:pt x="24" y="6"/>
                    </a:cubicBezTo>
                    <a:cubicBezTo>
                      <a:pt x="25" y="5"/>
                      <a:pt x="24" y="4"/>
                      <a:pt x="24" y="4"/>
                    </a:cubicBezTo>
                    <a:cubicBezTo>
                      <a:pt x="23" y="3"/>
                      <a:pt x="22" y="3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3" y="3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9" y="1"/>
                      <a:pt x="8" y="2"/>
                      <a:pt x="9" y="3"/>
                    </a:cubicBezTo>
                    <a:cubicBezTo>
                      <a:pt x="9" y="3"/>
                      <a:pt x="8" y="4"/>
                      <a:pt x="8" y="5"/>
                    </a:cubicBezTo>
                    <a:cubicBezTo>
                      <a:pt x="7" y="5"/>
                      <a:pt x="7" y="5"/>
                      <a:pt x="6" y="4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5"/>
                      <a:pt x="3" y="6"/>
                      <a:pt x="4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3" y="16"/>
                      <a:pt x="21" y="20"/>
                      <a:pt x="17" y="22"/>
                    </a:cubicBezTo>
                    <a:cubicBezTo>
                      <a:pt x="12" y="23"/>
                      <a:pt x="8" y="21"/>
                      <a:pt x="7" y="17"/>
                    </a:cubicBezTo>
                    <a:cubicBezTo>
                      <a:pt x="5" y="12"/>
                      <a:pt x="8" y="8"/>
                      <a:pt x="12" y="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37"/>
              <p:cNvSpPr>
                <a:spLocks noEditPoints="1"/>
              </p:cNvSpPr>
              <p:nvPr/>
            </p:nvSpPr>
            <p:spPr bwMode="auto">
              <a:xfrm>
                <a:off x="-2992103" y="-565547"/>
                <a:ext cx="239713" cy="239713"/>
              </a:xfrm>
              <a:custGeom>
                <a:avLst/>
                <a:gdLst>
                  <a:gd name="T0" fmla="*/ 2 w 21"/>
                  <a:gd name="T1" fmla="*/ 5 h 21"/>
                  <a:gd name="T2" fmla="*/ 2 w 21"/>
                  <a:gd name="T3" fmla="*/ 7 h 21"/>
                  <a:gd name="T4" fmla="*/ 1 w 21"/>
                  <a:gd name="T5" fmla="*/ 7 h 21"/>
                  <a:gd name="T6" fmla="*/ 0 w 21"/>
                  <a:gd name="T7" fmla="*/ 8 h 21"/>
                  <a:gd name="T8" fmla="*/ 0 w 21"/>
                  <a:gd name="T9" fmla="*/ 10 h 21"/>
                  <a:gd name="T10" fmla="*/ 1 w 21"/>
                  <a:gd name="T11" fmla="*/ 11 h 21"/>
                  <a:gd name="T12" fmla="*/ 1 w 21"/>
                  <a:gd name="T13" fmla="*/ 12 h 21"/>
                  <a:gd name="T14" fmla="*/ 0 w 21"/>
                  <a:gd name="T15" fmla="*/ 14 h 21"/>
                  <a:gd name="T16" fmla="*/ 1 w 21"/>
                  <a:gd name="T17" fmla="*/ 15 h 21"/>
                  <a:gd name="T18" fmla="*/ 3 w 21"/>
                  <a:gd name="T19" fmla="*/ 15 h 21"/>
                  <a:gd name="T20" fmla="*/ 3 w 21"/>
                  <a:gd name="T21" fmla="*/ 17 h 21"/>
                  <a:gd name="T22" fmla="*/ 3 w 21"/>
                  <a:gd name="T23" fmla="*/ 18 h 21"/>
                  <a:gd name="T24" fmla="*/ 5 w 21"/>
                  <a:gd name="T25" fmla="*/ 19 h 21"/>
                  <a:gd name="T26" fmla="*/ 6 w 21"/>
                  <a:gd name="T27" fmla="*/ 18 h 21"/>
                  <a:gd name="T28" fmla="*/ 7 w 21"/>
                  <a:gd name="T29" fmla="*/ 20 h 21"/>
                  <a:gd name="T30" fmla="*/ 8 w 21"/>
                  <a:gd name="T31" fmla="*/ 21 h 21"/>
                  <a:gd name="T32" fmla="*/ 10 w 21"/>
                  <a:gd name="T33" fmla="*/ 20 h 21"/>
                  <a:gd name="T34" fmla="*/ 11 w 21"/>
                  <a:gd name="T35" fmla="*/ 19 h 21"/>
                  <a:gd name="T36" fmla="*/ 12 w 21"/>
                  <a:gd name="T37" fmla="*/ 20 h 21"/>
                  <a:gd name="T38" fmla="*/ 13 w 21"/>
                  <a:gd name="T39" fmla="*/ 21 h 21"/>
                  <a:gd name="T40" fmla="*/ 15 w 21"/>
                  <a:gd name="T41" fmla="*/ 19 h 21"/>
                  <a:gd name="T42" fmla="*/ 15 w 21"/>
                  <a:gd name="T43" fmla="*/ 18 h 21"/>
                  <a:gd name="T44" fmla="*/ 16 w 21"/>
                  <a:gd name="T45" fmla="*/ 18 h 21"/>
                  <a:gd name="T46" fmla="*/ 18 w 21"/>
                  <a:gd name="T47" fmla="*/ 18 h 21"/>
                  <a:gd name="T48" fmla="*/ 18 w 21"/>
                  <a:gd name="T49" fmla="*/ 16 h 21"/>
                  <a:gd name="T50" fmla="*/ 18 w 21"/>
                  <a:gd name="T51" fmla="*/ 14 h 21"/>
                  <a:gd name="T52" fmla="*/ 19 w 21"/>
                  <a:gd name="T53" fmla="*/ 14 h 21"/>
                  <a:gd name="T54" fmla="*/ 21 w 21"/>
                  <a:gd name="T55" fmla="*/ 13 h 21"/>
                  <a:gd name="T56" fmla="*/ 20 w 21"/>
                  <a:gd name="T57" fmla="*/ 11 h 21"/>
                  <a:gd name="T58" fmla="*/ 19 w 21"/>
                  <a:gd name="T59" fmla="*/ 10 h 21"/>
                  <a:gd name="T60" fmla="*/ 20 w 21"/>
                  <a:gd name="T61" fmla="*/ 9 h 21"/>
                  <a:gd name="T62" fmla="*/ 20 w 21"/>
                  <a:gd name="T63" fmla="*/ 7 h 21"/>
                  <a:gd name="T64" fmla="*/ 19 w 21"/>
                  <a:gd name="T65" fmla="*/ 6 h 21"/>
                  <a:gd name="T66" fmla="*/ 17 w 21"/>
                  <a:gd name="T67" fmla="*/ 5 h 21"/>
                  <a:gd name="T68" fmla="*/ 18 w 21"/>
                  <a:gd name="T69" fmla="*/ 4 h 21"/>
                  <a:gd name="T70" fmla="*/ 17 w 21"/>
                  <a:gd name="T71" fmla="*/ 3 h 21"/>
                  <a:gd name="T72" fmla="*/ 16 w 21"/>
                  <a:gd name="T73" fmla="*/ 2 h 21"/>
                  <a:gd name="T74" fmla="*/ 14 w 21"/>
                  <a:gd name="T75" fmla="*/ 3 h 21"/>
                  <a:gd name="T76" fmla="*/ 14 w 21"/>
                  <a:gd name="T77" fmla="*/ 1 h 21"/>
                  <a:gd name="T78" fmla="*/ 12 w 21"/>
                  <a:gd name="T79" fmla="*/ 0 h 21"/>
                  <a:gd name="T80" fmla="*/ 11 w 21"/>
                  <a:gd name="T81" fmla="*/ 1 h 21"/>
                  <a:gd name="T82" fmla="*/ 9 w 21"/>
                  <a:gd name="T83" fmla="*/ 2 h 21"/>
                  <a:gd name="T84" fmla="*/ 9 w 21"/>
                  <a:gd name="T85" fmla="*/ 1 h 21"/>
                  <a:gd name="T86" fmla="*/ 7 w 21"/>
                  <a:gd name="T87" fmla="*/ 0 h 21"/>
                  <a:gd name="T88" fmla="*/ 6 w 21"/>
                  <a:gd name="T89" fmla="*/ 2 h 21"/>
                  <a:gd name="T90" fmla="*/ 5 w 21"/>
                  <a:gd name="T91" fmla="*/ 3 h 21"/>
                  <a:gd name="T92" fmla="*/ 4 w 21"/>
                  <a:gd name="T93" fmla="*/ 3 h 21"/>
                  <a:gd name="T94" fmla="*/ 2 w 21"/>
                  <a:gd name="T95" fmla="*/ 3 h 21"/>
                  <a:gd name="T96" fmla="*/ 2 w 21"/>
                  <a:gd name="T97" fmla="*/ 5 h 21"/>
                  <a:gd name="T98" fmla="*/ 8 w 21"/>
                  <a:gd name="T99" fmla="*/ 5 h 21"/>
                  <a:gd name="T100" fmla="*/ 16 w 21"/>
                  <a:gd name="T101" fmla="*/ 9 h 21"/>
                  <a:gd name="T102" fmla="*/ 12 w 21"/>
                  <a:gd name="T103" fmla="*/ 16 h 21"/>
                  <a:gd name="T104" fmla="*/ 4 w 21"/>
                  <a:gd name="T105" fmla="*/ 12 h 21"/>
                  <a:gd name="T106" fmla="*/ 8 w 21"/>
                  <a:gd name="T10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" h="21">
                    <a:moveTo>
                      <a:pt x="2" y="5"/>
                    </a:moveTo>
                    <a:cubicBezTo>
                      <a:pt x="2" y="5"/>
                      <a:pt x="2" y="6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8" y="21"/>
                    </a:cubicBezTo>
                    <a:cubicBezTo>
                      <a:pt x="9" y="21"/>
                      <a:pt x="9" y="21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1" y="19"/>
                      <a:pt x="12" y="20"/>
                      <a:pt x="12" y="20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15" y="17"/>
                      <a:pt x="16" y="18"/>
                      <a:pt x="16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9" y="17"/>
                      <a:pt x="19" y="16"/>
                      <a:pt x="18" y="16"/>
                    </a:cubicBezTo>
                    <a:cubicBezTo>
                      <a:pt x="18" y="16"/>
                      <a:pt x="18" y="14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1" y="13"/>
                      <a:pt x="21" y="13"/>
                    </a:cubicBezTo>
                    <a:cubicBezTo>
                      <a:pt x="21" y="12"/>
                      <a:pt x="21" y="11"/>
                      <a:pt x="20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9"/>
                      <a:pt x="21" y="8"/>
                      <a:pt x="20" y="7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8" y="6"/>
                      <a:pt x="18" y="6"/>
                      <a:pt x="17" y="5"/>
                    </a:cubicBezTo>
                    <a:cubicBezTo>
                      <a:pt x="17" y="5"/>
                      <a:pt x="17" y="5"/>
                      <a:pt x="18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0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1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lose/>
                    <a:moveTo>
                      <a:pt x="8" y="5"/>
                    </a:moveTo>
                    <a:cubicBezTo>
                      <a:pt x="12" y="4"/>
                      <a:pt x="15" y="5"/>
                      <a:pt x="16" y="9"/>
                    </a:cubicBezTo>
                    <a:cubicBezTo>
                      <a:pt x="17" y="12"/>
                      <a:pt x="15" y="15"/>
                      <a:pt x="12" y="16"/>
                    </a:cubicBezTo>
                    <a:cubicBezTo>
                      <a:pt x="9" y="17"/>
                      <a:pt x="5" y="16"/>
                      <a:pt x="4" y="12"/>
                    </a:cubicBezTo>
                    <a:cubicBezTo>
                      <a:pt x="3" y="9"/>
                      <a:pt x="5" y="6"/>
                      <a:pt x="8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488" name="TextBox 10"/>
            <p:cNvSpPr txBox="1">
              <a:spLocks noChangeArrowheads="1"/>
            </p:cNvSpPr>
            <p:nvPr/>
          </p:nvSpPr>
          <p:spPr bwMode="auto">
            <a:xfrm>
              <a:off x="6097196" y="16429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9" name="矩形 1"/>
            <p:cNvSpPr>
              <a:spLocks noChangeArrowheads="1"/>
            </p:cNvSpPr>
            <p:nvPr/>
          </p:nvSpPr>
          <p:spPr bwMode="auto">
            <a:xfrm>
              <a:off x="6111896" y="1980084"/>
              <a:ext cx="1916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193241" y="1933362"/>
              <a:ext cx="167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 bwMode="auto">
          <a:xfrm>
            <a:off x="1692275" y="2895600"/>
            <a:ext cx="2363788" cy="1560513"/>
            <a:chOff x="1691680" y="2895775"/>
            <a:chExt cx="2363788" cy="1560362"/>
          </a:xfrm>
        </p:grpSpPr>
        <p:sp>
          <p:nvSpPr>
            <p:cNvPr id="19479" name="矩形 1"/>
            <p:cNvSpPr>
              <a:spLocks noChangeArrowheads="1"/>
            </p:cNvSpPr>
            <p:nvPr/>
          </p:nvSpPr>
          <p:spPr bwMode="auto">
            <a:xfrm>
              <a:off x="1691680" y="3254400"/>
              <a:ext cx="2363788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480" name="组合 67"/>
            <p:cNvGrpSpPr/>
            <p:nvPr/>
          </p:nvGrpSpPr>
          <p:grpSpPr bwMode="auto">
            <a:xfrm>
              <a:off x="1782030" y="2895775"/>
              <a:ext cx="2068787" cy="369332"/>
              <a:chOff x="4600542" y="1425868"/>
              <a:chExt cx="2068787" cy="369332"/>
            </a:xfrm>
          </p:grpSpPr>
          <p:sp>
            <p:nvSpPr>
              <p:cNvPr id="69" name="TextBox 265"/>
              <p:cNvSpPr txBox="1"/>
              <p:nvPr/>
            </p:nvSpPr>
            <p:spPr bwMode="auto">
              <a:xfrm>
                <a:off x="4600680" y="1425868"/>
                <a:ext cx="1262062" cy="369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半闭框 69"/>
              <p:cNvSpPr/>
              <p:nvPr/>
            </p:nvSpPr>
            <p:spPr>
              <a:xfrm>
                <a:off x="4640367" y="1427456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半闭框 70"/>
              <p:cNvSpPr/>
              <p:nvPr/>
            </p:nvSpPr>
            <p:spPr>
              <a:xfrm rot="10800000">
                <a:off x="5672242" y="1652859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85" name="矩形 71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73" name="直接连接符 72"/>
            <p:cNvCxnSpPr/>
            <p:nvPr/>
          </p:nvCxnSpPr>
          <p:spPr>
            <a:xfrm>
              <a:off x="1850430" y="3306898"/>
              <a:ext cx="2205038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 bwMode="auto">
          <a:xfrm>
            <a:off x="4073525" y="2895600"/>
            <a:ext cx="2363788" cy="1560513"/>
            <a:chOff x="1691680" y="2895775"/>
            <a:chExt cx="2363788" cy="1560362"/>
          </a:xfrm>
        </p:grpSpPr>
        <p:sp>
          <p:nvSpPr>
            <p:cNvPr id="19472" name="矩形 1"/>
            <p:cNvSpPr>
              <a:spLocks noChangeArrowheads="1"/>
            </p:cNvSpPr>
            <p:nvPr/>
          </p:nvSpPr>
          <p:spPr bwMode="auto">
            <a:xfrm>
              <a:off x="1691680" y="3254400"/>
              <a:ext cx="2363788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473" name="组合 87"/>
            <p:cNvGrpSpPr/>
            <p:nvPr/>
          </p:nvGrpSpPr>
          <p:grpSpPr bwMode="auto">
            <a:xfrm>
              <a:off x="1782030" y="2895775"/>
              <a:ext cx="2068787" cy="369332"/>
              <a:chOff x="4600542" y="1425868"/>
              <a:chExt cx="2068787" cy="369332"/>
            </a:xfrm>
          </p:grpSpPr>
          <p:sp>
            <p:nvSpPr>
              <p:cNvPr id="90" name="TextBox 265"/>
              <p:cNvSpPr txBox="1"/>
              <p:nvPr/>
            </p:nvSpPr>
            <p:spPr bwMode="auto">
              <a:xfrm>
                <a:off x="4600680" y="1425868"/>
                <a:ext cx="1262062" cy="369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半闭框 90"/>
              <p:cNvSpPr/>
              <p:nvPr/>
            </p:nvSpPr>
            <p:spPr>
              <a:xfrm>
                <a:off x="4640367" y="1427456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半闭框 91"/>
              <p:cNvSpPr/>
              <p:nvPr/>
            </p:nvSpPr>
            <p:spPr>
              <a:xfrm rot="10800000">
                <a:off x="5672242" y="1652859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78" name="矩形 92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>
              <a:off x="1850430" y="3306898"/>
              <a:ext cx="2205038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 bwMode="auto">
          <a:xfrm>
            <a:off x="6440488" y="2895600"/>
            <a:ext cx="2363787" cy="1560513"/>
            <a:chOff x="1691680" y="2895775"/>
            <a:chExt cx="2363788" cy="1560362"/>
          </a:xfrm>
        </p:grpSpPr>
        <p:sp>
          <p:nvSpPr>
            <p:cNvPr id="19465" name="矩形 1"/>
            <p:cNvSpPr>
              <a:spLocks noChangeArrowheads="1"/>
            </p:cNvSpPr>
            <p:nvPr/>
          </p:nvSpPr>
          <p:spPr bwMode="auto">
            <a:xfrm>
              <a:off x="1691680" y="3254400"/>
              <a:ext cx="2363788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466" name="组合 95"/>
            <p:cNvGrpSpPr/>
            <p:nvPr/>
          </p:nvGrpSpPr>
          <p:grpSpPr bwMode="auto">
            <a:xfrm>
              <a:off x="1782030" y="2895775"/>
              <a:ext cx="2068787" cy="369332"/>
              <a:chOff x="4600542" y="1425868"/>
              <a:chExt cx="2068787" cy="369332"/>
            </a:xfrm>
          </p:grpSpPr>
          <p:sp>
            <p:nvSpPr>
              <p:cNvPr id="98" name="TextBox 265"/>
              <p:cNvSpPr txBox="1"/>
              <p:nvPr/>
            </p:nvSpPr>
            <p:spPr bwMode="auto">
              <a:xfrm>
                <a:off x="4600679" y="1425868"/>
                <a:ext cx="1262064" cy="369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半闭框 98"/>
              <p:cNvSpPr/>
              <p:nvPr/>
            </p:nvSpPr>
            <p:spPr>
              <a:xfrm>
                <a:off x="4640367" y="1427456"/>
                <a:ext cx="103187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半闭框 99"/>
              <p:cNvSpPr/>
              <p:nvPr/>
            </p:nvSpPr>
            <p:spPr>
              <a:xfrm rot="10800000">
                <a:off x="5672243" y="1652859"/>
                <a:ext cx="103187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71" name="矩形 100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97" name="直接连接符 96"/>
            <p:cNvCxnSpPr/>
            <p:nvPr/>
          </p:nvCxnSpPr>
          <p:spPr>
            <a:xfrm>
              <a:off x="1850430" y="3306898"/>
              <a:ext cx="2205038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765300" y="968375"/>
            <a:ext cx="706438" cy="2933700"/>
            <a:chOff x="972863" y="941812"/>
            <a:chExt cx="707515" cy="2933753"/>
          </a:xfrm>
        </p:grpSpPr>
        <p:grpSp>
          <p:nvGrpSpPr>
            <p:cNvPr id="20540" name="组合 7"/>
            <p:cNvGrpSpPr/>
            <p:nvPr/>
          </p:nvGrpSpPr>
          <p:grpSpPr bwMode="auto">
            <a:xfrm>
              <a:off x="1572378" y="941812"/>
              <a:ext cx="108000" cy="2880000"/>
              <a:chOff x="1146924" y="1203598"/>
              <a:chExt cx="108000" cy="28800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254924" y="1203598"/>
                <a:ext cx="0" cy="2879777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146810" y="403574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146810" y="3700781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146810" y="336422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146810" y="3029256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46810" y="2694288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46810" y="2357732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146810" y="2022763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146810" y="168779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146810" y="135123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</p:grpSp>
        <p:sp>
          <p:nvSpPr>
            <p:cNvPr id="9" name="TextBox 371"/>
            <p:cNvSpPr txBox="1"/>
            <p:nvPr/>
          </p:nvSpPr>
          <p:spPr bwMode="auto">
            <a:xfrm>
              <a:off x="1087337" y="3629499"/>
              <a:ext cx="449948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372"/>
            <p:cNvSpPr txBox="1"/>
            <p:nvPr/>
          </p:nvSpPr>
          <p:spPr bwMode="auto">
            <a:xfrm>
              <a:off x="972863" y="2967499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373"/>
            <p:cNvSpPr txBox="1"/>
            <p:nvPr/>
          </p:nvSpPr>
          <p:spPr bwMode="auto">
            <a:xfrm>
              <a:off x="972863" y="2635706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374"/>
            <p:cNvSpPr txBox="1"/>
            <p:nvPr/>
          </p:nvSpPr>
          <p:spPr bwMode="auto">
            <a:xfrm>
              <a:off x="972863" y="2303912"/>
              <a:ext cx="564422" cy="2476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375"/>
            <p:cNvSpPr txBox="1"/>
            <p:nvPr/>
          </p:nvSpPr>
          <p:spPr bwMode="auto">
            <a:xfrm>
              <a:off x="972863" y="1973706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376"/>
            <p:cNvSpPr txBox="1"/>
            <p:nvPr/>
          </p:nvSpPr>
          <p:spPr bwMode="auto">
            <a:xfrm>
              <a:off x="972863" y="1641913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377"/>
            <p:cNvSpPr txBox="1"/>
            <p:nvPr/>
          </p:nvSpPr>
          <p:spPr bwMode="auto">
            <a:xfrm>
              <a:off x="972863" y="3297705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378"/>
            <p:cNvSpPr txBox="1"/>
            <p:nvPr/>
          </p:nvSpPr>
          <p:spPr bwMode="auto">
            <a:xfrm>
              <a:off x="972863" y="1311707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379"/>
            <p:cNvSpPr txBox="1"/>
            <p:nvPr/>
          </p:nvSpPr>
          <p:spPr bwMode="auto">
            <a:xfrm>
              <a:off x="972863" y="979913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394"/>
          <p:cNvSpPr txBox="1">
            <a:spLocks noChangeArrowheads="1"/>
          </p:cNvSpPr>
          <p:nvPr/>
        </p:nvSpPr>
        <p:spPr bwMode="auto">
          <a:xfrm>
            <a:off x="2851150" y="2655888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95"/>
          <p:cNvSpPr txBox="1">
            <a:spLocks noChangeArrowheads="1"/>
          </p:cNvSpPr>
          <p:nvPr/>
        </p:nvSpPr>
        <p:spPr bwMode="auto">
          <a:xfrm>
            <a:off x="2741613" y="2009775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96"/>
          <p:cNvSpPr txBox="1">
            <a:spLocks noChangeArrowheads="1"/>
          </p:cNvSpPr>
          <p:nvPr/>
        </p:nvSpPr>
        <p:spPr bwMode="auto">
          <a:xfrm>
            <a:off x="5715000" y="2779713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98"/>
          <p:cNvSpPr txBox="1">
            <a:spLocks noChangeArrowheads="1"/>
          </p:cNvSpPr>
          <p:nvPr/>
        </p:nvSpPr>
        <p:spPr bwMode="auto">
          <a:xfrm>
            <a:off x="4311650" y="2817813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9"/>
          <p:cNvSpPr txBox="1">
            <a:spLocks noChangeArrowheads="1"/>
          </p:cNvSpPr>
          <p:nvPr/>
        </p:nvSpPr>
        <p:spPr bwMode="auto">
          <a:xfrm>
            <a:off x="4189413" y="2044700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00"/>
          <p:cNvSpPr txBox="1">
            <a:spLocks noChangeArrowheads="1"/>
          </p:cNvSpPr>
          <p:nvPr/>
        </p:nvSpPr>
        <p:spPr bwMode="auto">
          <a:xfrm>
            <a:off x="6764338" y="2139950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01"/>
          <p:cNvSpPr txBox="1">
            <a:spLocks noChangeArrowheads="1"/>
          </p:cNvSpPr>
          <p:nvPr/>
        </p:nvSpPr>
        <p:spPr bwMode="auto">
          <a:xfrm>
            <a:off x="6497638" y="150812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2468563" y="3698875"/>
            <a:ext cx="5487987" cy="528638"/>
            <a:chOff x="1677169" y="3671839"/>
            <a:chExt cx="5487119" cy="529849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677169" y="3775263"/>
              <a:ext cx="5487119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37" name="直接连接符 36"/>
            <p:cNvCxnSpPr/>
            <p:nvPr/>
          </p:nvCxnSpPr>
          <p:spPr>
            <a:xfrm rot="5400000" flipV="1">
              <a:off x="468804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38" name="直接连接符 37"/>
            <p:cNvCxnSpPr/>
            <p:nvPr/>
          </p:nvCxnSpPr>
          <p:spPr>
            <a:xfrm rot="5400000" flipV="1">
              <a:off x="434996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39" name="直接连接符 38"/>
            <p:cNvCxnSpPr/>
            <p:nvPr/>
          </p:nvCxnSpPr>
          <p:spPr>
            <a:xfrm rot="5400000" flipV="1">
              <a:off x="401346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0" name="直接连接符 39"/>
            <p:cNvCxnSpPr/>
            <p:nvPr/>
          </p:nvCxnSpPr>
          <p:spPr>
            <a:xfrm rot="5400000" flipV="1">
              <a:off x="36753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1" name="直接连接符 40"/>
            <p:cNvCxnSpPr/>
            <p:nvPr/>
          </p:nvCxnSpPr>
          <p:spPr>
            <a:xfrm rot="5400000" flipV="1">
              <a:off x="333729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2" name="直接连接符 41"/>
            <p:cNvCxnSpPr/>
            <p:nvPr/>
          </p:nvCxnSpPr>
          <p:spPr>
            <a:xfrm rot="5400000" flipV="1">
              <a:off x="2999215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3" name="直接连接符 42"/>
            <p:cNvCxnSpPr/>
            <p:nvPr/>
          </p:nvCxnSpPr>
          <p:spPr>
            <a:xfrm rot="5400000" flipV="1">
              <a:off x="266271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4" name="直接连接符 43"/>
            <p:cNvCxnSpPr/>
            <p:nvPr/>
          </p:nvCxnSpPr>
          <p:spPr>
            <a:xfrm rot="5400000" flipV="1">
              <a:off x="232463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5" name="直接连接符 44"/>
            <p:cNvCxnSpPr/>
            <p:nvPr/>
          </p:nvCxnSpPr>
          <p:spPr>
            <a:xfrm rot="5400000" flipV="1">
              <a:off x="198655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6" name="直接连接符 45"/>
            <p:cNvCxnSpPr/>
            <p:nvPr/>
          </p:nvCxnSpPr>
          <p:spPr>
            <a:xfrm rot="5400000" flipV="1">
              <a:off x="637688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7" name="直接连接符 46"/>
            <p:cNvCxnSpPr/>
            <p:nvPr/>
          </p:nvCxnSpPr>
          <p:spPr>
            <a:xfrm rot="5400000" flipV="1">
              <a:off x="603879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8" name="直接连接符 47"/>
            <p:cNvCxnSpPr/>
            <p:nvPr/>
          </p:nvCxnSpPr>
          <p:spPr>
            <a:xfrm rot="5400000" flipV="1">
              <a:off x="570071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9" name="直接连接符 48"/>
            <p:cNvCxnSpPr/>
            <p:nvPr/>
          </p:nvCxnSpPr>
          <p:spPr>
            <a:xfrm rot="5400000" flipV="1">
              <a:off x="536262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50" name="直接连接符 49"/>
            <p:cNvCxnSpPr/>
            <p:nvPr/>
          </p:nvCxnSpPr>
          <p:spPr>
            <a:xfrm rot="5400000" flipV="1">
              <a:off x="502613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51" name="TextBox 380"/>
            <p:cNvSpPr txBox="1"/>
            <p:nvPr/>
          </p:nvSpPr>
          <p:spPr bwMode="auto">
            <a:xfrm>
              <a:off x="3923126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TextBox 381"/>
            <p:cNvSpPr txBox="1"/>
            <p:nvPr/>
          </p:nvSpPr>
          <p:spPr bwMode="auto">
            <a:xfrm>
              <a:off x="3585042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TextBox 382"/>
            <p:cNvSpPr txBox="1"/>
            <p:nvPr/>
          </p:nvSpPr>
          <p:spPr bwMode="auto">
            <a:xfrm>
              <a:off x="3246958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383"/>
            <p:cNvSpPr txBox="1"/>
            <p:nvPr/>
          </p:nvSpPr>
          <p:spPr bwMode="auto">
            <a:xfrm>
              <a:off x="2910461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TextBox 384"/>
            <p:cNvSpPr txBox="1"/>
            <p:nvPr/>
          </p:nvSpPr>
          <p:spPr bwMode="auto">
            <a:xfrm>
              <a:off x="2572377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TextBox 385"/>
            <p:cNvSpPr txBox="1"/>
            <p:nvPr/>
          </p:nvSpPr>
          <p:spPr bwMode="auto">
            <a:xfrm>
              <a:off x="4261210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TextBox 386"/>
            <p:cNvSpPr txBox="1"/>
            <p:nvPr/>
          </p:nvSpPr>
          <p:spPr bwMode="auto">
            <a:xfrm>
              <a:off x="2234293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TextBox 387"/>
            <p:cNvSpPr txBox="1"/>
            <p:nvPr/>
          </p:nvSpPr>
          <p:spPr bwMode="auto">
            <a:xfrm>
              <a:off x="1896209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TextBox 388"/>
            <p:cNvSpPr txBox="1"/>
            <p:nvPr/>
          </p:nvSpPr>
          <p:spPr bwMode="auto">
            <a:xfrm>
              <a:off x="6289714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TextBox 389"/>
            <p:cNvSpPr txBox="1"/>
            <p:nvPr/>
          </p:nvSpPr>
          <p:spPr bwMode="auto">
            <a:xfrm>
              <a:off x="5951630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TextBox 390"/>
            <p:cNvSpPr txBox="1"/>
            <p:nvPr/>
          </p:nvSpPr>
          <p:spPr bwMode="auto">
            <a:xfrm>
              <a:off x="5613546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TextBox 391"/>
            <p:cNvSpPr txBox="1"/>
            <p:nvPr/>
          </p:nvSpPr>
          <p:spPr bwMode="auto">
            <a:xfrm>
              <a:off x="5275462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TextBox 392"/>
            <p:cNvSpPr txBox="1"/>
            <p:nvPr/>
          </p:nvSpPr>
          <p:spPr bwMode="auto">
            <a:xfrm>
              <a:off x="4937378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Box 393"/>
            <p:cNvSpPr txBox="1"/>
            <p:nvPr/>
          </p:nvSpPr>
          <p:spPr bwMode="auto">
            <a:xfrm>
              <a:off x="4599294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rot="5400000" flipV="1">
              <a:off x="66752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66" name="TextBox 404"/>
            <p:cNvSpPr txBox="1"/>
            <p:nvPr/>
          </p:nvSpPr>
          <p:spPr bwMode="auto">
            <a:xfrm>
              <a:off x="6588117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7481888" y="852488"/>
            <a:ext cx="1146175" cy="276225"/>
            <a:chOff x="7310784" y="2662166"/>
            <a:chExt cx="1147168" cy="276999"/>
          </a:xfrm>
        </p:grpSpPr>
        <p:sp>
          <p:nvSpPr>
            <p:cNvPr id="68" name="椭圆 67"/>
            <p:cNvSpPr/>
            <p:nvPr/>
          </p:nvSpPr>
          <p:spPr>
            <a:xfrm>
              <a:off x="7310784" y="2724251"/>
              <a:ext cx="133466" cy="133724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69" name="TextBox 692"/>
            <p:cNvSpPr txBox="1"/>
            <p:nvPr/>
          </p:nvSpPr>
          <p:spPr bwMode="auto">
            <a:xfrm>
              <a:off x="7504627" y="26621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7481888" y="1144588"/>
            <a:ext cx="1146175" cy="276225"/>
            <a:chOff x="7310784" y="2954266"/>
            <a:chExt cx="1147168" cy="276999"/>
          </a:xfrm>
        </p:grpSpPr>
        <p:sp>
          <p:nvSpPr>
            <p:cNvPr id="71" name="椭圆 70"/>
            <p:cNvSpPr/>
            <p:nvPr/>
          </p:nvSpPr>
          <p:spPr>
            <a:xfrm>
              <a:off x="7310784" y="3029087"/>
              <a:ext cx="133466" cy="13372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2" name="TextBox 692"/>
            <p:cNvSpPr txBox="1"/>
            <p:nvPr/>
          </p:nvSpPr>
          <p:spPr bwMode="auto">
            <a:xfrm>
              <a:off x="7504627" y="29542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422236" y="1806150"/>
            <a:ext cx="4605392" cy="1449387"/>
            <a:chOff x="1630148" y="1779904"/>
            <a:chExt cx="4605392" cy="1449387"/>
          </a:xfrm>
          <a:solidFill>
            <a:srgbClr val="FFC000"/>
          </a:solidFill>
        </p:grpSpPr>
        <p:sp>
          <p:nvSpPr>
            <p:cNvPr id="74" name="Freeform 295"/>
            <p:cNvSpPr/>
            <p:nvPr/>
          </p:nvSpPr>
          <p:spPr bwMode="auto">
            <a:xfrm>
              <a:off x="1677169" y="1837054"/>
              <a:ext cx="4505325" cy="1354138"/>
            </a:xfrm>
            <a:custGeom>
              <a:avLst/>
              <a:gdLst>
                <a:gd name="T0" fmla="*/ 18 w 2838"/>
                <a:gd name="T1" fmla="*/ 853 h 853"/>
                <a:gd name="T2" fmla="*/ 0 w 2838"/>
                <a:gd name="T3" fmla="*/ 841 h 853"/>
                <a:gd name="T4" fmla="*/ 469 w 2838"/>
                <a:gd name="T5" fmla="*/ 313 h 853"/>
                <a:gd name="T6" fmla="*/ 914 w 2838"/>
                <a:gd name="T7" fmla="*/ 577 h 853"/>
                <a:gd name="T8" fmla="*/ 1383 w 2838"/>
                <a:gd name="T9" fmla="*/ 343 h 853"/>
                <a:gd name="T10" fmla="*/ 1798 w 2838"/>
                <a:gd name="T11" fmla="*/ 631 h 853"/>
                <a:gd name="T12" fmla="*/ 2291 w 2838"/>
                <a:gd name="T13" fmla="*/ 469 h 853"/>
                <a:gd name="T14" fmla="*/ 2826 w 2838"/>
                <a:gd name="T15" fmla="*/ 0 h 853"/>
                <a:gd name="T16" fmla="*/ 2838 w 2838"/>
                <a:gd name="T17" fmla="*/ 12 h 853"/>
                <a:gd name="T18" fmla="*/ 2303 w 2838"/>
                <a:gd name="T19" fmla="*/ 487 h 853"/>
                <a:gd name="T20" fmla="*/ 1792 w 2838"/>
                <a:gd name="T21" fmla="*/ 649 h 853"/>
                <a:gd name="T22" fmla="*/ 1383 w 2838"/>
                <a:gd name="T23" fmla="*/ 367 h 853"/>
                <a:gd name="T24" fmla="*/ 914 w 2838"/>
                <a:gd name="T25" fmla="*/ 601 h 853"/>
                <a:gd name="T26" fmla="*/ 475 w 2838"/>
                <a:gd name="T27" fmla="*/ 343 h 853"/>
                <a:gd name="T28" fmla="*/ 18 w 2838"/>
                <a:gd name="T2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3">
                  <a:moveTo>
                    <a:pt x="18" y="853"/>
                  </a:moveTo>
                  <a:lnTo>
                    <a:pt x="0" y="841"/>
                  </a:lnTo>
                  <a:lnTo>
                    <a:pt x="469" y="313"/>
                  </a:lnTo>
                  <a:lnTo>
                    <a:pt x="914" y="577"/>
                  </a:lnTo>
                  <a:lnTo>
                    <a:pt x="1383" y="343"/>
                  </a:lnTo>
                  <a:lnTo>
                    <a:pt x="1798" y="631"/>
                  </a:lnTo>
                  <a:lnTo>
                    <a:pt x="2291" y="469"/>
                  </a:lnTo>
                  <a:lnTo>
                    <a:pt x="2826" y="0"/>
                  </a:lnTo>
                  <a:lnTo>
                    <a:pt x="2838" y="12"/>
                  </a:lnTo>
                  <a:lnTo>
                    <a:pt x="2303" y="487"/>
                  </a:lnTo>
                  <a:lnTo>
                    <a:pt x="1792" y="649"/>
                  </a:lnTo>
                  <a:lnTo>
                    <a:pt x="1383" y="367"/>
                  </a:lnTo>
                  <a:lnTo>
                    <a:pt x="914" y="601"/>
                  </a:lnTo>
                  <a:lnTo>
                    <a:pt x="475" y="343"/>
                  </a:lnTo>
                  <a:lnTo>
                    <a:pt x="18" y="853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630148" y="3095941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359546" y="2314891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053878" y="2691352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817864" y="2351243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4466067" y="2772910"/>
              <a:ext cx="133350" cy="133350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250090" y="2522895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6102190" y="1779904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2417763" y="2389188"/>
            <a:ext cx="4622800" cy="1462087"/>
            <a:chOff x="1626378" y="2362516"/>
            <a:chExt cx="4622791" cy="1461954"/>
          </a:xfrm>
        </p:grpSpPr>
        <p:sp>
          <p:nvSpPr>
            <p:cNvPr id="83" name="Freeform 310"/>
            <p:cNvSpPr/>
            <p:nvPr/>
          </p:nvSpPr>
          <p:spPr bwMode="auto">
            <a:xfrm>
              <a:off x="1677178" y="2429185"/>
              <a:ext cx="4505316" cy="1363538"/>
            </a:xfrm>
            <a:custGeom>
              <a:avLst/>
              <a:gdLst>
                <a:gd name="T0" fmla="*/ 2826 w 2838"/>
                <a:gd name="T1" fmla="*/ 0 h 859"/>
                <a:gd name="T2" fmla="*/ 2838 w 2838"/>
                <a:gd name="T3" fmla="*/ 18 h 859"/>
                <a:gd name="T4" fmla="*/ 2369 w 2838"/>
                <a:gd name="T5" fmla="*/ 541 h 859"/>
                <a:gd name="T6" fmla="*/ 1924 w 2838"/>
                <a:gd name="T7" fmla="*/ 282 h 859"/>
                <a:gd name="T8" fmla="*/ 1455 w 2838"/>
                <a:gd name="T9" fmla="*/ 517 h 859"/>
                <a:gd name="T10" fmla="*/ 1040 w 2838"/>
                <a:gd name="T11" fmla="*/ 228 h 859"/>
                <a:gd name="T12" fmla="*/ 547 w 2838"/>
                <a:gd name="T13" fmla="*/ 384 h 859"/>
                <a:gd name="T14" fmla="*/ 12 w 2838"/>
                <a:gd name="T15" fmla="*/ 859 h 859"/>
                <a:gd name="T16" fmla="*/ 0 w 2838"/>
                <a:gd name="T17" fmla="*/ 841 h 859"/>
                <a:gd name="T18" fmla="*/ 541 w 2838"/>
                <a:gd name="T19" fmla="*/ 366 h 859"/>
                <a:gd name="T20" fmla="*/ 1046 w 2838"/>
                <a:gd name="T21" fmla="*/ 204 h 859"/>
                <a:gd name="T22" fmla="*/ 1455 w 2838"/>
                <a:gd name="T23" fmla="*/ 493 h 859"/>
                <a:gd name="T24" fmla="*/ 1930 w 2838"/>
                <a:gd name="T25" fmla="*/ 258 h 859"/>
                <a:gd name="T26" fmla="*/ 2363 w 2838"/>
                <a:gd name="T27" fmla="*/ 517 h 859"/>
                <a:gd name="T28" fmla="*/ 2826 w 2838"/>
                <a:gd name="T2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9">
                  <a:moveTo>
                    <a:pt x="2826" y="0"/>
                  </a:moveTo>
                  <a:lnTo>
                    <a:pt x="2838" y="18"/>
                  </a:lnTo>
                  <a:lnTo>
                    <a:pt x="2369" y="541"/>
                  </a:lnTo>
                  <a:lnTo>
                    <a:pt x="1924" y="282"/>
                  </a:lnTo>
                  <a:lnTo>
                    <a:pt x="1455" y="517"/>
                  </a:lnTo>
                  <a:lnTo>
                    <a:pt x="1040" y="228"/>
                  </a:lnTo>
                  <a:lnTo>
                    <a:pt x="547" y="384"/>
                  </a:lnTo>
                  <a:lnTo>
                    <a:pt x="12" y="859"/>
                  </a:lnTo>
                  <a:lnTo>
                    <a:pt x="0" y="841"/>
                  </a:lnTo>
                  <a:lnTo>
                    <a:pt x="541" y="366"/>
                  </a:lnTo>
                  <a:lnTo>
                    <a:pt x="1046" y="204"/>
                  </a:lnTo>
                  <a:lnTo>
                    <a:pt x="1455" y="493"/>
                  </a:lnTo>
                  <a:lnTo>
                    <a:pt x="1930" y="258"/>
                  </a:lnTo>
                  <a:lnTo>
                    <a:pt x="2363" y="517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6115819" y="2362516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5358583" y="3164130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682309" y="280221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3486" y="3143495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263087" y="270697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466163" y="297047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626378" y="369113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397"/>
          <p:cNvSpPr txBox="1">
            <a:spLocks noChangeArrowheads="1"/>
          </p:cNvSpPr>
          <p:nvPr/>
        </p:nvSpPr>
        <p:spPr bwMode="auto">
          <a:xfrm>
            <a:off x="5656263" y="2133600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 rot="-471789">
            <a:off x="1570038" y="2014538"/>
            <a:ext cx="5789612" cy="2982912"/>
            <a:chOff x="-5113467" y="2100673"/>
            <a:chExt cx="6561137" cy="3381375"/>
          </a:xfrm>
        </p:grpSpPr>
        <p:sp>
          <p:nvSpPr>
            <p:cNvPr id="28" name="Freeform 6"/>
            <p:cNvSpPr/>
            <p:nvPr/>
          </p:nvSpPr>
          <p:spPr bwMode="auto">
            <a:xfrm>
              <a:off x="-5113467" y="2100673"/>
              <a:ext cx="6561137" cy="3381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71"/>
                </a:cxn>
                <a:cxn ang="0">
                  <a:pos x="137" y="93"/>
                </a:cxn>
                <a:cxn ang="0">
                  <a:pos x="216" y="139"/>
                </a:cxn>
                <a:cxn ang="0">
                  <a:pos x="195" y="146"/>
                </a:cxn>
                <a:cxn ang="0">
                  <a:pos x="291" y="150"/>
                </a:cxn>
                <a:cxn ang="0">
                  <a:pos x="291" y="113"/>
                </a:cxn>
                <a:cxn ang="0">
                  <a:pos x="279" y="118"/>
                </a:cxn>
                <a:cxn ang="0">
                  <a:pos x="206" y="91"/>
                </a:cxn>
                <a:cxn ang="0">
                  <a:pos x="271" y="69"/>
                </a:cxn>
                <a:cxn ang="0">
                  <a:pos x="0" y="0"/>
                </a:cxn>
              </a:cxnLst>
              <a:rect l="0" t="0" r="r" b="b"/>
              <a:pathLst>
                <a:path w="291" h="150">
                  <a:moveTo>
                    <a:pt x="0" y="0"/>
                  </a:moveTo>
                  <a:lnTo>
                    <a:pt x="204" y="71"/>
                  </a:lnTo>
                  <a:lnTo>
                    <a:pt x="137" y="93"/>
                  </a:lnTo>
                  <a:lnTo>
                    <a:pt x="216" y="139"/>
                  </a:lnTo>
                  <a:lnTo>
                    <a:pt x="195" y="146"/>
                  </a:lnTo>
                  <a:lnTo>
                    <a:pt x="291" y="150"/>
                  </a:lnTo>
                  <a:lnTo>
                    <a:pt x="291" y="113"/>
                  </a:lnTo>
                  <a:lnTo>
                    <a:pt x="279" y="118"/>
                  </a:lnTo>
                  <a:lnTo>
                    <a:pt x="206" y="91"/>
                  </a:lnTo>
                  <a:lnTo>
                    <a:pt x="271" y="69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4747025" y="2216504"/>
              <a:ext cx="5765957" cy="3048457"/>
            </a:xfrm>
            <a:custGeom>
              <a:avLst/>
              <a:gdLst>
                <a:gd name="connsiteX0" fmla="*/ 0 w 6565900"/>
                <a:gd name="connsiteY0" fmla="*/ 0 h 2501900"/>
                <a:gd name="connsiteX1" fmla="*/ 4991100 w 6565900"/>
                <a:gd name="connsiteY1" fmla="*/ 1079500 h 2501900"/>
                <a:gd name="connsiteX2" fmla="*/ 3708400 w 6565900"/>
                <a:gd name="connsiteY2" fmla="*/ 1447800 h 2501900"/>
                <a:gd name="connsiteX3" fmla="*/ 6565900 w 6565900"/>
                <a:gd name="connsiteY3" fmla="*/ 2501900 h 2501900"/>
                <a:gd name="connsiteX0-1" fmla="*/ 0 w 6565900"/>
                <a:gd name="connsiteY0-2" fmla="*/ 0 h 2501900"/>
                <a:gd name="connsiteX1-3" fmla="*/ 4991100 w 6565900"/>
                <a:gd name="connsiteY1-4" fmla="*/ 1079500 h 2501900"/>
                <a:gd name="connsiteX2-5" fmla="*/ 3708400 w 6565900"/>
                <a:gd name="connsiteY2-6" fmla="*/ 1447800 h 2501900"/>
                <a:gd name="connsiteX3-7" fmla="*/ 6565900 w 6565900"/>
                <a:gd name="connsiteY3-8" fmla="*/ 2501900 h 2501900"/>
                <a:gd name="connsiteX0-9" fmla="*/ 0 w 5473700"/>
                <a:gd name="connsiteY0-10" fmla="*/ 0 h 2273300"/>
                <a:gd name="connsiteX1-11" fmla="*/ 3898900 w 5473700"/>
                <a:gd name="connsiteY1-12" fmla="*/ 850900 h 2273300"/>
                <a:gd name="connsiteX2-13" fmla="*/ 2616200 w 5473700"/>
                <a:gd name="connsiteY2-14" fmla="*/ 1219200 h 2273300"/>
                <a:gd name="connsiteX3-15" fmla="*/ 5473700 w 5473700"/>
                <a:gd name="connsiteY3-16" fmla="*/ 2273300 h 2273300"/>
                <a:gd name="connsiteX0-17" fmla="*/ 0 w 5080000"/>
                <a:gd name="connsiteY0-18" fmla="*/ 0 h 2108200"/>
                <a:gd name="connsiteX1-19" fmla="*/ 3898900 w 5080000"/>
                <a:gd name="connsiteY1-20" fmla="*/ 850900 h 2108200"/>
                <a:gd name="connsiteX2-21" fmla="*/ 2616200 w 5080000"/>
                <a:gd name="connsiteY2-22" fmla="*/ 1219200 h 2108200"/>
                <a:gd name="connsiteX3-23" fmla="*/ 5080000 w 5080000"/>
                <a:gd name="connsiteY3-24" fmla="*/ 2108200 h 2108200"/>
                <a:gd name="connsiteX0-25" fmla="*/ 0 w 5765800"/>
                <a:gd name="connsiteY0-26" fmla="*/ 0 h 2870200"/>
                <a:gd name="connsiteX1-27" fmla="*/ 4584700 w 5765800"/>
                <a:gd name="connsiteY1-28" fmla="*/ 1612900 h 2870200"/>
                <a:gd name="connsiteX2-29" fmla="*/ 3302000 w 5765800"/>
                <a:gd name="connsiteY2-30" fmla="*/ 1981200 h 2870200"/>
                <a:gd name="connsiteX3-31" fmla="*/ 5765800 w 5765800"/>
                <a:gd name="connsiteY3-32" fmla="*/ 2870200 h 2870200"/>
                <a:gd name="connsiteX0-33" fmla="*/ 0 w 5765800"/>
                <a:gd name="connsiteY0-34" fmla="*/ 0 h 2870200"/>
                <a:gd name="connsiteX1-35" fmla="*/ 4965700 w 5765800"/>
                <a:gd name="connsiteY1-36" fmla="*/ 1447800 h 2870200"/>
                <a:gd name="connsiteX2-37" fmla="*/ 3302000 w 5765800"/>
                <a:gd name="connsiteY2-38" fmla="*/ 1981200 h 2870200"/>
                <a:gd name="connsiteX3-39" fmla="*/ 5765800 w 5765800"/>
                <a:gd name="connsiteY3-40" fmla="*/ 2870200 h 2870200"/>
                <a:gd name="connsiteX0-41" fmla="*/ 0 w 5765800"/>
                <a:gd name="connsiteY0-42" fmla="*/ 0 h 3022600"/>
                <a:gd name="connsiteX1-43" fmla="*/ 4965700 w 5765800"/>
                <a:gd name="connsiteY1-44" fmla="*/ 1447800 h 3022600"/>
                <a:gd name="connsiteX2-45" fmla="*/ 3302000 w 5765800"/>
                <a:gd name="connsiteY2-46" fmla="*/ 1981200 h 3022600"/>
                <a:gd name="connsiteX3-47" fmla="*/ 5765800 w 5765800"/>
                <a:gd name="connsiteY3-48" fmla="*/ 3022600 h 3022600"/>
                <a:gd name="connsiteX0-49" fmla="*/ 0 w 5765800"/>
                <a:gd name="connsiteY0-50" fmla="*/ 0 h 3048000"/>
                <a:gd name="connsiteX1-51" fmla="*/ 4965700 w 5765800"/>
                <a:gd name="connsiteY1-52" fmla="*/ 1447800 h 3048000"/>
                <a:gd name="connsiteX2-53" fmla="*/ 3302000 w 5765800"/>
                <a:gd name="connsiteY2-54" fmla="*/ 1981200 h 3048000"/>
                <a:gd name="connsiteX3-55" fmla="*/ 5765800 w 5765800"/>
                <a:gd name="connsiteY3-56" fmla="*/ 3048000 h 3048000"/>
                <a:gd name="connsiteX0-57" fmla="*/ 0 w 5765800"/>
                <a:gd name="connsiteY0-58" fmla="*/ 0 h 3048000"/>
                <a:gd name="connsiteX1-59" fmla="*/ 5194300 w 5765800"/>
                <a:gd name="connsiteY1-60" fmla="*/ 1447800 h 3048000"/>
                <a:gd name="connsiteX2-61" fmla="*/ 3302000 w 5765800"/>
                <a:gd name="connsiteY2-62" fmla="*/ 1981200 h 3048000"/>
                <a:gd name="connsiteX3-63" fmla="*/ 5765800 w 5765800"/>
                <a:gd name="connsiteY3-64" fmla="*/ 3048000 h 3048000"/>
                <a:gd name="connsiteX0-65" fmla="*/ 0 w 5765800"/>
                <a:gd name="connsiteY0-66" fmla="*/ 0 h 3048000"/>
                <a:gd name="connsiteX1-67" fmla="*/ 5194300 w 5765800"/>
                <a:gd name="connsiteY1-68" fmla="*/ 1447800 h 3048000"/>
                <a:gd name="connsiteX2-69" fmla="*/ 3467100 w 5765800"/>
                <a:gd name="connsiteY2-70" fmla="*/ 1968500 h 3048000"/>
                <a:gd name="connsiteX3-71" fmla="*/ 5765800 w 5765800"/>
                <a:gd name="connsiteY3-72" fmla="*/ 3048000 h 304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765800" h="3048000">
                  <a:moveTo>
                    <a:pt x="0" y="0"/>
                  </a:moveTo>
                  <a:lnTo>
                    <a:pt x="5194300" y="1447800"/>
                  </a:lnTo>
                  <a:lnTo>
                    <a:pt x="3467100" y="1968500"/>
                  </a:lnTo>
                  <a:lnTo>
                    <a:pt x="5765800" y="3048000"/>
                  </a:lnTo>
                </a:path>
              </a:pathLst>
            </a:custGeom>
            <a:ln w="15875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397125" y="3498850"/>
            <a:ext cx="1735138" cy="931863"/>
            <a:chOff x="2285518" y="3077081"/>
            <a:chExt cx="1734844" cy="931383"/>
          </a:xfrm>
        </p:grpSpPr>
        <p:sp>
          <p:nvSpPr>
            <p:cNvPr id="21540" name="AutoShape 11"/>
            <p:cNvSpPr>
              <a:spLocks noChangeArrowheads="1"/>
            </p:cNvSpPr>
            <p:nvPr/>
          </p:nvSpPr>
          <p:spPr bwMode="gray">
            <a:xfrm>
              <a:off x="2495512" y="3373110"/>
              <a:ext cx="1524850" cy="635354"/>
            </a:xfrm>
            <a:prstGeom prst="wedgeRectCallout">
              <a:avLst>
                <a:gd name="adj1" fmla="val 90144"/>
                <a:gd name="adj2" fmla="val -40676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2" name="TextBox 146"/>
            <p:cNvSpPr txBox="1">
              <a:spLocks noChangeArrowheads="1"/>
            </p:cNvSpPr>
            <p:nvPr/>
          </p:nvSpPr>
          <p:spPr bwMode="auto">
            <a:xfrm>
              <a:off x="2285518" y="3077081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44" name="TextBox 146"/>
            <p:cNvSpPr txBox="1">
              <a:spLocks noChangeArrowheads="1"/>
            </p:cNvSpPr>
            <p:nvPr/>
          </p:nvSpPr>
          <p:spPr bwMode="auto">
            <a:xfrm>
              <a:off x="2584071" y="3459933"/>
              <a:ext cx="1347732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6011863" y="1911350"/>
            <a:ext cx="1720850" cy="952500"/>
            <a:chOff x="5899554" y="1489219"/>
            <a:chExt cx="1720155" cy="951870"/>
          </a:xfrm>
        </p:grpSpPr>
        <p:sp>
          <p:nvSpPr>
            <p:cNvPr id="21535" name="AutoShape 11"/>
            <p:cNvSpPr>
              <a:spLocks noChangeArrowheads="1"/>
            </p:cNvSpPr>
            <p:nvPr/>
          </p:nvSpPr>
          <p:spPr bwMode="gray">
            <a:xfrm>
              <a:off x="6094859" y="1805735"/>
              <a:ext cx="1524850" cy="635354"/>
            </a:xfrm>
            <a:prstGeom prst="wedgeRectCallout">
              <a:avLst>
                <a:gd name="adj1" fmla="val -19361"/>
                <a:gd name="adj2" fmla="val 72213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1536" name="TextBox 146"/>
            <p:cNvSpPr txBox="1">
              <a:spLocks noChangeArrowheads="1"/>
            </p:cNvSpPr>
            <p:nvPr/>
          </p:nvSpPr>
          <p:spPr bwMode="auto">
            <a:xfrm>
              <a:off x="6160953" y="1892558"/>
              <a:ext cx="1392661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46"/>
            <p:cNvSpPr txBox="1">
              <a:spLocks noChangeArrowheads="1"/>
            </p:cNvSpPr>
            <p:nvPr/>
          </p:nvSpPr>
          <p:spPr bwMode="auto">
            <a:xfrm>
              <a:off x="5899554" y="1489219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椭圆 37"/>
          <p:cNvSpPr>
            <a:spLocks noChangeAspect="1"/>
          </p:cNvSpPr>
          <p:nvPr/>
        </p:nvSpPr>
        <p:spPr>
          <a:xfrm flipV="1">
            <a:off x="7204075" y="4368800"/>
            <a:ext cx="209550" cy="20955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2046288" y="1587500"/>
            <a:ext cx="1731962" cy="927100"/>
            <a:chOff x="1933935" y="1164818"/>
            <a:chExt cx="1731395" cy="927251"/>
          </a:xfrm>
        </p:grpSpPr>
        <p:sp>
          <p:nvSpPr>
            <p:cNvPr id="21530" name="AutoShape 11"/>
            <p:cNvSpPr>
              <a:spLocks noChangeArrowheads="1"/>
            </p:cNvSpPr>
            <p:nvPr/>
          </p:nvSpPr>
          <p:spPr bwMode="gray">
            <a:xfrm>
              <a:off x="2140480" y="1456715"/>
              <a:ext cx="1524850" cy="635354"/>
            </a:xfrm>
            <a:prstGeom prst="wedgeRectCallout">
              <a:avLst>
                <a:gd name="adj1" fmla="val -63458"/>
                <a:gd name="adj2" fmla="val 42227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1531" name="TextBox 146"/>
            <p:cNvSpPr txBox="1">
              <a:spLocks noChangeArrowheads="1"/>
            </p:cNvSpPr>
            <p:nvPr/>
          </p:nvSpPr>
          <p:spPr bwMode="auto">
            <a:xfrm>
              <a:off x="2219282" y="1543537"/>
              <a:ext cx="1367247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46"/>
            <p:cNvSpPr txBox="1">
              <a:spLocks noChangeArrowheads="1"/>
            </p:cNvSpPr>
            <p:nvPr/>
          </p:nvSpPr>
          <p:spPr bwMode="auto">
            <a:xfrm>
              <a:off x="1933935" y="1164818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1836738" y="2408238"/>
            <a:ext cx="192087" cy="1905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 flipV="1">
            <a:off x="6562725" y="3046413"/>
            <a:ext cx="144463" cy="144462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6564313" y="3219450"/>
            <a:ext cx="1608137" cy="954088"/>
            <a:chOff x="6451641" y="2798090"/>
            <a:chExt cx="1608547" cy="953393"/>
          </a:xfrm>
        </p:grpSpPr>
        <p:sp>
          <p:nvSpPr>
            <p:cNvPr id="21525" name="AutoShape 11"/>
            <p:cNvSpPr>
              <a:spLocks noChangeArrowheads="1"/>
            </p:cNvSpPr>
            <p:nvPr/>
          </p:nvSpPr>
          <p:spPr bwMode="gray">
            <a:xfrm>
              <a:off x="6535338" y="3116129"/>
              <a:ext cx="1524850" cy="635354"/>
            </a:xfrm>
            <a:prstGeom prst="wedgeRectCallout">
              <a:avLst>
                <a:gd name="adj1" fmla="val 1213"/>
                <a:gd name="adj2" fmla="val 87032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47" name="TextBox 146"/>
            <p:cNvSpPr txBox="1">
              <a:spLocks noChangeArrowheads="1"/>
            </p:cNvSpPr>
            <p:nvPr/>
          </p:nvSpPr>
          <p:spPr bwMode="auto">
            <a:xfrm>
              <a:off x="6451641" y="2798090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9" name="TextBox 146"/>
            <p:cNvSpPr txBox="1">
              <a:spLocks noChangeArrowheads="1"/>
            </p:cNvSpPr>
            <p:nvPr/>
          </p:nvSpPr>
          <p:spPr bwMode="auto">
            <a:xfrm>
              <a:off x="6593226" y="3202952"/>
              <a:ext cx="1409074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759325" y="3751263"/>
            <a:ext cx="144463" cy="144462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2139950" y="463550"/>
            <a:ext cx="6680200" cy="1060450"/>
            <a:chOff x="2140480" y="464158"/>
            <a:chExt cx="6679992" cy="1060109"/>
          </a:xfrm>
        </p:grpSpPr>
        <p:sp>
          <p:nvSpPr>
            <p:cNvPr id="21517" name="矩形 49"/>
            <p:cNvSpPr>
              <a:spLocks noChangeArrowheads="1"/>
            </p:cNvSpPr>
            <p:nvPr/>
          </p:nvSpPr>
          <p:spPr bwMode="auto">
            <a:xfrm>
              <a:off x="2140480" y="877936"/>
              <a:ext cx="6679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18" name="组合 56"/>
            <p:cNvGrpSpPr/>
            <p:nvPr/>
          </p:nvGrpSpPr>
          <p:grpSpPr bwMode="auto">
            <a:xfrm>
              <a:off x="2212560" y="464158"/>
              <a:ext cx="6449382" cy="410897"/>
              <a:chOff x="2212560" y="464158"/>
              <a:chExt cx="6449382" cy="410897"/>
            </a:xfrm>
          </p:grpSpPr>
          <p:grpSp>
            <p:nvGrpSpPr>
              <p:cNvPr id="21519" name="组合 50"/>
              <p:cNvGrpSpPr/>
              <p:nvPr/>
            </p:nvGrpSpPr>
            <p:grpSpPr bwMode="auto">
              <a:xfrm>
                <a:off x="2212560" y="464158"/>
                <a:ext cx="2068787" cy="369332"/>
                <a:chOff x="4600542" y="1425868"/>
                <a:chExt cx="2068787" cy="369332"/>
              </a:xfrm>
            </p:grpSpPr>
            <p:sp>
              <p:nvSpPr>
                <p:cNvPr id="52" name="TextBox 265"/>
                <p:cNvSpPr txBox="1"/>
                <p:nvPr/>
              </p:nvSpPr>
              <p:spPr bwMode="auto">
                <a:xfrm>
                  <a:off x="4599898" y="1425868"/>
                  <a:ext cx="1260436" cy="3697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600" spc="30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00" dirty="0">
                      <a:solidFill>
                        <a:prstClr val="white"/>
                      </a:solidFill>
                    </a:rPr>
                    <a:t>添加标题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半闭框 52"/>
                <p:cNvSpPr/>
                <p:nvPr/>
              </p:nvSpPr>
              <p:spPr>
                <a:xfrm>
                  <a:off x="4639584" y="1427455"/>
                  <a:ext cx="103185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半闭框 53"/>
                <p:cNvSpPr/>
                <p:nvPr/>
              </p:nvSpPr>
              <p:spPr>
                <a:xfrm rot="10800000">
                  <a:off x="5669840" y="1652808"/>
                  <a:ext cx="103184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24" name="矩形 54"/>
                <p:cNvSpPr>
                  <a:spLocks noChangeArrowheads="1"/>
                </p:cNvSpPr>
                <p:nvPr/>
              </p:nvSpPr>
              <p:spPr bwMode="auto">
                <a:xfrm>
                  <a:off x="5729648" y="1465182"/>
                  <a:ext cx="93968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FFFFFF"/>
                      </a:solidFill>
                    </a:rPr>
                    <a:t>Add a title</a:t>
                  </a:r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2265889" y="875189"/>
                <a:ext cx="6395838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3" grpId="0" animBg="1"/>
      <p:bldP spid="43" grpId="1" animBg="1"/>
      <p:bldP spid="44" grpId="0" animBg="1"/>
      <p:bldP spid="44" grpId="1" animBg="1"/>
      <p:bldP spid="49" grpId="0" animBg="1"/>
      <p:bldP spid="4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2531" name="AutoShape 3"/>
          <p:cNvSpPr>
            <a:spLocks noChangeAspect="1" noChangeArrowheads="1" noTextEdit="1"/>
          </p:cNvSpPr>
          <p:nvPr/>
        </p:nvSpPr>
        <p:spPr bwMode="auto">
          <a:xfrm>
            <a:off x="1046163" y="987425"/>
            <a:ext cx="74136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006475" y="2960688"/>
            <a:ext cx="7346950" cy="242887"/>
            <a:chOff x="825546" y="2940596"/>
            <a:chExt cx="7346903" cy="242888"/>
          </a:xfrm>
        </p:grpSpPr>
        <p:sp>
          <p:nvSpPr>
            <p:cNvPr id="13" name="Freeform 382"/>
            <p:cNvSpPr/>
            <p:nvPr/>
          </p:nvSpPr>
          <p:spPr bwMode="auto">
            <a:xfrm>
              <a:off x="825546" y="2940596"/>
              <a:ext cx="7346903" cy="242888"/>
            </a:xfrm>
            <a:custGeom>
              <a:avLst/>
              <a:gdLst>
                <a:gd name="T0" fmla="*/ 514 w 514"/>
                <a:gd name="T1" fmla="*/ 33 h 65"/>
                <a:gd name="T2" fmla="*/ 497 w 514"/>
                <a:gd name="T3" fmla="*/ 0 h 65"/>
                <a:gd name="T4" fmla="*/ 17 w 514"/>
                <a:gd name="T5" fmla="*/ 0 h 65"/>
                <a:gd name="T6" fmla="*/ 0 w 514"/>
                <a:gd name="T7" fmla="*/ 33 h 65"/>
                <a:gd name="T8" fmla="*/ 0 w 514"/>
                <a:gd name="T9" fmla="*/ 33 h 65"/>
                <a:gd name="T10" fmla="*/ 17 w 514"/>
                <a:gd name="T11" fmla="*/ 65 h 65"/>
                <a:gd name="T12" fmla="*/ 497 w 514"/>
                <a:gd name="T13" fmla="*/ 65 h 65"/>
                <a:gd name="T14" fmla="*/ 514 w 514"/>
                <a:gd name="T15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5">
                  <a:moveTo>
                    <a:pt x="514" y="33"/>
                  </a:moveTo>
                  <a:cubicBezTo>
                    <a:pt x="514" y="15"/>
                    <a:pt x="506" y="0"/>
                    <a:pt x="49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7" y="65"/>
                    <a:pt x="17" y="65"/>
                  </a:cubicBezTo>
                  <a:cubicBezTo>
                    <a:pt x="497" y="65"/>
                    <a:pt x="497" y="65"/>
                    <a:pt x="497" y="65"/>
                  </a:cubicBezTo>
                  <a:cubicBezTo>
                    <a:pt x="506" y="65"/>
                    <a:pt x="514" y="50"/>
                    <a:pt x="514" y="33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380"/>
            <p:cNvSpPr/>
            <p:nvPr/>
          </p:nvSpPr>
          <p:spPr bwMode="auto">
            <a:xfrm>
              <a:off x="2687672" y="2940596"/>
              <a:ext cx="2981306" cy="242888"/>
            </a:xfrm>
            <a:custGeom>
              <a:avLst/>
              <a:gdLst>
                <a:gd name="T0" fmla="*/ 413 w 413"/>
                <a:gd name="T1" fmla="*/ 33 h 65"/>
                <a:gd name="T2" fmla="*/ 396 w 413"/>
                <a:gd name="T3" fmla="*/ 0 h 65"/>
                <a:gd name="T4" fmla="*/ 17 w 413"/>
                <a:gd name="T5" fmla="*/ 0 h 65"/>
                <a:gd name="T6" fmla="*/ 0 w 413"/>
                <a:gd name="T7" fmla="*/ 33 h 65"/>
                <a:gd name="T8" fmla="*/ 0 w 413"/>
                <a:gd name="T9" fmla="*/ 33 h 65"/>
                <a:gd name="T10" fmla="*/ 17 w 413"/>
                <a:gd name="T11" fmla="*/ 65 h 65"/>
                <a:gd name="T12" fmla="*/ 396 w 413"/>
                <a:gd name="T13" fmla="*/ 65 h 65"/>
                <a:gd name="T14" fmla="*/ 413 w 413"/>
                <a:gd name="T15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65">
                  <a:moveTo>
                    <a:pt x="413" y="33"/>
                  </a:moveTo>
                  <a:cubicBezTo>
                    <a:pt x="413" y="15"/>
                    <a:pt x="405" y="0"/>
                    <a:pt x="39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8" y="65"/>
                    <a:pt x="17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5" y="65"/>
                    <a:pt x="413" y="50"/>
                    <a:pt x="413" y="33"/>
                  </a:cubicBezTo>
                  <a:close/>
                </a:path>
              </a:pathLst>
            </a:cu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816725" y="2820988"/>
            <a:ext cx="525463" cy="522287"/>
            <a:chOff x="6635750" y="2800896"/>
            <a:chExt cx="525463" cy="522288"/>
          </a:xfrm>
        </p:grpSpPr>
        <p:sp>
          <p:nvSpPr>
            <p:cNvPr id="22558" name="Rectangle 404"/>
            <p:cNvSpPr>
              <a:spLocks noChangeArrowheads="1"/>
            </p:cNvSpPr>
            <p:nvPr/>
          </p:nvSpPr>
          <p:spPr bwMode="auto">
            <a:xfrm>
              <a:off x="6842125" y="2861221"/>
              <a:ext cx="139700" cy="138113"/>
            </a:xfrm>
            <a:prstGeom prst="rect">
              <a:avLst/>
            </a:prstGeom>
            <a:solidFill>
              <a:srgbClr val="AFC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59" name="Oval 414"/>
            <p:cNvSpPr>
              <a:spLocks noChangeArrowheads="1"/>
            </p:cNvSpPr>
            <p:nvPr/>
          </p:nvSpPr>
          <p:spPr bwMode="auto">
            <a:xfrm>
              <a:off x="6635750" y="2800896"/>
              <a:ext cx="525463" cy="5222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415"/>
            <p:cNvSpPr>
              <a:spLocks noChangeArrowheads="1"/>
            </p:cNvSpPr>
            <p:nvPr/>
          </p:nvSpPr>
          <p:spPr bwMode="auto">
            <a:xfrm>
              <a:off x="6789738" y="2954883"/>
              <a:ext cx="217487" cy="214313"/>
            </a:xfrm>
            <a:prstGeom prst="ellipse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4264025" y="2820988"/>
            <a:ext cx="523875" cy="522287"/>
            <a:chOff x="4083050" y="2800896"/>
            <a:chExt cx="523875" cy="522288"/>
          </a:xfrm>
        </p:grpSpPr>
        <p:sp>
          <p:nvSpPr>
            <p:cNvPr id="22556" name="Oval 416"/>
            <p:cNvSpPr>
              <a:spLocks noChangeArrowheads="1"/>
            </p:cNvSpPr>
            <p:nvPr/>
          </p:nvSpPr>
          <p:spPr bwMode="auto">
            <a:xfrm>
              <a:off x="4083050" y="2800896"/>
              <a:ext cx="523875" cy="5222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Oval 417"/>
            <p:cNvSpPr>
              <a:spLocks noChangeArrowheads="1"/>
            </p:cNvSpPr>
            <p:nvPr/>
          </p:nvSpPr>
          <p:spPr bwMode="auto">
            <a:xfrm>
              <a:off x="4237038" y="2954883"/>
              <a:ext cx="217487" cy="214313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749425" y="2820988"/>
            <a:ext cx="523875" cy="522287"/>
            <a:chOff x="1568450" y="2800896"/>
            <a:chExt cx="523875" cy="522288"/>
          </a:xfrm>
        </p:grpSpPr>
        <p:sp>
          <p:nvSpPr>
            <p:cNvPr id="22554" name="Oval 416"/>
            <p:cNvSpPr>
              <a:spLocks noChangeArrowheads="1"/>
            </p:cNvSpPr>
            <p:nvPr/>
          </p:nvSpPr>
          <p:spPr bwMode="auto">
            <a:xfrm>
              <a:off x="1568450" y="2800896"/>
              <a:ext cx="523875" cy="5222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Oval 417"/>
            <p:cNvSpPr>
              <a:spLocks noChangeArrowheads="1"/>
            </p:cNvSpPr>
            <p:nvPr/>
          </p:nvSpPr>
          <p:spPr bwMode="auto">
            <a:xfrm>
              <a:off x="1722438" y="2954883"/>
              <a:ext cx="217487" cy="214313"/>
            </a:xfrm>
            <a:prstGeom prst="ellipse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1116013" y="3527425"/>
            <a:ext cx="7264400" cy="769938"/>
            <a:chOff x="988804" y="3609428"/>
            <a:chExt cx="7265129" cy="769441"/>
          </a:xfrm>
        </p:grpSpPr>
        <p:sp>
          <p:nvSpPr>
            <p:cNvPr id="25" name="TextBox 692"/>
            <p:cNvSpPr txBox="1"/>
            <p:nvPr/>
          </p:nvSpPr>
          <p:spPr bwMode="auto">
            <a:xfrm>
              <a:off x="988804" y="3609428"/>
              <a:ext cx="2595822" cy="76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spc="30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4400" spc="3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3519533" y="3707789"/>
              <a:ext cx="4734400" cy="577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1" hangingPunct="1">
                <a:defRPr/>
              </a:pP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zh-CN" sz="105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05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066925" y="990600"/>
            <a:ext cx="1704975" cy="1722438"/>
            <a:chOff x="1885950" y="970508"/>
            <a:chExt cx="1704975" cy="1722438"/>
          </a:xfrm>
        </p:grpSpPr>
        <p:sp>
          <p:nvSpPr>
            <p:cNvPr id="28" name="Freeform 5"/>
            <p:cNvSpPr/>
            <p:nvPr/>
          </p:nvSpPr>
          <p:spPr bwMode="auto">
            <a:xfrm>
              <a:off x="1885950" y="970508"/>
              <a:ext cx="1704975" cy="1722438"/>
            </a:xfrm>
            <a:custGeom>
              <a:avLst/>
              <a:gdLst>
                <a:gd name="T0" fmla="*/ 225 w 455"/>
                <a:gd name="T1" fmla="*/ 459 h 459"/>
                <a:gd name="T2" fmla="*/ 455 w 455"/>
                <a:gd name="T3" fmla="*/ 230 h 459"/>
                <a:gd name="T4" fmla="*/ 225 w 455"/>
                <a:gd name="T5" fmla="*/ 0 h 459"/>
                <a:gd name="T6" fmla="*/ 0 w 455"/>
                <a:gd name="T7" fmla="*/ 185 h 459"/>
                <a:gd name="T8" fmla="*/ 5 w 455"/>
                <a:gd name="T9" fmla="*/ 459 h 459"/>
                <a:gd name="T10" fmla="*/ 225 w 455"/>
                <a:gd name="T11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459">
                  <a:moveTo>
                    <a:pt x="225" y="459"/>
                  </a:moveTo>
                  <a:cubicBezTo>
                    <a:pt x="352" y="459"/>
                    <a:pt x="455" y="357"/>
                    <a:pt x="455" y="230"/>
                  </a:cubicBezTo>
                  <a:cubicBezTo>
                    <a:pt x="455" y="103"/>
                    <a:pt x="352" y="0"/>
                    <a:pt x="225" y="0"/>
                  </a:cubicBezTo>
                  <a:cubicBezTo>
                    <a:pt x="114" y="0"/>
                    <a:pt x="20" y="80"/>
                    <a:pt x="0" y="185"/>
                  </a:cubicBezTo>
                  <a:cubicBezTo>
                    <a:pt x="5" y="459"/>
                    <a:pt x="5" y="459"/>
                    <a:pt x="5" y="459"/>
                  </a:cubicBezTo>
                  <a:lnTo>
                    <a:pt x="225" y="459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692"/>
            <p:cNvSpPr txBox="1"/>
            <p:nvPr/>
          </p:nvSpPr>
          <p:spPr bwMode="auto">
            <a:xfrm>
              <a:off x="2049463" y="1313408"/>
              <a:ext cx="13652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50" name="矩形 29"/>
            <p:cNvSpPr>
              <a:spLocks noChangeArrowheads="1"/>
            </p:cNvSpPr>
            <p:nvPr/>
          </p:nvSpPr>
          <p:spPr bwMode="auto">
            <a:xfrm>
              <a:off x="1950172" y="1788043"/>
              <a:ext cx="15687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设计领跑者，用卓越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为您创造价值。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033588" y="1732508"/>
              <a:ext cx="13890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 bwMode="auto">
          <a:xfrm>
            <a:off x="4357688" y="1031875"/>
            <a:ext cx="1709737" cy="1722438"/>
            <a:chOff x="4176713" y="1011783"/>
            <a:chExt cx="1709738" cy="1722438"/>
          </a:xfrm>
        </p:grpSpPr>
        <p:sp>
          <p:nvSpPr>
            <p:cNvPr id="22544" name="Freeform 6"/>
            <p:cNvSpPr/>
            <p:nvPr/>
          </p:nvSpPr>
          <p:spPr bwMode="auto">
            <a:xfrm>
              <a:off x="4176713" y="1011783"/>
              <a:ext cx="1709738" cy="1722438"/>
            </a:xfrm>
            <a:custGeom>
              <a:avLst/>
              <a:gdLst>
                <a:gd name="T0" fmla="*/ 2147483646 w 456"/>
                <a:gd name="T1" fmla="*/ 2147483646 h 459"/>
                <a:gd name="T2" fmla="*/ 2147483646 w 456"/>
                <a:gd name="T3" fmla="*/ 2147483646 h 459"/>
                <a:gd name="T4" fmla="*/ 2147483646 w 456"/>
                <a:gd name="T5" fmla="*/ 0 h 459"/>
                <a:gd name="T6" fmla="*/ 0 w 456"/>
                <a:gd name="T7" fmla="*/ 2147483646 h 459"/>
                <a:gd name="T8" fmla="*/ 70290479 w 456"/>
                <a:gd name="T9" fmla="*/ 2147483646 h 459"/>
                <a:gd name="T10" fmla="*/ 2147483646 w 456"/>
                <a:gd name="T11" fmla="*/ 2147483646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6" h="459">
                  <a:moveTo>
                    <a:pt x="226" y="459"/>
                  </a:moveTo>
                  <a:cubicBezTo>
                    <a:pt x="353" y="459"/>
                    <a:pt x="456" y="356"/>
                    <a:pt x="456" y="229"/>
                  </a:cubicBezTo>
                  <a:cubicBezTo>
                    <a:pt x="456" y="102"/>
                    <a:pt x="353" y="0"/>
                    <a:pt x="226" y="0"/>
                  </a:cubicBezTo>
                  <a:cubicBezTo>
                    <a:pt x="114" y="0"/>
                    <a:pt x="21" y="79"/>
                    <a:pt x="0" y="185"/>
                  </a:cubicBezTo>
                  <a:cubicBezTo>
                    <a:pt x="5" y="459"/>
                    <a:pt x="5" y="459"/>
                    <a:pt x="5" y="459"/>
                  </a:cubicBezTo>
                  <a:lnTo>
                    <a:pt x="226" y="4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Box 692"/>
            <p:cNvSpPr txBox="1"/>
            <p:nvPr/>
          </p:nvSpPr>
          <p:spPr bwMode="auto">
            <a:xfrm>
              <a:off x="4335463" y="1313408"/>
              <a:ext cx="1365251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6" name="矩形 34"/>
            <p:cNvSpPr>
              <a:spLocks noChangeArrowheads="1"/>
            </p:cNvSpPr>
            <p:nvPr/>
          </p:nvSpPr>
          <p:spPr bwMode="auto">
            <a:xfrm>
              <a:off x="4236172" y="1788043"/>
              <a:ext cx="15687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设计领跑者，用卓越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为您创造价值。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4313238" y="1732508"/>
              <a:ext cx="13874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6750050" y="1009650"/>
            <a:ext cx="1709738" cy="1725613"/>
            <a:chOff x="6569075" y="989558"/>
            <a:chExt cx="1709738" cy="1725613"/>
          </a:xfrm>
        </p:grpSpPr>
        <p:sp>
          <p:nvSpPr>
            <p:cNvPr id="38" name="Freeform 7"/>
            <p:cNvSpPr/>
            <p:nvPr/>
          </p:nvSpPr>
          <p:spPr bwMode="auto">
            <a:xfrm>
              <a:off x="6569075" y="989558"/>
              <a:ext cx="1709738" cy="1725613"/>
            </a:xfrm>
            <a:custGeom>
              <a:avLst/>
              <a:gdLst>
                <a:gd name="T0" fmla="*/ 226 w 456"/>
                <a:gd name="T1" fmla="*/ 460 h 460"/>
                <a:gd name="T2" fmla="*/ 456 w 456"/>
                <a:gd name="T3" fmla="*/ 230 h 460"/>
                <a:gd name="T4" fmla="*/ 226 w 456"/>
                <a:gd name="T5" fmla="*/ 0 h 460"/>
                <a:gd name="T6" fmla="*/ 0 w 456"/>
                <a:gd name="T7" fmla="*/ 186 h 460"/>
                <a:gd name="T8" fmla="*/ 5 w 456"/>
                <a:gd name="T9" fmla="*/ 460 h 460"/>
                <a:gd name="T10" fmla="*/ 226 w 456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60">
                  <a:moveTo>
                    <a:pt x="226" y="460"/>
                  </a:moveTo>
                  <a:cubicBezTo>
                    <a:pt x="353" y="460"/>
                    <a:pt x="456" y="357"/>
                    <a:pt x="456" y="230"/>
                  </a:cubicBezTo>
                  <a:cubicBezTo>
                    <a:pt x="456" y="103"/>
                    <a:pt x="353" y="0"/>
                    <a:pt x="226" y="0"/>
                  </a:cubicBezTo>
                  <a:cubicBezTo>
                    <a:pt x="114" y="0"/>
                    <a:pt x="21" y="80"/>
                    <a:pt x="0" y="186"/>
                  </a:cubicBezTo>
                  <a:cubicBezTo>
                    <a:pt x="5" y="460"/>
                    <a:pt x="5" y="460"/>
                    <a:pt x="5" y="460"/>
                  </a:cubicBezTo>
                  <a:lnTo>
                    <a:pt x="226" y="460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692"/>
            <p:cNvSpPr txBox="1"/>
            <p:nvPr/>
          </p:nvSpPr>
          <p:spPr bwMode="auto">
            <a:xfrm>
              <a:off x="6735763" y="1313408"/>
              <a:ext cx="13652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2" name="矩形 39"/>
            <p:cNvSpPr>
              <a:spLocks noChangeArrowheads="1"/>
            </p:cNvSpPr>
            <p:nvPr/>
          </p:nvSpPr>
          <p:spPr bwMode="auto">
            <a:xfrm>
              <a:off x="6636472" y="1788043"/>
              <a:ext cx="15687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设计领跑者，用卓越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为您创造价值。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6697663" y="1732508"/>
              <a:ext cx="13890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 bwMode="auto">
          <a:xfrm>
            <a:off x="2659063" y="915988"/>
            <a:ext cx="582612" cy="2592387"/>
            <a:chOff x="2659684" y="916660"/>
            <a:chExt cx="582211" cy="2591192"/>
          </a:xfrm>
        </p:grpSpPr>
        <p:sp>
          <p:nvSpPr>
            <p:cNvPr id="2" name="Rectangle 53"/>
            <p:cNvSpPr>
              <a:spLocks noChangeArrowheads="1"/>
            </p:cNvSpPr>
            <p:nvPr/>
          </p:nvSpPr>
          <p:spPr bwMode="auto">
            <a:xfrm>
              <a:off x="2815152" y="916660"/>
              <a:ext cx="274448" cy="1959658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25" name="Rectangle 54"/>
            <p:cNvSpPr>
              <a:spLocks noChangeArrowheads="1"/>
            </p:cNvSpPr>
            <p:nvPr/>
          </p:nvSpPr>
          <p:spPr bwMode="auto">
            <a:xfrm>
              <a:off x="2802418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26" name="组合 3"/>
            <p:cNvGrpSpPr/>
            <p:nvPr/>
          </p:nvGrpSpPr>
          <p:grpSpPr bwMode="auto">
            <a:xfrm>
              <a:off x="2659684" y="2780022"/>
              <a:ext cx="582211" cy="727830"/>
              <a:chOff x="510096" y="3536855"/>
              <a:chExt cx="871261" cy="1089180"/>
            </a:xfrm>
          </p:grpSpPr>
          <p:sp>
            <p:nvSpPr>
              <p:cNvPr id="23627" name="Freeform 75"/>
              <p:cNvSpPr/>
              <p:nvPr/>
            </p:nvSpPr>
            <p:spPr bwMode="auto">
              <a:xfrm>
                <a:off x="728530" y="3536855"/>
                <a:ext cx="574647" cy="544540"/>
              </a:xfrm>
              <a:custGeom>
                <a:avLst/>
                <a:gdLst>
                  <a:gd name="T0" fmla="*/ 1393571497 w 186"/>
                  <a:gd name="T1" fmla="*/ 1301886851 h 176"/>
                  <a:gd name="T2" fmla="*/ 1393571497 w 186"/>
                  <a:gd name="T3" fmla="*/ 727524004 h 176"/>
                  <a:gd name="T4" fmla="*/ 1393571497 w 186"/>
                  <a:gd name="T5" fmla="*/ 727524004 h 176"/>
                  <a:gd name="T6" fmla="*/ 1393571497 w 186"/>
                  <a:gd name="T7" fmla="*/ 0 h 176"/>
                  <a:gd name="T8" fmla="*/ 0 w 186"/>
                  <a:gd name="T9" fmla="*/ 0 h 176"/>
                  <a:gd name="T10" fmla="*/ 0 w 186"/>
                  <a:gd name="T11" fmla="*/ 1684794384 h 176"/>
                  <a:gd name="T12" fmla="*/ 629970677 w 186"/>
                  <a:gd name="T13" fmla="*/ 1684794384 h 176"/>
                  <a:gd name="T14" fmla="*/ 1393571497 w 186"/>
                  <a:gd name="T15" fmla="*/ 1684794384 h 176"/>
                  <a:gd name="T16" fmla="*/ 1775371907 w 186"/>
                  <a:gd name="T17" fmla="*/ 1684794384 h 176"/>
                  <a:gd name="T18" fmla="*/ 1393571497 w 186"/>
                  <a:gd name="T19" fmla="*/ 1301886851 h 1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176">
                    <a:moveTo>
                      <a:pt x="146" y="136"/>
                    </a:moveTo>
                    <a:cubicBezTo>
                      <a:pt x="146" y="76"/>
                      <a:pt x="146" y="76"/>
                      <a:pt x="146" y="76"/>
                    </a:cubicBezTo>
                    <a:cubicBezTo>
                      <a:pt x="146" y="76"/>
                      <a:pt x="146" y="76"/>
                      <a:pt x="146" y="76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66" y="176"/>
                      <a:pt x="66" y="176"/>
                      <a:pt x="6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64" y="176"/>
                      <a:pt x="146" y="158"/>
                      <a:pt x="146" y="136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TextBox 682"/>
              <p:cNvSpPr txBox="1">
                <a:spLocks noChangeArrowheads="1"/>
              </p:cNvSpPr>
              <p:nvPr/>
            </p:nvSpPr>
            <p:spPr bwMode="auto">
              <a:xfrm>
                <a:off x="510096" y="4165454"/>
                <a:ext cx="871261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2005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29" name="TextBox 682"/>
              <p:cNvSpPr txBox="1">
                <a:spLocks noChangeArrowheads="1"/>
              </p:cNvSpPr>
              <p:nvPr/>
            </p:nvSpPr>
            <p:spPr bwMode="auto">
              <a:xfrm>
                <a:off x="622451" y="3546720"/>
                <a:ext cx="657763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 bwMode="auto">
          <a:xfrm>
            <a:off x="3155950" y="915988"/>
            <a:ext cx="582613" cy="2592387"/>
            <a:chOff x="3156119" y="916660"/>
            <a:chExt cx="582211" cy="2591194"/>
          </a:xfrm>
        </p:grpSpPr>
        <p:sp>
          <p:nvSpPr>
            <p:cNvPr id="8" name="Rectangle 55"/>
            <p:cNvSpPr>
              <a:spLocks noChangeArrowheads="1"/>
            </p:cNvSpPr>
            <p:nvPr/>
          </p:nvSpPr>
          <p:spPr bwMode="auto">
            <a:xfrm>
              <a:off x="3308414" y="916660"/>
              <a:ext cx="274449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9" name="Rectangle 56"/>
            <p:cNvSpPr>
              <a:spLocks noChangeArrowheads="1"/>
            </p:cNvSpPr>
            <p:nvPr/>
          </p:nvSpPr>
          <p:spPr bwMode="auto">
            <a:xfrm>
              <a:off x="3292585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20" name="组合 9"/>
            <p:cNvGrpSpPr/>
            <p:nvPr/>
          </p:nvGrpSpPr>
          <p:grpSpPr bwMode="auto">
            <a:xfrm>
              <a:off x="3156119" y="2641820"/>
              <a:ext cx="582211" cy="866034"/>
              <a:chOff x="1211952" y="3330035"/>
              <a:chExt cx="871266" cy="1295999"/>
            </a:xfrm>
          </p:grpSpPr>
          <p:sp>
            <p:nvSpPr>
              <p:cNvPr id="23621" name="Freeform 74"/>
              <p:cNvSpPr/>
              <p:nvPr/>
            </p:nvSpPr>
            <p:spPr bwMode="auto">
              <a:xfrm>
                <a:off x="1303177" y="3330035"/>
                <a:ext cx="689838" cy="751360"/>
              </a:xfrm>
              <a:custGeom>
                <a:avLst/>
                <a:gdLst>
                  <a:gd name="T0" fmla="*/ 1760769734 w 223"/>
                  <a:gd name="T1" fmla="*/ 2026838434 h 243"/>
                  <a:gd name="T2" fmla="*/ 1760769734 w 223"/>
                  <a:gd name="T3" fmla="*/ 0 h 243"/>
                  <a:gd name="T4" fmla="*/ 363637429 w 223"/>
                  <a:gd name="T5" fmla="*/ 0 h 243"/>
                  <a:gd name="T6" fmla="*/ 363637429 w 223"/>
                  <a:gd name="T7" fmla="*/ 2055523071 h 243"/>
                  <a:gd name="T8" fmla="*/ 0 w 223"/>
                  <a:gd name="T9" fmla="*/ 2147483646 h 243"/>
                  <a:gd name="T10" fmla="*/ 363637429 w 223"/>
                  <a:gd name="T11" fmla="*/ 2147483646 h 243"/>
                  <a:gd name="T12" fmla="*/ 976077462 w 223"/>
                  <a:gd name="T13" fmla="*/ 2147483646 h 243"/>
                  <a:gd name="T14" fmla="*/ 1148326608 w 223"/>
                  <a:gd name="T15" fmla="*/ 2147483646 h 243"/>
                  <a:gd name="T16" fmla="*/ 1760769734 w 223"/>
                  <a:gd name="T17" fmla="*/ 2147483646 h 243"/>
                  <a:gd name="T18" fmla="*/ 2133975185 w 223"/>
                  <a:gd name="T19" fmla="*/ 2147483646 h 243"/>
                  <a:gd name="T20" fmla="*/ 1760769734 w 223"/>
                  <a:gd name="T21" fmla="*/ 2026838434 h 2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3" h="243">
                    <a:moveTo>
                      <a:pt x="184" y="212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3" y="231"/>
                      <a:pt x="18" y="243"/>
                      <a:pt x="0" y="243"/>
                    </a:cubicBezTo>
                    <a:cubicBezTo>
                      <a:pt x="38" y="243"/>
                      <a:pt x="38" y="243"/>
                      <a:pt x="38" y="243"/>
                    </a:cubicBezTo>
                    <a:cubicBezTo>
                      <a:pt x="102" y="243"/>
                      <a:pt x="102" y="243"/>
                      <a:pt x="102" y="243"/>
                    </a:cubicBezTo>
                    <a:cubicBezTo>
                      <a:pt x="120" y="243"/>
                      <a:pt x="120" y="243"/>
                      <a:pt x="120" y="243"/>
                    </a:cubicBezTo>
                    <a:cubicBezTo>
                      <a:pt x="184" y="243"/>
                      <a:pt x="184" y="243"/>
                      <a:pt x="184" y="243"/>
                    </a:cubicBezTo>
                    <a:cubicBezTo>
                      <a:pt x="223" y="243"/>
                      <a:pt x="223" y="243"/>
                      <a:pt x="223" y="243"/>
                    </a:cubicBezTo>
                    <a:cubicBezTo>
                      <a:pt x="204" y="243"/>
                      <a:pt x="188" y="230"/>
                      <a:pt x="184" y="212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TextBox 682"/>
              <p:cNvSpPr txBox="1">
                <a:spLocks noChangeArrowheads="1"/>
              </p:cNvSpPr>
              <p:nvPr/>
            </p:nvSpPr>
            <p:spPr bwMode="auto">
              <a:xfrm>
                <a:off x="1211952" y="4165453"/>
                <a:ext cx="871266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2006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23" name="TextBox 682"/>
              <p:cNvSpPr txBox="1">
                <a:spLocks noChangeArrowheads="1"/>
              </p:cNvSpPr>
              <p:nvPr/>
            </p:nvSpPr>
            <p:spPr bwMode="auto">
              <a:xfrm>
                <a:off x="1323489" y="3341297"/>
                <a:ext cx="657768" cy="36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 bwMode="auto">
          <a:xfrm>
            <a:off x="3641725" y="915988"/>
            <a:ext cx="582613" cy="2592387"/>
            <a:chOff x="3641508" y="916660"/>
            <a:chExt cx="582211" cy="2591194"/>
          </a:xfrm>
        </p:grpSpPr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3801735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3" name="Rectangle 58"/>
            <p:cNvSpPr>
              <a:spLocks noChangeArrowheads="1"/>
            </p:cNvSpPr>
            <p:nvPr/>
          </p:nvSpPr>
          <p:spPr bwMode="auto">
            <a:xfrm>
              <a:off x="3781340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14" name="组合 15"/>
            <p:cNvGrpSpPr/>
            <p:nvPr/>
          </p:nvGrpSpPr>
          <p:grpSpPr bwMode="auto">
            <a:xfrm>
              <a:off x="3641508" y="2459878"/>
              <a:ext cx="582211" cy="1047976"/>
              <a:chOff x="1898911" y="3057765"/>
              <a:chExt cx="871261" cy="1568269"/>
            </a:xfrm>
          </p:grpSpPr>
          <p:sp>
            <p:nvSpPr>
              <p:cNvPr id="23615" name="Freeform 73"/>
              <p:cNvSpPr/>
              <p:nvPr/>
            </p:nvSpPr>
            <p:spPr bwMode="auto">
              <a:xfrm>
                <a:off x="1993015" y="3057765"/>
                <a:ext cx="689838" cy="1023630"/>
              </a:xfrm>
              <a:custGeom>
                <a:avLst/>
                <a:gdLst>
                  <a:gd name="T0" fmla="*/ 1770337756 w 223"/>
                  <a:gd name="T1" fmla="*/ 2147483646 h 331"/>
                  <a:gd name="T2" fmla="*/ 1770337756 w 223"/>
                  <a:gd name="T3" fmla="*/ 0 h 331"/>
                  <a:gd name="T4" fmla="*/ 373205451 w 223"/>
                  <a:gd name="T5" fmla="*/ 0 h 331"/>
                  <a:gd name="T6" fmla="*/ 373205451 w 223"/>
                  <a:gd name="T7" fmla="*/ 2147483646 h 331"/>
                  <a:gd name="T8" fmla="*/ 0 w 223"/>
                  <a:gd name="T9" fmla="*/ 2147483646 h 331"/>
                  <a:gd name="T10" fmla="*/ 373205451 w 223"/>
                  <a:gd name="T11" fmla="*/ 2147483646 h 331"/>
                  <a:gd name="T12" fmla="*/ 985648577 w 223"/>
                  <a:gd name="T13" fmla="*/ 2147483646 h 331"/>
                  <a:gd name="T14" fmla="*/ 1148326608 w 223"/>
                  <a:gd name="T15" fmla="*/ 2147483646 h 331"/>
                  <a:gd name="T16" fmla="*/ 1770337756 w 223"/>
                  <a:gd name="T17" fmla="*/ 2147483646 h 331"/>
                  <a:gd name="T18" fmla="*/ 2133975185 w 223"/>
                  <a:gd name="T19" fmla="*/ 2147483646 h 331"/>
                  <a:gd name="T20" fmla="*/ 1770337756 w 223"/>
                  <a:gd name="T21" fmla="*/ 2147483646 h 33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3" h="331">
                    <a:moveTo>
                      <a:pt x="185" y="30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299"/>
                      <a:pt x="39" y="299"/>
                      <a:pt x="39" y="299"/>
                    </a:cubicBezTo>
                    <a:cubicBezTo>
                      <a:pt x="35" y="317"/>
                      <a:pt x="19" y="331"/>
                      <a:pt x="0" y="331"/>
                    </a:cubicBezTo>
                    <a:cubicBezTo>
                      <a:pt x="39" y="331"/>
                      <a:pt x="39" y="331"/>
                      <a:pt x="39" y="331"/>
                    </a:cubicBezTo>
                    <a:cubicBezTo>
                      <a:pt x="103" y="331"/>
                      <a:pt x="103" y="331"/>
                      <a:pt x="103" y="331"/>
                    </a:cubicBezTo>
                    <a:cubicBezTo>
                      <a:pt x="120" y="331"/>
                      <a:pt x="120" y="331"/>
                      <a:pt x="120" y="331"/>
                    </a:cubicBezTo>
                    <a:cubicBezTo>
                      <a:pt x="185" y="331"/>
                      <a:pt x="185" y="331"/>
                      <a:pt x="185" y="331"/>
                    </a:cubicBezTo>
                    <a:cubicBezTo>
                      <a:pt x="223" y="331"/>
                      <a:pt x="223" y="331"/>
                      <a:pt x="223" y="331"/>
                    </a:cubicBezTo>
                    <a:cubicBezTo>
                      <a:pt x="204" y="331"/>
                      <a:pt x="189" y="318"/>
                      <a:pt x="185" y="3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TextBox 682"/>
              <p:cNvSpPr txBox="1">
                <a:spLocks noChangeArrowheads="1"/>
              </p:cNvSpPr>
              <p:nvPr/>
            </p:nvSpPr>
            <p:spPr bwMode="auto">
              <a:xfrm>
                <a:off x="1898911" y="4165454"/>
                <a:ext cx="871261" cy="460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2007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17" name="TextBox 682"/>
              <p:cNvSpPr txBox="1">
                <a:spLocks noChangeArrowheads="1"/>
              </p:cNvSpPr>
              <p:nvPr/>
            </p:nvSpPr>
            <p:spPr bwMode="auto">
              <a:xfrm>
                <a:off x="2009291" y="3057765"/>
                <a:ext cx="657765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29%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 bwMode="auto">
          <a:xfrm>
            <a:off x="4122738" y="915988"/>
            <a:ext cx="582612" cy="2592387"/>
            <a:chOff x="4122703" y="916660"/>
            <a:chExt cx="582211" cy="2591194"/>
          </a:xfrm>
        </p:grpSpPr>
        <p:sp>
          <p:nvSpPr>
            <p:cNvPr id="20" name="Rectangle 59"/>
            <p:cNvSpPr>
              <a:spLocks noChangeArrowheads="1"/>
            </p:cNvSpPr>
            <p:nvPr/>
          </p:nvSpPr>
          <p:spPr bwMode="auto">
            <a:xfrm>
              <a:off x="4274998" y="916660"/>
              <a:ext cx="272862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7" name="Rectangle 60"/>
            <p:cNvSpPr>
              <a:spLocks noChangeArrowheads="1"/>
            </p:cNvSpPr>
            <p:nvPr/>
          </p:nvSpPr>
          <p:spPr bwMode="auto">
            <a:xfrm>
              <a:off x="4250826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08" name="组合 21"/>
            <p:cNvGrpSpPr/>
            <p:nvPr/>
          </p:nvGrpSpPr>
          <p:grpSpPr bwMode="auto">
            <a:xfrm>
              <a:off x="4122703" y="2346762"/>
              <a:ext cx="582211" cy="1161092"/>
              <a:chOff x="2604519" y="2888488"/>
              <a:chExt cx="871261" cy="1737546"/>
            </a:xfrm>
          </p:grpSpPr>
          <p:sp>
            <p:nvSpPr>
              <p:cNvPr id="23609" name="Freeform 72"/>
              <p:cNvSpPr/>
              <p:nvPr/>
            </p:nvSpPr>
            <p:spPr bwMode="auto">
              <a:xfrm>
                <a:off x="2682853" y="2899377"/>
                <a:ext cx="692456" cy="1182018"/>
              </a:xfrm>
              <a:custGeom>
                <a:avLst/>
                <a:gdLst>
                  <a:gd name="T0" fmla="*/ 1767908177 w 224"/>
                  <a:gd name="T1" fmla="*/ 2147483646 h 382"/>
                  <a:gd name="T2" fmla="*/ 1767908177 w 224"/>
                  <a:gd name="T3" fmla="*/ 0 h 382"/>
                  <a:gd name="T4" fmla="*/ 372695894 w 224"/>
                  <a:gd name="T5" fmla="*/ 0 h 382"/>
                  <a:gd name="T6" fmla="*/ 372695894 w 224"/>
                  <a:gd name="T7" fmla="*/ 2147483646 h 382"/>
                  <a:gd name="T8" fmla="*/ 0 w 224"/>
                  <a:gd name="T9" fmla="*/ 2147483646 h 382"/>
                  <a:gd name="T10" fmla="*/ 372695894 w 224"/>
                  <a:gd name="T11" fmla="*/ 2147483646 h 382"/>
                  <a:gd name="T12" fmla="*/ 993850565 w 224"/>
                  <a:gd name="T13" fmla="*/ 2147483646 h 382"/>
                  <a:gd name="T14" fmla="*/ 1146753506 w 224"/>
                  <a:gd name="T15" fmla="*/ 2147483646 h 382"/>
                  <a:gd name="T16" fmla="*/ 1767908177 w 224"/>
                  <a:gd name="T17" fmla="*/ 2147483646 h 382"/>
                  <a:gd name="T18" fmla="*/ 2140604071 w 224"/>
                  <a:gd name="T19" fmla="*/ 2147483646 h 382"/>
                  <a:gd name="T20" fmla="*/ 1767908177 w 224"/>
                  <a:gd name="T21" fmla="*/ 2147483646 h 3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4" h="382">
                    <a:moveTo>
                      <a:pt x="185" y="351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349"/>
                      <a:pt x="39" y="349"/>
                      <a:pt x="39" y="349"/>
                    </a:cubicBezTo>
                    <a:cubicBezTo>
                      <a:pt x="36" y="368"/>
                      <a:pt x="20" y="382"/>
                      <a:pt x="0" y="382"/>
                    </a:cubicBezTo>
                    <a:cubicBezTo>
                      <a:pt x="39" y="382"/>
                      <a:pt x="39" y="382"/>
                      <a:pt x="39" y="382"/>
                    </a:cubicBezTo>
                    <a:cubicBezTo>
                      <a:pt x="104" y="382"/>
                      <a:pt x="104" y="382"/>
                      <a:pt x="104" y="382"/>
                    </a:cubicBezTo>
                    <a:cubicBezTo>
                      <a:pt x="120" y="382"/>
                      <a:pt x="120" y="382"/>
                      <a:pt x="120" y="382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224" y="382"/>
                      <a:pt x="224" y="382"/>
                      <a:pt x="224" y="382"/>
                    </a:cubicBezTo>
                    <a:cubicBezTo>
                      <a:pt x="205" y="382"/>
                      <a:pt x="189" y="368"/>
                      <a:pt x="185" y="35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0" name="TextBox 682"/>
              <p:cNvSpPr txBox="1">
                <a:spLocks noChangeArrowheads="1"/>
              </p:cNvSpPr>
              <p:nvPr/>
            </p:nvSpPr>
            <p:spPr bwMode="auto">
              <a:xfrm>
                <a:off x="2604519" y="4165453"/>
                <a:ext cx="871261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2008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11" name="TextBox 682"/>
              <p:cNvSpPr txBox="1">
                <a:spLocks noChangeArrowheads="1"/>
              </p:cNvSpPr>
              <p:nvPr/>
            </p:nvSpPr>
            <p:spPr bwMode="auto">
              <a:xfrm>
                <a:off x="2725570" y="2888488"/>
                <a:ext cx="657764" cy="36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36%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 bwMode="auto">
          <a:xfrm>
            <a:off x="4597400" y="915988"/>
            <a:ext cx="582613" cy="2592387"/>
            <a:chOff x="4597753" y="916660"/>
            <a:chExt cx="582211" cy="2591194"/>
          </a:xfrm>
        </p:grpSpPr>
        <p:sp>
          <p:nvSpPr>
            <p:cNvPr id="26" name="Rectangle 61"/>
            <p:cNvSpPr>
              <a:spLocks noChangeArrowheads="1"/>
            </p:cNvSpPr>
            <p:nvPr/>
          </p:nvSpPr>
          <p:spPr bwMode="auto">
            <a:xfrm>
              <a:off x="4742116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1" name="Rectangle 62"/>
            <p:cNvSpPr>
              <a:spLocks noChangeArrowheads="1"/>
            </p:cNvSpPr>
            <p:nvPr/>
          </p:nvSpPr>
          <p:spPr bwMode="auto">
            <a:xfrm>
              <a:off x="4723527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02" name="组合 27"/>
            <p:cNvGrpSpPr/>
            <p:nvPr/>
          </p:nvGrpSpPr>
          <p:grpSpPr bwMode="auto">
            <a:xfrm>
              <a:off x="4597753" y="2075354"/>
              <a:ext cx="582211" cy="1432500"/>
              <a:chOff x="3299385" y="2482332"/>
              <a:chExt cx="871265" cy="2143702"/>
            </a:xfrm>
          </p:grpSpPr>
          <p:sp>
            <p:nvSpPr>
              <p:cNvPr id="23603" name="Freeform 71"/>
              <p:cNvSpPr/>
              <p:nvPr/>
            </p:nvSpPr>
            <p:spPr bwMode="auto">
              <a:xfrm>
                <a:off x="3375310" y="2504062"/>
                <a:ext cx="689838" cy="1577333"/>
              </a:xfrm>
              <a:custGeom>
                <a:avLst/>
                <a:gdLst>
                  <a:gd name="T0" fmla="*/ 1770337756 w 223"/>
                  <a:gd name="T1" fmla="*/ 2147483646 h 510"/>
                  <a:gd name="T2" fmla="*/ 1770337756 w 223"/>
                  <a:gd name="T3" fmla="*/ 0 h 510"/>
                  <a:gd name="T4" fmla="*/ 373205451 w 223"/>
                  <a:gd name="T5" fmla="*/ 0 h 510"/>
                  <a:gd name="T6" fmla="*/ 373205451 w 223"/>
                  <a:gd name="T7" fmla="*/ 2147483646 h 510"/>
                  <a:gd name="T8" fmla="*/ 0 w 223"/>
                  <a:gd name="T9" fmla="*/ 2147483646 h 510"/>
                  <a:gd name="T10" fmla="*/ 373205451 w 223"/>
                  <a:gd name="T11" fmla="*/ 2147483646 h 510"/>
                  <a:gd name="T12" fmla="*/ 985648577 w 223"/>
                  <a:gd name="T13" fmla="*/ 2147483646 h 510"/>
                  <a:gd name="T14" fmla="*/ 1148326608 w 223"/>
                  <a:gd name="T15" fmla="*/ 2147483646 h 510"/>
                  <a:gd name="T16" fmla="*/ 1770337756 w 223"/>
                  <a:gd name="T17" fmla="*/ 2147483646 h 510"/>
                  <a:gd name="T18" fmla="*/ 2133975185 w 223"/>
                  <a:gd name="T19" fmla="*/ 2147483646 h 510"/>
                  <a:gd name="T20" fmla="*/ 1770337756 w 223"/>
                  <a:gd name="T21" fmla="*/ 2147483646 h 5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3" h="510">
                    <a:moveTo>
                      <a:pt x="185" y="482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78"/>
                      <a:pt x="39" y="478"/>
                      <a:pt x="39" y="478"/>
                    </a:cubicBezTo>
                    <a:cubicBezTo>
                      <a:pt x="35" y="496"/>
                      <a:pt x="19" y="510"/>
                      <a:pt x="0" y="510"/>
                    </a:cubicBezTo>
                    <a:cubicBezTo>
                      <a:pt x="39" y="510"/>
                      <a:pt x="39" y="510"/>
                      <a:pt x="39" y="510"/>
                    </a:cubicBezTo>
                    <a:cubicBezTo>
                      <a:pt x="103" y="510"/>
                      <a:pt x="103" y="510"/>
                      <a:pt x="103" y="510"/>
                    </a:cubicBezTo>
                    <a:cubicBezTo>
                      <a:pt x="120" y="510"/>
                      <a:pt x="120" y="510"/>
                      <a:pt x="120" y="510"/>
                    </a:cubicBezTo>
                    <a:cubicBezTo>
                      <a:pt x="185" y="510"/>
                      <a:pt x="185" y="510"/>
                      <a:pt x="185" y="510"/>
                    </a:cubicBezTo>
                    <a:cubicBezTo>
                      <a:pt x="223" y="510"/>
                      <a:pt x="223" y="510"/>
                      <a:pt x="223" y="510"/>
                    </a:cubicBezTo>
                    <a:cubicBezTo>
                      <a:pt x="205" y="510"/>
                      <a:pt x="190" y="498"/>
                      <a:pt x="185" y="482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4" name="TextBox 682"/>
              <p:cNvSpPr txBox="1">
                <a:spLocks noChangeArrowheads="1"/>
              </p:cNvSpPr>
              <p:nvPr/>
            </p:nvSpPr>
            <p:spPr bwMode="auto">
              <a:xfrm>
                <a:off x="3299385" y="4165453"/>
                <a:ext cx="871265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05" name="TextBox 682"/>
              <p:cNvSpPr txBox="1">
                <a:spLocks noChangeArrowheads="1"/>
              </p:cNvSpPr>
              <p:nvPr/>
            </p:nvSpPr>
            <p:spPr bwMode="auto">
              <a:xfrm>
                <a:off x="3388508" y="2482332"/>
                <a:ext cx="657767" cy="36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48%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 bwMode="auto">
          <a:xfrm>
            <a:off x="5111750" y="915988"/>
            <a:ext cx="581025" cy="2592387"/>
            <a:chOff x="5111026" y="916660"/>
            <a:chExt cx="582211" cy="2591194"/>
          </a:xfrm>
        </p:grpSpPr>
        <p:sp>
          <p:nvSpPr>
            <p:cNvPr id="32" name="Rectangle 63"/>
            <p:cNvSpPr>
              <a:spLocks noChangeArrowheads="1"/>
            </p:cNvSpPr>
            <p:nvPr/>
          </p:nvSpPr>
          <p:spPr bwMode="auto">
            <a:xfrm>
              <a:off x="5223969" y="916660"/>
              <a:ext cx="273607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5" name="Rectangle 64"/>
            <p:cNvSpPr>
              <a:spLocks noChangeArrowheads="1"/>
            </p:cNvSpPr>
            <p:nvPr/>
          </p:nvSpPr>
          <p:spPr bwMode="auto">
            <a:xfrm>
              <a:off x="5202433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96" name="组合 33"/>
            <p:cNvGrpSpPr/>
            <p:nvPr/>
          </p:nvGrpSpPr>
          <p:grpSpPr bwMode="auto">
            <a:xfrm>
              <a:off x="5111026" y="1775850"/>
              <a:ext cx="582211" cy="1732004"/>
              <a:chOff x="4042809" y="2034135"/>
              <a:chExt cx="871264" cy="2591899"/>
            </a:xfrm>
          </p:grpSpPr>
          <p:sp>
            <p:nvSpPr>
              <p:cNvPr id="23597" name="Freeform 69"/>
              <p:cNvSpPr/>
              <p:nvPr/>
            </p:nvSpPr>
            <p:spPr bwMode="auto">
              <a:xfrm>
                <a:off x="4065148" y="2034135"/>
                <a:ext cx="695074" cy="2047260"/>
              </a:xfrm>
              <a:custGeom>
                <a:avLst/>
                <a:gdLst>
                  <a:gd name="T0" fmla="*/ 1775049089 w 225"/>
                  <a:gd name="T1" fmla="*/ 2147483646 h 662"/>
                  <a:gd name="T2" fmla="*/ 1775049089 w 225"/>
                  <a:gd name="T3" fmla="*/ 0 h 662"/>
                  <a:gd name="T4" fmla="*/ 381731552 w 225"/>
                  <a:gd name="T5" fmla="*/ 0 h 662"/>
                  <a:gd name="T6" fmla="*/ 381731552 w 225"/>
                  <a:gd name="T7" fmla="*/ 2147483646 h 662"/>
                  <a:gd name="T8" fmla="*/ 0 w 225"/>
                  <a:gd name="T9" fmla="*/ 2147483646 h 662"/>
                  <a:gd name="T10" fmla="*/ 381731552 w 225"/>
                  <a:gd name="T11" fmla="*/ 2147483646 h 662"/>
                  <a:gd name="T12" fmla="*/ 992500798 w 225"/>
                  <a:gd name="T13" fmla="*/ 2147483646 h 662"/>
                  <a:gd name="T14" fmla="*/ 1145191566 w 225"/>
                  <a:gd name="T15" fmla="*/ 2147483646 h 662"/>
                  <a:gd name="T16" fmla="*/ 1775049089 w 225"/>
                  <a:gd name="T17" fmla="*/ 2147483646 h 662"/>
                  <a:gd name="T18" fmla="*/ 2147234958 w 225"/>
                  <a:gd name="T19" fmla="*/ 2147483646 h 662"/>
                  <a:gd name="T20" fmla="*/ 1775049089 w 225"/>
                  <a:gd name="T21" fmla="*/ 2147483646 h 6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5" h="662">
                    <a:moveTo>
                      <a:pt x="186" y="631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622"/>
                      <a:pt x="40" y="622"/>
                      <a:pt x="40" y="622"/>
                    </a:cubicBezTo>
                    <a:cubicBezTo>
                      <a:pt x="40" y="644"/>
                      <a:pt x="22" y="662"/>
                      <a:pt x="0" y="662"/>
                    </a:cubicBezTo>
                    <a:cubicBezTo>
                      <a:pt x="40" y="662"/>
                      <a:pt x="40" y="662"/>
                      <a:pt x="40" y="662"/>
                    </a:cubicBezTo>
                    <a:cubicBezTo>
                      <a:pt x="104" y="662"/>
                      <a:pt x="104" y="662"/>
                      <a:pt x="104" y="662"/>
                    </a:cubicBezTo>
                    <a:cubicBezTo>
                      <a:pt x="120" y="662"/>
                      <a:pt x="120" y="662"/>
                      <a:pt x="120" y="662"/>
                    </a:cubicBezTo>
                    <a:cubicBezTo>
                      <a:pt x="186" y="662"/>
                      <a:pt x="186" y="662"/>
                      <a:pt x="186" y="662"/>
                    </a:cubicBezTo>
                    <a:cubicBezTo>
                      <a:pt x="225" y="662"/>
                      <a:pt x="225" y="662"/>
                      <a:pt x="225" y="662"/>
                    </a:cubicBezTo>
                    <a:cubicBezTo>
                      <a:pt x="206" y="662"/>
                      <a:pt x="190" y="649"/>
                      <a:pt x="186" y="63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TextBox 682"/>
              <p:cNvSpPr txBox="1">
                <a:spLocks noChangeArrowheads="1"/>
              </p:cNvSpPr>
              <p:nvPr/>
            </p:nvSpPr>
            <p:spPr bwMode="auto">
              <a:xfrm>
                <a:off x="4042809" y="4165454"/>
                <a:ext cx="871264" cy="460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99" name="TextBox 682"/>
              <p:cNvSpPr txBox="1">
                <a:spLocks noChangeArrowheads="1"/>
              </p:cNvSpPr>
              <p:nvPr/>
            </p:nvSpPr>
            <p:spPr bwMode="auto">
              <a:xfrm>
                <a:off x="4082341" y="2034135"/>
                <a:ext cx="657767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71%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 bwMode="auto">
          <a:xfrm>
            <a:off x="5611813" y="915988"/>
            <a:ext cx="568325" cy="2592387"/>
            <a:chOff x="5611161" y="916660"/>
            <a:chExt cx="568873" cy="2591194"/>
          </a:xfrm>
        </p:grpSpPr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5712859" y="916660"/>
              <a:ext cx="273313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89" name="Rectangle 66"/>
            <p:cNvSpPr>
              <a:spLocks noChangeArrowheads="1"/>
            </p:cNvSpPr>
            <p:nvPr/>
          </p:nvSpPr>
          <p:spPr bwMode="auto">
            <a:xfrm>
              <a:off x="5691894" y="916660"/>
              <a:ext cx="300904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90" name="组合 39"/>
            <p:cNvGrpSpPr/>
            <p:nvPr/>
          </p:nvGrpSpPr>
          <p:grpSpPr bwMode="auto">
            <a:xfrm>
              <a:off x="5611161" y="1420716"/>
              <a:ext cx="568873" cy="2087138"/>
              <a:chOff x="4751125" y="1502685"/>
              <a:chExt cx="851307" cy="3123350"/>
            </a:xfrm>
          </p:grpSpPr>
          <p:sp>
            <p:nvSpPr>
              <p:cNvPr id="23591" name="Freeform 70"/>
              <p:cNvSpPr/>
              <p:nvPr/>
            </p:nvSpPr>
            <p:spPr bwMode="auto">
              <a:xfrm>
                <a:off x="4760222" y="1502685"/>
                <a:ext cx="693765" cy="2578710"/>
              </a:xfrm>
              <a:custGeom>
                <a:avLst/>
                <a:gdLst>
                  <a:gd name="T0" fmla="*/ 1774601315 w 224"/>
                  <a:gd name="T1" fmla="*/ 2147483646 h 834"/>
                  <a:gd name="T2" fmla="*/ 1774601315 w 224"/>
                  <a:gd name="T3" fmla="*/ 0 h 834"/>
                  <a:gd name="T4" fmla="*/ 374103485 w 224"/>
                  <a:gd name="T5" fmla="*/ 0 h 834"/>
                  <a:gd name="T6" fmla="*/ 374103485 w 224"/>
                  <a:gd name="T7" fmla="*/ 2147483646 h 834"/>
                  <a:gd name="T8" fmla="*/ 0 w 224"/>
                  <a:gd name="T9" fmla="*/ 2147483646 h 834"/>
                  <a:gd name="T10" fmla="*/ 374103485 w 224"/>
                  <a:gd name="T11" fmla="*/ 2147483646 h 834"/>
                  <a:gd name="T12" fmla="*/ 988020469 w 224"/>
                  <a:gd name="T13" fmla="*/ 2147483646 h 834"/>
                  <a:gd name="T14" fmla="*/ 1151092410 w 224"/>
                  <a:gd name="T15" fmla="*/ 2147483646 h 834"/>
                  <a:gd name="T16" fmla="*/ 1774601315 w 224"/>
                  <a:gd name="T17" fmla="*/ 2147483646 h 834"/>
                  <a:gd name="T18" fmla="*/ 2147483646 w 224"/>
                  <a:gd name="T19" fmla="*/ 2147483646 h 834"/>
                  <a:gd name="T20" fmla="*/ 1774601315 w 224"/>
                  <a:gd name="T21" fmla="*/ 2147483646 h 8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4" h="834">
                    <a:moveTo>
                      <a:pt x="185" y="803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802"/>
                      <a:pt x="39" y="802"/>
                      <a:pt x="39" y="802"/>
                    </a:cubicBezTo>
                    <a:cubicBezTo>
                      <a:pt x="35" y="820"/>
                      <a:pt x="19" y="834"/>
                      <a:pt x="0" y="834"/>
                    </a:cubicBezTo>
                    <a:cubicBezTo>
                      <a:pt x="39" y="834"/>
                      <a:pt x="39" y="834"/>
                      <a:pt x="39" y="834"/>
                    </a:cubicBezTo>
                    <a:cubicBezTo>
                      <a:pt x="103" y="834"/>
                      <a:pt x="103" y="834"/>
                      <a:pt x="103" y="834"/>
                    </a:cubicBezTo>
                    <a:cubicBezTo>
                      <a:pt x="120" y="834"/>
                      <a:pt x="120" y="834"/>
                      <a:pt x="120" y="834"/>
                    </a:cubicBezTo>
                    <a:cubicBezTo>
                      <a:pt x="185" y="834"/>
                      <a:pt x="185" y="834"/>
                      <a:pt x="185" y="834"/>
                    </a:cubicBezTo>
                    <a:cubicBezTo>
                      <a:pt x="224" y="834"/>
                      <a:pt x="224" y="834"/>
                      <a:pt x="224" y="834"/>
                    </a:cubicBezTo>
                    <a:cubicBezTo>
                      <a:pt x="205" y="834"/>
                      <a:pt x="189" y="820"/>
                      <a:pt x="185" y="803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TextBox 682"/>
              <p:cNvSpPr txBox="1">
                <a:spLocks noChangeArrowheads="1"/>
              </p:cNvSpPr>
              <p:nvPr/>
            </p:nvSpPr>
            <p:spPr bwMode="auto">
              <a:xfrm>
                <a:off x="4751125" y="4165454"/>
                <a:ext cx="851307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93" name="TextBox 682"/>
              <p:cNvSpPr txBox="1">
                <a:spLocks noChangeArrowheads="1"/>
              </p:cNvSpPr>
              <p:nvPr/>
            </p:nvSpPr>
            <p:spPr bwMode="auto">
              <a:xfrm>
                <a:off x="4783382" y="1506699"/>
                <a:ext cx="657768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83%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 bwMode="auto">
          <a:xfrm>
            <a:off x="6059488" y="915988"/>
            <a:ext cx="582612" cy="2592387"/>
            <a:chOff x="6059302" y="916660"/>
            <a:chExt cx="582211" cy="2591194"/>
          </a:xfrm>
        </p:grpSpPr>
        <p:sp>
          <p:nvSpPr>
            <p:cNvPr id="44" name="Rectangle 65"/>
            <p:cNvSpPr>
              <a:spLocks noChangeArrowheads="1"/>
            </p:cNvSpPr>
            <p:nvPr/>
          </p:nvSpPr>
          <p:spPr bwMode="auto">
            <a:xfrm>
              <a:off x="6211597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83" name="Rectangle 66"/>
            <p:cNvSpPr>
              <a:spLocks noChangeArrowheads="1"/>
            </p:cNvSpPr>
            <p:nvPr/>
          </p:nvSpPr>
          <p:spPr bwMode="auto">
            <a:xfrm>
              <a:off x="6193702" y="916660"/>
              <a:ext cx="300904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84" name="组合 45"/>
            <p:cNvGrpSpPr/>
            <p:nvPr/>
          </p:nvGrpSpPr>
          <p:grpSpPr bwMode="auto">
            <a:xfrm>
              <a:off x="6059302" y="1566000"/>
              <a:ext cx="582211" cy="1941854"/>
              <a:chOff x="5401414" y="1720099"/>
              <a:chExt cx="871262" cy="2905936"/>
            </a:xfrm>
          </p:grpSpPr>
          <p:sp>
            <p:nvSpPr>
              <p:cNvPr id="23585" name="Freeform 70"/>
              <p:cNvSpPr/>
              <p:nvPr/>
            </p:nvSpPr>
            <p:spPr bwMode="auto">
              <a:xfrm>
                <a:off x="5484122" y="1720099"/>
                <a:ext cx="693765" cy="2361296"/>
              </a:xfrm>
              <a:custGeom>
                <a:avLst/>
                <a:gdLst>
                  <a:gd name="T0" fmla="*/ 1774601315 w 224"/>
                  <a:gd name="T1" fmla="*/ 2147483646 h 834"/>
                  <a:gd name="T2" fmla="*/ 1774601315 w 224"/>
                  <a:gd name="T3" fmla="*/ 0 h 834"/>
                  <a:gd name="T4" fmla="*/ 374103485 w 224"/>
                  <a:gd name="T5" fmla="*/ 0 h 834"/>
                  <a:gd name="T6" fmla="*/ 374103485 w 224"/>
                  <a:gd name="T7" fmla="*/ 2147483646 h 834"/>
                  <a:gd name="T8" fmla="*/ 0 w 224"/>
                  <a:gd name="T9" fmla="*/ 2147483646 h 834"/>
                  <a:gd name="T10" fmla="*/ 374103485 w 224"/>
                  <a:gd name="T11" fmla="*/ 2147483646 h 834"/>
                  <a:gd name="T12" fmla="*/ 988020469 w 224"/>
                  <a:gd name="T13" fmla="*/ 2147483646 h 834"/>
                  <a:gd name="T14" fmla="*/ 1151092410 w 224"/>
                  <a:gd name="T15" fmla="*/ 2147483646 h 834"/>
                  <a:gd name="T16" fmla="*/ 1774601315 w 224"/>
                  <a:gd name="T17" fmla="*/ 2147483646 h 834"/>
                  <a:gd name="T18" fmla="*/ 2147483646 w 224"/>
                  <a:gd name="T19" fmla="*/ 2147483646 h 834"/>
                  <a:gd name="T20" fmla="*/ 1774601315 w 224"/>
                  <a:gd name="T21" fmla="*/ 2147483646 h 8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4" h="834">
                    <a:moveTo>
                      <a:pt x="185" y="803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802"/>
                      <a:pt x="39" y="802"/>
                      <a:pt x="39" y="802"/>
                    </a:cubicBezTo>
                    <a:cubicBezTo>
                      <a:pt x="35" y="820"/>
                      <a:pt x="19" y="834"/>
                      <a:pt x="0" y="834"/>
                    </a:cubicBezTo>
                    <a:cubicBezTo>
                      <a:pt x="39" y="834"/>
                      <a:pt x="39" y="834"/>
                      <a:pt x="39" y="834"/>
                    </a:cubicBezTo>
                    <a:cubicBezTo>
                      <a:pt x="103" y="834"/>
                      <a:pt x="103" y="834"/>
                      <a:pt x="103" y="834"/>
                    </a:cubicBezTo>
                    <a:cubicBezTo>
                      <a:pt x="120" y="834"/>
                      <a:pt x="120" y="834"/>
                      <a:pt x="120" y="834"/>
                    </a:cubicBezTo>
                    <a:cubicBezTo>
                      <a:pt x="185" y="834"/>
                      <a:pt x="185" y="834"/>
                      <a:pt x="185" y="834"/>
                    </a:cubicBezTo>
                    <a:cubicBezTo>
                      <a:pt x="224" y="834"/>
                      <a:pt x="224" y="834"/>
                      <a:pt x="224" y="834"/>
                    </a:cubicBezTo>
                    <a:cubicBezTo>
                      <a:pt x="205" y="834"/>
                      <a:pt x="189" y="820"/>
                      <a:pt x="185" y="803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TextBox 682"/>
              <p:cNvSpPr txBox="1">
                <a:spLocks noChangeArrowheads="1"/>
              </p:cNvSpPr>
              <p:nvPr/>
            </p:nvSpPr>
            <p:spPr bwMode="auto">
              <a:xfrm>
                <a:off x="5401414" y="4165454"/>
                <a:ext cx="871262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87" name="TextBox 682"/>
              <p:cNvSpPr txBox="1">
                <a:spLocks noChangeArrowheads="1"/>
              </p:cNvSpPr>
              <p:nvPr/>
            </p:nvSpPr>
            <p:spPr bwMode="auto">
              <a:xfrm>
                <a:off x="5506253" y="1735368"/>
                <a:ext cx="657764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78%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 bwMode="auto">
          <a:xfrm>
            <a:off x="6581775" y="915988"/>
            <a:ext cx="582613" cy="2592387"/>
            <a:chOff x="6582077" y="916660"/>
            <a:chExt cx="582211" cy="2591194"/>
          </a:xfrm>
        </p:grpSpPr>
        <p:sp>
          <p:nvSpPr>
            <p:cNvPr id="50" name="Rectangle 67"/>
            <p:cNvSpPr>
              <a:spLocks noChangeArrowheads="1"/>
            </p:cNvSpPr>
            <p:nvPr/>
          </p:nvSpPr>
          <p:spPr bwMode="auto">
            <a:xfrm>
              <a:off x="6701058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77" name="Rectangle 68"/>
            <p:cNvSpPr>
              <a:spLocks noChangeArrowheads="1"/>
            </p:cNvSpPr>
            <p:nvPr/>
          </p:nvSpPr>
          <p:spPr bwMode="auto">
            <a:xfrm>
              <a:off x="6689666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78" name="组合 51"/>
            <p:cNvGrpSpPr/>
            <p:nvPr/>
          </p:nvGrpSpPr>
          <p:grpSpPr bwMode="auto">
            <a:xfrm>
              <a:off x="6582077" y="1823004"/>
              <a:ext cx="582211" cy="1684850"/>
              <a:chOff x="6167753" y="2104699"/>
              <a:chExt cx="871262" cy="2521335"/>
            </a:xfrm>
          </p:grpSpPr>
          <p:sp>
            <p:nvSpPr>
              <p:cNvPr id="23579" name="Freeform 76"/>
              <p:cNvSpPr/>
              <p:nvPr/>
            </p:nvSpPr>
            <p:spPr bwMode="auto">
              <a:xfrm>
                <a:off x="6203287" y="2104699"/>
                <a:ext cx="572029" cy="1976696"/>
              </a:xfrm>
              <a:custGeom>
                <a:avLst/>
                <a:gdLst>
                  <a:gd name="T0" fmla="*/ 372870147 w 185"/>
                  <a:gd name="T1" fmla="*/ 0 h 868"/>
                  <a:gd name="T2" fmla="*/ 372870147 w 185"/>
                  <a:gd name="T3" fmla="*/ 2147483646 h 868"/>
                  <a:gd name="T4" fmla="*/ 0 w 185"/>
                  <a:gd name="T5" fmla="*/ 2147483646 h 868"/>
                  <a:gd name="T6" fmla="*/ 372870147 w 185"/>
                  <a:gd name="T7" fmla="*/ 2147483646 h 868"/>
                  <a:gd name="T8" fmla="*/ 1147292283 w 185"/>
                  <a:gd name="T9" fmla="*/ 2147483646 h 868"/>
                  <a:gd name="T10" fmla="*/ 1768741496 w 185"/>
                  <a:gd name="T11" fmla="*/ 2147483646 h 868"/>
                  <a:gd name="T12" fmla="*/ 1768741496 w 185"/>
                  <a:gd name="T13" fmla="*/ 0 h 868"/>
                  <a:gd name="T14" fmla="*/ 372870147 w 185"/>
                  <a:gd name="T15" fmla="*/ 0 h 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5" h="868">
                    <a:moveTo>
                      <a:pt x="39" y="0"/>
                    </a:moveTo>
                    <a:cubicBezTo>
                      <a:pt x="39" y="837"/>
                      <a:pt x="39" y="837"/>
                      <a:pt x="39" y="837"/>
                    </a:cubicBezTo>
                    <a:cubicBezTo>
                      <a:pt x="35" y="854"/>
                      <a:pt x="19" y="868"/>
                      <a:pt x="0" y="868"/>
                    </a:cubicBezTo>
                    <a:cubicBezTo>
                      <a:pt x="39" y="868"/>
                      <a:pt x="39" y="868"/>
                      <a:pt x="39" y="868"/>
                    </a:cubicBezTo>
                    <a:cubicBezTo>
                      <a:pt x="120" y="868"/>
                      <a:pt x="120" y="868"/>
                      <a:pt x="120" y="868"/>
                    </a:cubicBezTo>
                    <a:cubicBezTo>
                      <a:pt x="185" y="868"/>
                      <a:pt x="185" y="868"/>
                      <a:pt x="185" y="868"/>
                    </a:cubicBezTo>
                    <a:cubicBezTo>
                      <a:pt x="185" y="0"/>
                      <a:pt x="185" y="0"/>
                      <a:pt x="185" y="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TextBox 682"/>
              <p:cNvSpPr txBox="1">
                <a:spLocks noChangeArrowheads="1"/>
              </p:cNvSpPr>
              <p:nvPr/>
            </p:nvSpPr>
            <p:spPr bwMode="auto">
              <a:xfrm>
                <a:off x="6167753" y="4165454"/>
                <a:ext cx="871262" cy="460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81" name="TextBox 682"/>
              <p:cNvSpPr txBox="1">
                <a:spLocks noChangeArrowheads="1"/>
              </p:cNvSpPr>
              <p:nvPr/>
            </p:nvSpPr>
            <p:spPr bwMode="auto">
              <a:xfrm>
                <a:off x="6234890" y="2104699"/>
                <a:ext cx="657764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66%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 bwMode="auto">
          <a:xfrm>
            <a:off x="596900" y="3511550"/>
            <a:ext cx="7935913" cy="1028700"/>
            <a:chOff x="597124" y="3512046"/>
            <a:chExt cx="7935315" cy="1027472"/>
          </a:xfrm>
        </p:grpSpPr>
        <p:sp>
          <p:nvSpPr>
            <p:cNvPr id="23569" name="矩形 61"/>
            <p:cNvSpPr>
              <a:spLocks noChangeArrowheads="1"/>
            </p:cNvSpPr>
            <p:nvPr/>
          </p:nvSpPr>
          <p:spPr bwMode="auto">
            <a:xfrm>
              <a:off x="597124" y="3925824"/>
              <a:ext cx="7935315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70" name="组合 62"/>
            <p:cNvGrpSpPr/>
            <p:nvPr/>
          </p:nvGrpSpPr>
          <p:grpSpPr bwMode="auto">
            <a:xfrm>
              <a:off x="669204" y="3512046"/>
              <a:ext cx="2068787" cy="369332"/>
              <a:chOff x="4600542" y="1425868"/>
              <a:chExt cx="2068787" cy="369332"/>
            </a:xfrm>
          </p:grpSpPr>
          <p:sp>
            <p:nvSpPr>
              <p:cNvPr id="64" name="TextBox 265"/>
              <p:cNvSpPr txBox="1"/>
              <p:nvPr/>
            </p:nvSpPr>
            <p:spPr bwMode="auto">
              <a:xfrm>
                <a:off x="4599895" y="1425868"/>
                <a:ext cx="1261967" cy="3694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半闭框 64"/>
              <p:cNvSpPr/>
              <p:nvPr/>
            </p:nvSpPr>
            <p:spPr>
              <a:xfrm>
                <a:off x="4639579" y="1427454"/>
                <a:ext cx="103180" cy="104650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半闭框 65"/>
              <p:cNvSpPr/>
              <p:nvPr/>
            </p:nvSpPr>
            <p:spPr>
              <a:xfrm rot="10800000">
                <a:off x="5671376" y="1652610"/>
                <a:ext cx="103180" cy="104650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75" name="矩形 66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738401" y="3922718"/>
              <a:ext cx="7722605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4" name="组合 69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71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7" name="Picture 8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3192463"/>
            <a:ext cx="1285875" cy="1395412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4470400" y="1697038"/>
            <a:ext cx="1287463" cy="1404937"/>
            <a:chOff x="2618715" y="1069173"/>
            <a:chExt cx="1286358" cy="1404659"/>
          </a:xfrm>
        </p:grpSpPr>
        <p:sp>
          <p:nvSpPr>
            <p:cNvPr id="12" name="Rectangle 22">
              <a:hlinkClick r:id="rId2"/>
            </p:cNvPr>
            <p:cNvSpPr/>
            <p:nvPr/>
          </p:nvSpPr>
          <p:spPr bwMode="auto">
            <a:xfrm>
              <a:off x="2618715" y="1069173"/>
              <a:ext cx="1286358" cy="1404659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grpSp>
          <p:nvGrpSpPr>
            <p:cNvPr id="24624" name="Group 45"/>
            <p:cNvGrpSpPr>
              <a:grpSpLocks noChangeAspect="1"/>
            </p:cNvGrpSpPr>
            <p:nvPr/>
          </p:nvGrpSpPr>
          <p:grpSpPr bwMode="auto">
            <a:xfrm>
              <a:off x="3002926" y="1221668"/>
              <a:ext cx="448628" cy="610819"/>
              <a:chOff x="1752600" y="4267200"/>
              <a:chExt cx="1157286" cy="1302545"/>
            </a:xfrm>
          </p:grpSpPr>
          <p:sp>
            <p:nvSpPr>
              <p:cNvPr id="24626" name="Freeform 219"/>
              <p:cNvSpPr/>
              <p:nvPr/>
            </p:nvSpPr>
            <p:spPr bwMode="black">
              <a:xfrm>
                <a:off x="2573475" y="4995891"/>
                <a:ext cx="330824" cy="573854"/>
              </a:xfrm>
              <a:custGeom>
                <a:avLst/>
                <a:gdLst>
                  <a:gd name="T0" fmla="*/ 2147483646 w 351"/>
                  <a:gd name="T1" fmla="*/ 2147483646 h 609"/>
                  <a:gd name="T2" fmla="*/ 2147483646 w 351"/>
                  <a:gd name="T3" fmla="*/ 2147483646 h 609"/>
                  <a:gd name="T4" fmla="*/ 2147483646 w 351"/>
                  <a:gd name="T5" fmla="*/ 2147483646 h 609"/>
                  <a:gd name="T6" fmla="*/ 2147483646 w 351"/>
                  <a:gd name="T7" fmla="*/ 2147483646 h 609"/>
                  <a:gd name="T8" fmla="*/ 2147483646 w 351"/>
                  <a:gd name="T9" fmla="*/ 2147483646 h 609"/>
                  <a:gd name="T10" fmla="*/ 2147483646 w 351"/>
                  <a:gd name="T11" fmla="*/ 2147483646 h 609"/>
                  <a:gd name="T12" fmla="*/ 2147483646 w 351"/>
                  <a:gd name="T13" fmla="*/ 2147483646 h 609"/>
                  <a:gd name="T14" fmla="*/ 2147483646 w 351"/>
                  <a:gd name="T15" fmla="*/ 2147483646 h 609"/>
                  <a:gd name="T16" fmla="*/ 2147483646 w 351"/>
                  <a:gd name="T17" fmla="*/ 2147483646 h 609"/>
                  <a:gd name="T18" fmla="*/ 2147483646 w 351"/>
                  <a:gd name="T19" fmla="*/ 2147483646 h 609"/>
                  <a:gd name="T20" fmla="*/ 2147483646 w 351"/>
                  <a:gd name="T21" fmla="*/ 2147483646 h 609"/>
                  <a:gd name="T22" fmla="*/ 2147483646 w 351"/>
                  <a:gd name="T23" fmla="*/ 2147483646 h 609"/>
                  <a:gd name="T24" fmla="*/ 2147483646 w 351"/>
                  <a:gd name="T25" fmla="*/ 2147483646 h 609"/>
                  <a:gd name="T26" fmla="*/ 2147483646 w 351"/>
                  <a:gd name="T27" fmla="*/ 2147483646 h 609"/>
                  <a:gd name="T28" fmla="*/ 2147483646 w 351"/>
                  <a:gd name="T29" fmla="*/ 2147483646 h 609"/>
                  <a:gd name="T30" fmla="*/ 2147483646 w 351"/>
                  <a:gd name="T31" fmla="*/ 2147483646 h 609"/>
                  <a:gd name="T32" fmla="*/ 2147483646 w 351"/>
                  <a:gd name="T33" fmla="*/ 2147483646 h 609"/>
                  <a:gd name="T34" fmla="*/ 2147483646 w 351"/>
                  <a:gd name="T35" fmla="*/ 2147483646 h 609"/>
                  <a:gd name="T36" fmla="*/ 2147483646 w 351"/>
                  <a:gd name="T37" fmla="*/ 2147483646 h 609"/>
                  <a:gd name="T38" fmla="*/ 2147483646 w 351"/>
                  <a:gd name="T39" fmla="*/ 2147483646 h 609"/>
                  <a:gd name="T40" fmla="*/ 2147483646 w 351"/>
                  <a:gd name="T41" fmla="*/ 2147483646 h 609"/>
                  <a:gd name="T42" fmla="*/ 2147483646 w 351"/>
                  <a:gd name="T43" fmla="*/ 2147483646 h 609"/>
                  <a:gd name="T44" fmla="*/ 2147483646 w 351"/>
                  <a:gd name="T45" fmla="*/ 2147483646 h 609"/>
                  <a:gd name="T46" fmla="*/ 2147483646 w 351"/>
                  <a:gd name="T47" fmla="*/ 2147483646 h 609"/>
                  <a:gd name="T48" fmla="*/ 2147483646 w 351"/>
                  <a:gd name="T49" fmla="*/ 0 h 609"/>
                  <a:gd name="T50" fmla="*/ 2147483646 w 351"/>
                  <a:gd name="T51" fmla="*/ 2147483646 h 60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51" h="609">
                    <a:moveTo>
                      <a:pt x="157" y="2"/>
                    </a:move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63" y="101"/>
                      <a:pt x="171" y="99"/>
                      <a:pt x="180" y="99"/>
                    </a:cubicBezTo>
                    <a:cubicBezTo>
                      <a:pt x="201" y="99"/>
                      <a:pt x="218" y="108"/>
                      <a:pt x="231" y="121"/>
                    </a:cubicBezTo>
                    <a:cubicBezTo>
                      <a:pt x="244" y="135"/>
                      <a:pt x="252" y="153"/>
                      <a:pt x="252" y="174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47" y="387"/>
                      <a:pt x="247" y="387"/>
                      <a:pt x="247" y="387"/>
                    </a:cubicBezTo>
                    <a:cubicBezTo>
                      <a:pt x="247" y="387"/>
                      <a:pt x="247" y="387"/>
                      <a:pt x="247" y="387"/>
                    </a:cubicBezTo>
                    <a:cubicBezTo>
                      <a:pt x="246" y="438"/>
                      <a:pt x="246" y="438"/>
                      <a:pt x="246" y="438"/>
                    </a:cubicBezTo>
                    <a:cubicBezTo>
                      <a:pt x="245" y="459"/>
                      <a:pt x="237" y="476"/>
                      <a:pt x="223" y="489"/>
                    </a:cubicBezTo>
                    <a:cubicBezTo>
                      <a:pt x="210" y="502"/>
                      <a:pt x="191" y="510"/>
                      <a:pt x="171" y="510"/>
                    </a:cubicBezTo>
                    <a:cubicBezTo>
                      <a:pt x="151" y="509"/>
                      <a:pt x="133" y="501"/>
                      <a:pt x="120" y="487"/>
                    </a:cubicBezTo>
                    <a:cubicBezTo>
                      <a:pt x="107" y="474"/>
                      <a:pt x="99" y="455"/>
                      <a:pt x="100" y="435"/>
                    </a:cubicBezTo>
                    <a:cubicBezTo>
                      <a:pt x="101" y="395"/>
                      <a:pt x="101" y="395"/>
                      <a:pt x="101" y="395"/>
                    </a:cubicBezTo>
                    <a:cubicBezTo>
                      <a:pt x="42" y="375"/>
                      <a:pt x="16" y="338"/>
                      <a:pt x="4" y="311"/>
                    </a:cubicBezTo>
                    <a:cubicBezTo>
                      <a:pt x="1" y="433"/>
                      <a:pt x="1" y="433"/>
                      <a:pt x="1" y="433"/>
                    </a:cubicBezTo>
                    <a:cubicBezTo>
                      <a:pt x="0" y="480"/>
                      <a:pt x="18" y="524"/>
                      <a:pt x="49" y="555"/>
                    </a:cubicBezTo>
                    <a:cubicBezTo>
                      <a:pt x="79" y="587"/>
                      <a:pt x="122" y="607"/>
                      <a:pt x="169" y="608"/>
                    </a:cubicBezTo>
                    <a:cubicBezTo>
                      <a:pt x="216" y="609"/>
                      <a:pt x="260" y="591"/>
                      <a:pt x="292" y="561"/>
                    </a:cubicBezTo>
                    <a:cubicBezTo>
                      <a:pt x="292" y="561"/>
                      <a:pt x="292" y="561"/>
                      <a:pt x="292" y="561"/>
                    </a:cubicBezTo>
                    <a:cubicBezTo>
                      <a:pt x="323" y="530"/>
                      <a:pt x="343" y="488"/>
                      <a:pt x="345" y="441"/>
                    </a:cubicBezTo>
                    <a:cubicBezTo>
                      <a:pt x="350" y="176"/>
                      <a:pt x="350" y="176"/>
                      <a:pt x="350" y="176"/>
                    </a:cubicBezTo>
                    <a:cubicBezTo>
                      <a:pt x="351" y="128"/>
                      <a:pt x="333" y="85"/>
                      <a:pt x="303" y="53"/>
                    </a:cubicBezTo>
                    <a:cubicBezTo>
                      <a:pt x="273" y="22"/>
                      <a:pt x="230" y="1"/>
                      <a:pt x="183" y="0"/>
                    </a:cubicBezTo>
                    <a:cubicBezTo>
                      <a:pt x="174" y="0"/>
                      <a:pt x="165" y="1"/>
                      <a:pt x="157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27" name="Freeform 220"/>
              <p:cNvSpPr/>
              <p:nvPr/>
            </p:nvSpPr>
            <p:spPr bwMode="black">
              <a:xfrm>
                <a:off x="2579062" y="4756453"/>
                <a:ext cx="330824" cy="573854"/>
              </a:xfrm>
              <a:custGeom>
                <a:avLst/>
                <a:gdLst>
                  <a:gd name="T0" fmla="*/ 2147483646 w 351"/>
                  <a:gd name="T1" fmla="*/ 2147483646 h 609"/>
                  <a:gd name="T2" fmla="*/ 2147483646 w 351"/>
                  <a:gd name="T3" fmla="*/ 2147483646 h 609"/>
                  <a:gd name="T4" fmla="*/ 2147483646 w 351"/>
                  <a:gd name="T5" fmla="*/ 2147483646 h 609"/>
                  <a:gd name="T6" fmla="*/ 2147483646 w 351"/>
                  <a:gd name="T7" fmla="*/ 2147483646 h 609"/>
                  <a:gd name="T8" fmla="*/ 2147483646 w 351"/>
                  <a:gd name="T9" fmla="*/ 2147483646 h 609"/>
                  <a:gd name="T10" fmla="*/ 2147483646 w 351"/>
                  <a:gd name="T11" fmla="*/ 2147483646 h 609"/>
                  <a:gd name="T12" fmla="*/ 2147483646 w 351"/>
                  <a:gd name="T13" fmla="*/ 2147483646 h 609"/>
                  <a:gd name="T14" fmla="*/ 2147483646 w 351"/>
                  <a:gd name="T15" fmla="*/ 2147483646 h 609"/>
                  <a:gd name="T16" fmla="*/ 2147483646 w 351"/>
                  <a:gd name="T17" fmla="*/ 2147483646 h 609"/>
                  <a:gd name="T18" fmla="*/ 2147483646 w 351"/>
                  <a:gd name="T19" fmla="*/ 2147483646 h 609"/>
                  <a:gd name="T20" fmla="*/ 2147483646 w 351"/>
                  <a:gd name="T21" fmla="*/ 2147483646 h 609"/>
                  <a:gd name="T22" fmla="*/ 2147483646 w 351"/>
                  <a:gd name="T23" fmla="*/ 2147483646 h 609"/>
                  <a:gd name="T24" fmla="*/ 2147483646 w 351"/>
                  <a:gd name="T25" fmla="*/ 2147483646 h 609"/>
                  <a:gd name="T26" fmla="*/ 2147483646 w 351"/>
                  <a:gd name="T27" fmla="*/ 2147483646 h 609"/>
                  <a:gd name="T28" fmla="*/ 2147483646 w 351"/>
                  <a:gd name="T29" fmla="*/ 2147483646 h 609"/>
                  <a:gd name="T30" fmla="*/ 2147483646 w 351"/>
                  <a:gd name="T31" fmla="*/ 2147483646 h 609"/>
                  <a:gd name="T32" fmla="*/ 2147483646 w 351"/>
                  <a:gd name="T33" fmla="*/ 2147483646 h 609"/>
                  <a:gd name="T34" fmla="*/ 2147483646 w 351"/>
                  <a:gd name="T35" fmla="*/ 2147483646 h 609"/>
                  <a:gd name="T36" fmla="*/ 2147483646 w 351"/>
                  <a:gd name="T37" fmla="*/ 2147483646 h 609"/>
                  <a:gd name="T38" fmla="*/ 2147483646 w 351"/>
                  <a:gd name="T39" fmla="*/ 2147483646 h 609"/>
                  <a:gd name="T40" fmla="*/ 2147483646 w 351"/>
                  <a:gd name="T41" fmla="*/ 2147483646 h 609"/>
                  <a:gd name="T42" fmla="*/ 2147483646 w 351"/>
                  <a:gd name="T43" fmla="*/ 2147483646 h 609"/>
                  <a:gd name="T44" fmla="*/ 2147483646 w 351"/>
                  <a:gd name="T45" fmla="*/ 2147483646 h 609"/>
                  <a:gd name="T46" fmla="*/ 2147483646 w 351"/>
                  <a:gd name="T47" fmla="*/ 2147483646 h 60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51" h="609">
                    <a:moveTo>
                      <a:pt x="182" y="1"/>
                    </a:moveTo>
                    <a:cubicBezTo>
                      <a:pt x="135" y="0"/>
                      <a:pt x="91" y="18"/>
                      <a:pt x="60" y="48"/>
                    </a:cubicBezTo>
                    <a:cubicBezTo>
                      <a:pt x="60" y="48"/>
                      <a:pt x="60" y="49"/>
                      <a:pt x="60" y="49"/>
                    </a:cubicBezTo>
                    <a:cubicBezTo>
                      <a:pt x="28" y="79"/>
                      <a:pt x="8" y="122"/>
                      <a:pt x="7" y="169"/>
                    </a:cubicBezTo>
                    <a:cubicBezTo>
                      <a:pt x="1" y="433"/>
                      <a:pt x="1" y="433"/>
                      <a:pt x="1" y="433"/>
                    </a:cubicBezTo>
                    <a:cubicBezTo>
                      <a:pt x="0" y="481"/>
                      <a:pt x="18" y="524"/>
                      <a:pt x="48" y="556"/>
                    </a:cubicBezTo>
                    <a:cubicBezTo>
                      <a:pt x="79" y="588"/>
                      <a:pt x="121" y="608"/>
                      <a:pt x="169" y="609"/>
                    </a:cubicBezTo>
                    <a:cubicBezTo>
                      <a:pt x="177" y="609"/>
                      <a:pt x="186" y="608"/>
                      <a:pt x="194" y="607"/>
                    </a:cubicBezTo>
                    <a:cubicBezTo>
                      <a:pt x="197" y="505"/>
                      <a:pt x="197" y="505"/>
                      <a:pt x="197" y="505"/>
                    </a:cubicBezTo>
                    <a:cubicBezTo>
                      <a:pt x="189" y="508"/>
                      <a:pt x="180" y="510"/>
                      <a:pt x="171" y="510"/>
                    </a:cubicBezTo>
                    <a:cubicBezTo>
                      <a:pt x="151" y="510"/>
                      <a:pt x="133" y="501"/>
                      <a:pt x="120" y="488"/>
                    </a:cubicBezTo>
                    <a:cubicBezTo>
                      <a:pt x="107" y="474"/>
                      <a:pt x="99" y="456"/>
                      <a:pt x="99" y="436"/>
                    </a:cubicBezTo>
                    <a:cubicBezTo>
                      <a:pt x="104" y="227"/>
                      <a:pt x="104" y="227"/>
                      <a:pt x="104" y="227"/>
                    </a:cubicBezTo>
                    <a:cubicBezTo>
                      <a:pt x="104" y="220"/>
                      <a:pt x="104" y="220"/>
                      <a:pt x="104" y="220"/>
                    </a:cubicBezTo>
                    <a:cubicBezTo>
                      <a:pt x="105" y="171"/>
                      <a:pt x="105" y="171"/>
                      <a:pt x="105" y="171"/>
                    </a:cubicBezTo>
                    <a:cubicBezTo>
                      <a:pt x="106" y="151"/>
                      <a:pt x="114" y="133"/>
                      <a:pt x="128" y="120"/>
                    </a:cubicBezTo>
                    <a:cubicBezTo>
                      <a:pt x="142" y="107"/>
                      <a:pt x="160" y="99"/>
                      <a:pt x="180" y="99"/>
                    </a:cubicBezTo>
                    <a:cubicBezTo>
                      <a:pt x="200" y="100"/>
                      <a:pt x="218" y="108"/>
                      <a:pt x="231" y="122"/>
                    </a:cubicBezTo>
                    <a:cubicBezTo>
                      <a:pt x="244" y="136"/>
                      <a:pt x="252" y="154"/>
                      <a:pt x="251" y="174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309" y="234"/>
                      <a:pt x="335" y="271"/>
                      <a:pt x="347" y="299"/>
                    </a:cubicBezTo>
                    <a:cubicBezTo>
                      <a:pt x="350" y="176"/>
                      <a:pt x="350" y="176"/>
                      <a:pt x="350" y="176"/>
                    </a:cubicBezTo>
                    <a:cubicBezTo>
                      <a:pt x="351" y="129"/>
                      <a:pt x="333" y="85"/>
                      <a:pt x="302" y="54"/>
                    </a:cubicBezTo>
                    <a:cubicBezTo>
                      <a:pt x="272" y="22"/>
                      <a:pt x="229" y="2"/>
                      <a:pt x="182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28" name="Freeform 221"/>
              <p:cNvSpPr/>
              <p:nvPr/>
            </p:nvSpPr>
            <p:spPr bwMode="black">
              <a:xfrm>
                <a:off x="1752600" y="4467929"/>
                <a:ext cx="670029" cy="926627"/>
              </a:xfrm>
              <a:custGeom>
                <a:avLst/>
                <a:gdLst>
                  <a:gd name="T0" fmla="*/ 2147483646 w 711"/>
                  <a:gd name="T1" fmla="*/ 2147483646 h 983"/>
                  <a:gd name="T2" fmla="*/ 2147483646 w 711"/>
                  <a:gd name="T3" fmla="*/ 2147483646 h 983"/>
                  <a:gd name="T4" fmla="*/ 2147483646 w 711"/>
                  <a:gd name="T5" fmla="*/ 2147483646 h 983"/>
                  <a:gd name="T6" fmla="*/ 2147483646 w 711"/>
                  <a:gd name="T7" fmla="*/ 2147483646 h 983"/>
                  <a:gd name="T8" fmla="*/ 2147483646 w 711"/>
                  <a:gd name="T9" fmla="*/ 0 h 983"/>
                  <a:gd name="T10" fmla="*/ 0 w 711"/>
                  <a:gd name="T11" fmla="*/ 2147483646 h 983"/>
                  <a:gd name="T12" fmla="*/ 0 w 711"/>
                  <a:gd name="T13" fmla="*/ 2147483646 h 983"/>
                  <a:gd name="T14" fmla="*/ 0 w 711"/>
                  <a:gd name="T15" fmla="*/ 2147483646 h 983"/>
                  <a:gd name="T16" fmla="*/ 2147483646 w 711"/>
                  <a:gd name="T17" fmla="*/ 2147483646 h 983"/>
                  <a:gd name="T18" fmla="*/ 2147483646 w 711"/>
                  <a:gd name="T19" fmla="*/ 2147483646 h 983"/>
                  <a:gd name="T20" fmla="*/ 2147483646 w 711"/>
                  <a:gd name="T21" fmla="*/ 2147483646 h 983"/>
                  <a:gd name="T22" fmla="*/ 2147483646 w 711"/>
                  <a:gd name="T23" fmla="*/ 2147483646 h 983"/>
                  <a:gd name="T24" fmla="*/ 2147483646 w 711"/>
                  <a:gd name="T25" fmla="*/ 2147483646 h 9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1" h="983">
                    <a:moveTo>
                      <a:pt x="678" y="915"/>
                    </a:moveTo>
                    <a:cubicBezTo>
                      <a:pt x="470" y="911"/>
                      <a:pt x="285" y="874"/>
                      <a:pt x="154" y="755"/>
                    </a:cubicBezTo>
                    <a:cubicBezTo>
                      <a:pt x="110" y="712"/>
                      <a:pt x="69" y="647"/>
                      <a:pt x="69" y="562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15"/>
                      <a:pt x="53" y="0"/>
                      <a:pt x="34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1" y="670"/>
                      <a:pt x="53" y="753"/>
                      <a:pt x="108" y="805"/>
                    </a:cubicBezTo>
                    <a:cubicBezTo>
                      <a:pt x="259" y="942"/>
                      <a:pt x="462" y="980"/>
                      <a:pt x="676" y="983"/>
                    </a:cubicBezTo>
                    <a:cubicBezTo>
                      <a:pt x="677" y="983"/>
                      <a:pt x="677" y="983"/>
                      <a:pt x="677" y="983"/>
                    </a:cubicBezTo>
                    <a:cubicBezTo>
                      <a:pt x="695" y="983"/>
                      <a:pt x="711" y="969"/>
                      <a:pt x="711" y="950"/>
                    </a:cubicBezTo>
                    <a:cubicBezTo>
                      <a:pt x="711" y="931"/>
                      <a:pt x="697" y="915"/>
                      <a:pt x="678" y="9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29" name="Freeform 222"/>
              <p:cNvSpPr/>
              <p:nvPr/>
            </p:nvSpPr>
            <p:spPr bwMode="black">
              <a:xfrm>
                <a:off x="1752600" y="4467929"/>
                <a:ext cx="670029" cy="926627"/>
              </a:xfrm>
              <a:custGeom>
                <a:avLst/>
                <a:gdLst>
                  <a:gd name="T0" fmla="*/ 2147483646 w 711"/>
                  <a:gd name="T1" fmla="*/ 2147483646 h 983"/>
                  <a:gd name="T2" fmla="*/ 2147483646 w 711"/>
                  <a:gd name="T3" fmla="*/ 2147483646 h 983"/>
                  <a:gd name="T4" fmla="*/ 2147483646 w 711"/>
                  <a:gd name="T5" fmla="*/ 2147483646 h 983"/>
                  <a:gd name="T6" fmla="*/ 2147483646 w 711"/>
                  <a:gd name="T7" fmla="*/ 2147483646 h 983"/>
                  <a:gd name="T8" fmla="*/ 2147483646 w 711"/>
                  <a:gd name="T9" fmla="*/ 0 h 983"/>
                  <a:gd name="T10" fmla="*/ 0 w 711"/>
                  <a:gd name="T11" fmla="*/ 2147483646 h 983"/>
                  <a:gd name="T12" fmla="*/ 0 w 711"/>
                  <a:gd name="T13" fmla="*/ 2147483646 h 983"/>
                  <a:gd name="T14" fmla="*/ 0 w 711"/>
                  <a:gd name="T15" fmla="*/ 2147483646 h 983"/>
                  <a:gd name="T16" fmla="*/ 2147483646 w 711"/>
                  <a:gd name="T17" fmla="*/ 2147483646 h 983"/>
                  <a:gd name="T18" fmla="*/ 2147483646 w 711"/>
                  <a:gd name="T19" fmla="*/ 2147483646 h 983"/>
                  <a:gd name="T20" fmla="*/ 2147483646 w 711"/>
                  <a:gd name="T21" fmla="*/ 2147483646 h 983"/>
                  <a:gd name="T22" fmla="*/ 2147483646 w 711"/>
                  <a:gd name="T23" fmla="*/ 2147483646 h 983"/>
                  <a:gd name="T24" fmla="*/ 2147483646 w 711"/>
                  <a:gd name="T25" fmla="*/ 2147483646 h 9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1" h="983">
                    <a:moveTo>
                      <a:pt x="678" y="915"/>
                    </a:moveTo>
                    <a:cubicBezTo>
                      <a:pt x="470" y="911"/>
                      <a:pt x="285" y="874"/>
                      <a:pt x="154" y="755"/>
                    </a:cubicBezTo>
                    <a:cubicBezTo>
                      <a:pt x="110" y="712"/>
                      <a:pt x="69" y="647"/>
                      <a:pt x="69" y="562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15"/>
                      <a:pt x="53" y="0"/>
                      <a:pt x="34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1" y="670"/>
                      <a:pt x="53" y="753"/>
                      <a:pt x="108" y="805"/>
                    </a:cubicBezTo>
                    <a:cubicBezTo>
                      <a:pt x="259" y="942"/>
                      <a:pt x="462" y="980"/>
                      <a:pt x="676" y="983"/>
                    </a:cubicBezTo>
                    <a:cubicBezTo>
                      <a:pt x="677" y="983"/>
                      <a:pt x="677" y="983"/>
                      <a:pt x="677" y="983"/>
                    </a:cubicBezTo>
                    <a:cubicBezTo>
                      <a:pt x="695" y="983"/>
                      <a:pt x="711" y="969"/>
                      <a:pt x="711" y="950"/>
                    </a:cubicBezTo>
                    <a:cubicBezTo>
                      <a:pt x="711" y="931"/>
                      <a:pt x="697" y="915"/>
                      <a:pt x="678" y="9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30" name="Freeform 223"/>
              <p:cNvSpPr/>
              <p:nvPr/>
            </p:nvSpPr>
            <p:spPr bwMode="black">
              <a:xfrm>
                <a:off x="1977672" y="4663072"/>
                <a:ext cx="606178" cy="195940"/>
              </a:xfrm>
              <a:custGeom>
                <a:avLst/>
                <a:gdLst>
                  <a:gd name="T0" fmla="*/ 2147483646 w 643"/>
                  <a:gd name="T1" fmla="*/ 2147483646 h 208"/>
                  <a:gd name="T2" fmla="*/ 2147483646 w 643"/>
                  <a:gd name="T3" fmla="*/ 2147483646 h 208"/>
                  <a:gd name="T4" fmla="*/ 0 w 643"/>
                  <a:gd name="T5" fmla="*/ 0 h 208"/>
                  <a:gd name="T6" fmla="*/ 0 w 643"/>
                  <a:gd name="T7" fmla="*/ 2147483646 h 208"/>
                  <a:gd name="T8" fmla="*/ 2147483646 w 643"/>
                  <a:gd name="T9" fmla="*/ 2147483646 h 208"/>
                  <a:gd name="T10" fmla="*/ 2147483646 w 643"/>
                  <a:gd name="T11" fmla="*/ 2147483646 h 208"/>
                  <a:gd name="T12" fmla="*/ 2147483646 w 643"/>
                  <a:gd name="T13" fmla="*/ 2147483646 h 208"/>
                  <a:gd name="T14" fmla="*/ 2147483646 w 643"/>
                  <a:gd name="T15" fmla="*/ 2147483646 h 2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3" h="208">
                    <a:moveTo>
                      <a:pt x="643" y="132"/>
                    </a:moveTo>
                    <a:cubicBezTo>
                      <a:pt x="582" y="143"/>
                      <a:pt x="512" y="150"/>
                      <a:pt x="438" y="150"/>
                    </a:cubicBezTo>
                    <a:cubicBezTo>
                      <a:pt x="196" y="150"/>
                      <a:pt x="0" y="82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2" y="113"/>
                      <a:pt x="25" y="121"/>
                      <a:pt x="39" y="130"/>
                    </a:cubicBezTo>
                    <a:cubicBezTo>
                      <a:pt x="130" y="180"/>
                      <a:pt x="273" y="208"/>
                      <a:pt x="438" y="208"/>
                    </a:cubicBezTo>
                    <a:cubicBezTo>
                      <a:pt x="497" y="208"/>
                      <a:pt x="554" y="204"/>
                      <a:pt x="606" y="197"/>
                    </a:cubicBezTo>
                    <a:cubicBezTo>
                      <a:pt x="615" y="174"/>
                      <a:pt x="628" y="152"/>
                      <a:pt x="643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31" name="Freeform 224"/>
              <p:cNvSpPr/>
              <p:nvPr/>
            </p:nvSpPr>
            <p:spPr bwMode="black">
              <a:xfrm>
                <a:off x="1976076" y="4835467"/>
                <a:ext cx="555896" cy="196340"/>
              </a:xfrm>
              <a:custGeom>
                <a:avLst/>
                <a:gdLst>
                  <a:gd name="T0" fmla="*/ 2147483646 w 590"/>
                  <a:gd name="T1" fmla="*/ 2147483646 h 208"/>
                  <a:gd name="T2" fmla="*/ 2147483646 w 590"/>
                  <a:gd name="T3" fmla="*/ 2147483646 h 208"/>
                  <a:gd name="T4" fmla="*/ 0 w 590"/>
                  <a:gd name="T5" fmla="*/ 0 h 208"/>
                  <a:gd name="T6" fmla="*/ 0 w 590"/>
                  <a:gd name="T7" fmla="*/ 2147483646 h 208"/>
                  <a:gd name="T8" fmla="*/ 2147483646 w 590"/>
                  <a:gd name="T9" fmla="*/ 2147483646 h 208"/>
                  <a:gd name="T10" fmla="*/ 2147483646 w 590"/>
                  <a:gd name="T11" fmla="*/ 2147483646 h 208"/>
                  <a:gd name="T12" fmla="*/ 2147483646 w 590"/>
                  <a:gd name="T13" fmla="*/ 2147483646 h 208"/>
                  <a:gd name="T14" fmla="*/ 2147483646 w 590"/>
                  <a:gd name="T15" fmla="*/ 2147483646 h 2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90" h="208">
                    <a:moveTo>
                      <a:pt x="590" y="140"/>
                    </a:moveTo>
                    <a:cubicBezTo>
                      <a:pt x="543" y="146"/>
                      <a:pt x="491" y="150"/>
                      <a:pt x="438" y="150"/>
                    </a:cubicBezTo>
                    <a:cubicBezTo>
                      <a:pt x="196" y="150"/>
                      <a:pt x="0" y="82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2" y="113"/>
                      <a:pt x="25" y="121"/>
                      <a:pt x="39" y="129"/>
                    </a:cubicBezTo>
                    <a:cubicBezTo>
                      <a:pt x="129" y="180"/>
                      <a:pt x="273" y="208"/>
                      <a:pt x="438" y="208"/>
                    </a:cubicBezTo>
                    <a:cubicBezTo>
                      <a:pt x="491" y="208"/>
                      <a:pt x="541" y="205"/>
                      <a:pt x="589" y="199"/>
                    </a:cubicBezTo>
                    <a:lnTo>
                      <a:pt x="590" y="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32" name="Freeform 225"/>
              <p:cNvSpPr>
                <a:spLocks noEditPoints="1"/>
              </p:cNvSpPr>
              <p:nvPr/>
            </p:nvSpPr>
            <p:spPr bwMode="black">
              <a:xfrm>
                <a:off x="1886286" y="4267200"/>
                <a:ext cx="1011628" cy="995266"/>
              </a:xfrm>
              <a:custGeom>
                <a:avLst/>
                <a:gdLst>
                  <a:gd name="T0" fmla="*/ 2147483646 w 1073"/>
                  <a:gd name="T1" fmla="*/ 2147483646 h 1056"/>
                  <a:gd name="T2" fmla="*/ 2147483646 w 1073"/>
                  <a:gd name="T3" fmla="*/ 2147483646 h 1056"/>
                  <a:gd name="T4" fmla="*/ 2147483646 w 1073"/>
                  <a:gd name="T5" fmla="*/ 2147483646 h 1056"/>
                  <a:gd name="T6" fmla="*/ 2147483646 w 1073"/>
                  <a:gd name="T7" fmla="*/ 2147483646 h 1056"/>
                  <a:gd name="T8" fmla="*/ 2147483646 w 1073"/>
                  <a:gd name="T9" fmla="*/ 2147483646 h 1056"/>
                  <a:gd name="T10" fmla="*/ 2147483646 w 1073"/>
                  <a:gd name="T11" fmla="*/ 2147483646 h 1056"/>
                  <a:gd name="T12" fmla="*/ 2147483646 w 1073"/>
                  <a:gd name="T13" fmla="*/ 2147483646 h 1056"/>
                  <a:gd name="T14" fmla="*/ 2147483646 w 1073"/>
                  <a:gd name="T15" fmla="*/ 2147483646 h 1056"/>
                  <a:gd name="T16" fmla="*/ 2147483646 w 1073"/>
                  <a:gd name="T17" fmla="*/ 2147483646 h 1056"/>
                  <a:gd name="T18" fmla="*/ 2147483646 w 1073"/>
                  <a:gd name="T19" fmla="*/ 2147483646 h 1056"/>
                  <a:gd name="T20" fmla="*/ 2147483646 w 1073"/>
                  <a:gd name="T21" fmla="*/ 2147483646 h 1056"/>
                  <a:gd name="T22" fmla="*/ 2147483646 w 1073"/>
                  <a:gd name="T23" fmla="*/ 2147483646 h 1056"/>
                  <a:gd name="T24" fmla="*/ 2147483646 w 1073"/>
                  <a:gd name="T25" fmla="*/ 2147483646 h 1056"/>
                  <a:gd name="T26" fmla="*/ 2147483646 w 1073"/>
                  <a:gd name="T27" fmla="*/ 2147483646 h 1056"/>
                  <a:gd name="T28" fmla="*/ 2147483646 w 1073"/>
                  <a:gd name="T29" fmla="*/ 2147483646 h 1056"/>
                  <a:gd name="T30" fmla="*/ 2147483646 w 1073"/>
                  <a:gd name="T31" fmla="*/ 2147483646 h 1056"/>
                  <a:gd name="T32" fmla="*/ 2147483646 w 1073"/>
                  <a:gd name="T33" fmla="*/ 2147483646 h 1056"/>
                  <a:gd name="T34" fmla="*/ 2147483646 w 1073"/>
                  <a:gd name="T35" fmla="*/ 0 h 1056"/>
                  <a:gd name="T36" fmla="*/ 2147483646 w 1073"/>
                  <a:gd name="T37" fmla="*/ 2147483646 h 1056"/>
                  <a:gd name="T38" fmla="*/ 2147483646 w 1073"/>
                  <a:gd name="T39" fmla="*/ 2147483646 h 1056"/>
                  <a:gd name="T40" fmla="*/ 0 w 1073"/>
                  <a:gd name="T41" fmla="*/ 2147483646 h 1056"/>
                  <a:gd name="T42" fmla="*/ 0 w 1073"/>
                  <a:gd name="T43" fmla="*/ 2147483646 h 1056"/>
                  <a:gd name="T44" fmla="*/ 2147483646 w 1073"/>
                  <a:gd name="T45" fmla="*/ 2147483646 h 1056"/>
                  <a:gd name="T46" fmla="*/ 2147483646 w 1073"/>
                  <a:gd name="T47" fmla="*/ 2147483646 h 1056"/>
                  <a:gd name="T48" fmla="*/ 2147483646 w 1073"/>
                  <a:gd name="T49" fmla="*/ 2147483646 h 1056"/>
                  <a:gd name="T50" fmla="*/ 2147483646 w 1073"/>
                  <a:gd name="T51" fmla="*/ 2147483646 h 1056"/>
                  <a:gd name="T52" fmla="*/ 2147483646 w 1073"/>
                  <a:gd name="T53" fmla="*/ 2147483646 h 1056"/>
                  <a:gd name="T54" fmla="*/ 2147483646 w 1073"/>
                  <a:gd name="T55" fmla="*/ 2147483646 h 1056"/>
                  <a:gd name="T56" fmla="*/ 2147483646 w 1073"/>
                  <a:gd name="T57" fmla="*/ 2147483646 h 1056"/>
                  <a:gd name="T58" fmla="*/ 2147483646 w 1073"/>
                  <a:gd name="T59" fmla="*/ 2147483646 h 1056"/>
                  <a:gd name="T60" fmla="*/ 2147483646 w 1073"/>
                  <a:gd name="T61" fmla="*/ 2147483646 h 10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073" h="1056">
                    <a:moveTo>
                      <a:pt x="683" y="951"/>
                    </a:moveTo>
                    <a:cubicBezTo>
                      <a:pt x="683" y="947"/>
                      <a:pt x="683" y="947"/>
                      <a:pt x="683" y="947"/>
                    </a:cubicBezTo>
                    <a:cubicBezTo>
                      <a:pt x="638" y="954"/>
                      <a:pt x="587" y="957"/>
                      <a:pt x="537" y="957"/>
                    </a:cubicBezTo>
                    <a:cubicBezTo>
                      <a:pt x="295" y="957"/>
                      <a:pt x="99" y="876"/>
                      <a:pt x="99" y="776"/>
                    </a:cubicBezTo>
                    <a:cubicBezTo>
                      <a:pt x="99" y="623"/>
                      <a:pt x="99" y="623"/>
                      <a:pt x="99" y="623"/>
                    </a:cubicBezTo>
                    <a:cubicBezTo>
                      <a:pt x="99" y="520"/>
                      <a:pt x="99" y="520"/>
                      <a:pt x="99" y="520"/>
                    </a:cubicBezTo>
                    <a:cubicBezTo>
                      <a:pt x="99" y="352"/>
                      <a:pt x="99" y="352"/>
                      <a:pt x="99" y="352"/>
                    </a:cubicBezTo>
                    <a:cubicBezTo>
                      <a:pt x="110" y="362"/>
                      <a:pt x="123" y="371"/>
                      <a:pt x="137" y="379"/>
                    </a:cubicBezTo>
                    <a:cubicBezTo>
                      <a:pt x="228" y="429"/>
                      <a:pt x="371" y="457"/>
                      <a:pt x="537" y="458"/>
                    </a:cubicBezTo>
                    <a:cubicBezTo>
                      <a:pt x="662" y="458"/>
                      <a:pt x="776" y="441"/>
                      <a:pt x="862" y="411"/>
                    </a:cubicBezTo>
                    <a:cubicBezTo>
                      <a:pt x="906" y="396"/>
                      <a:pt x="942" y="378"/>
                      <a:pt x="972" y="355"/>
                    </a:cubicBezTo>
                    <a:cubicBezTo>
                      <a:pt x="973" y="354"/>
                      <a:pt x="974" y="353"/>
                      <a:pt x="975" y="352"/>
                    </a:cubicBezTo>
                    <a:cubicBezTo>
                      <a:pt x="975" y="460"/>
                      <a:pt x="975" y="460"/>
                      <a:pt x="975" y="460"/>
                    </a:cubicBezTo>
                    <a:cubicBezTo>
                      <a:pt x="1008" y="465"/>
                      <a:pt x="1039" y="476"/>
                      <a:pt x="1067" y="493"/>
                    </a:cubicBezTo>
                    <a:cubicBezTo>
                      <a:pt x="1069" y="493"/>
                      <a:pt x="1071" y="493"/>
                      <a:pt x="1073" y="494"/>
                    </a:cubicBezTo>
                    <a:cubicBezTo>
                      <a:pt x="1073" y="249"/>
                      <a:pt x="1073" y="249"/>
                      <a:pt x="1073" y="249"/>
                    </a:cubicBezTo>
                    <a:cubicBezTo>
                      <a:pt x="1073" y="187"/>
                      <a:pt x="1037" y="141"/>
                      <a:pt x="1002" y="114"/>
                    </a:cubicBezTo>
                    <a:cubicBezTo>
                      <a:pt x="896" y="33"/>
                      <a:pt x="733" y="3"/>
                      <a:pt x="537" y="0"/>
                    </a:cubicBezTo>
                    <a:cubicBezTo>
                      <a:pt x="406" y="0"/>
                      <a:pt x="288" y="18"/>
                      <a:pt x="195" y="49"/>
                    </a:cubicBezTo>
                    <a:cubicBezTo>
                      <a:pt x="148" y="66"/>
                      <a:pt x="107" y="85"/>
                      <a:pt x="71" y="114"/>
                    </a:cubicBezTo>
                    <a:cubicBezTo>
                      <a:pt x="36" y="141"/>
                      <a:pt x="0" y="187"/>
                      <a:pt x="0" y="249"/>
                    </a:cubicBezTo>
                    <a:cubicBezTo>
                      <a:pt x="0" y="776"/>
                      <a:pt x="0" y="776"/>
                      <a:pt x="0" y="776"/>
                    </a:cubicBezTo>
                    <a:cubicBezTo>
                      <a:pt x="0" y="835"/>
                      <a:pt x="29" y="884"/>
                      <a:pt x="64" y="917"/>
                    </a:cubicBezTo>
                    <a:cubicBezTo>
                      <a:pt x="169" y="1014"/>
                      <a:pt x="338" y="1053"/>
                      <a:pt x="537" y="1056"/>
                    </a:cubicBezTo>
                    <a:cubicBezTo>
                      <a:pt x="586" y="1056"/>
                      <a:pt x="636" y="1053"/>
                      <a:pt x="681" y="1047"/>
                    </a:cubicBezTo>
                    <a:lnTo>
                      <a:pt x="683" y="951"/>
                    </a:lnTo>
                    <a:close/>
                    <a:moveTo>
                      <a:pt x="537" y="99"/>
                    </a:moveTo>
                    <a:cubicBezTo>
                      <a:pt x="778" y="99"/>
                      <a:pt x="975" y="166"/>
                      <a:pt x="975" y="249"/>
                    </a:cubicBezTo>
                    <a:cubicBezTo>
                      <a:pt x="975" y="332"/>
                      <a:pt x="778" y="399"/>
                      <a:pt x="537" y="399"/>
                    </a:cubicBezTo>
                    <a:cubicBezTo>
                      <a:pt x="295" y="399"/>
                      <a:pt x="99" y="332"/>
                      <a:pt x="99" y="249"/>
                    </a:cubicBezTo>
                    <a:cubicBezTo>
                      <a:pt x="99" y="166"/>
                      <a:pt x="295" y="99"/>
                      <a:pt x="537" y="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</p:grpSp>
        <p:sp>
          <p:nvSpPr>
            <p:cNvPr id="24625" name="TextBox 87"/>
            <p:cNvSpPr txBox="1">
              <a:spLocks noChangeArrowheads="1"/>
            </p:cNvSpPr>
            <p:nvPr/>
          </p:nvSpPr>
          <p:spPr bwMode="auto">
            <a:xfrm>
              <a:off x="2793842" y="1966069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821363" y="1697038"/>
            <a:ext cx="1287462" cy="1404937"/>
            <a:chOff x="3969829" y="1069173"/>
            <a:chExt cx="1286358" cy="1404659"/>
          </a:xfrm>
        </p:grpSpPr>
        <p:grpSp>
          <p:nvGrpSpPr>
            <p:cNvPr id="24619" name="Group 29"/>
            <p:cNvGrpSpPr/>
            <p:nvPr/>
          </p:nvGrpSpPr>
          <p:grpSpPr bwMode="auto">
            <a:xfrm>
              <a:off x="3969829" y="1069173"/>
              <a:ext cx="1286358" cy="1404659"/>
              <a:chOff x="5256212" y="1752600"/>
              <a:chExt cx="1846596" cy="1666462"/>
            </a:xfrm>
          </p:grpSpPr>
          <p:sp>
            <p:nvSpPr>
              <p:cNvPr id="25" name="Rectangle 16">
                <a:hlinkClick r:id="rId3"/>
              </p:cNvPr>
              <p:cNvSpPr/>
              <p:nvPr/>
            </p:nvSpPr>
            <p:spPr bwMode="auto">
              <a:xfrm>
                <a:off x="5256212" y="1752600"/>
                <a:ext cx="1846596" cy="1666462"/>
              </a:xfrm>
              <a:prstGeom prst="rect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4622" name="Freeform 83"/>
              <p:cNvSpPr>
                <a:spLocks noEditPoints="1"/>
              </p:cNvSpPr>
              <p:nvPr/>
            </p:nvSpPr>
            <p:spPr bwMode="black">
              <a:xfrm>
                <a:off x="5834554" y="1905123"/>
                <a:ext cx="653481" cy="691065"/>
              </a:xfrm>
              <a:custGeom>
                <a:avLst/>
                <a:gdLst>
                  <a:gd name="T0" fmla="*/ 48288121 w 2107"/>
                  <a:gd name="T1" fmla="*/ 112498599 h 2221"/>
                  <a:gd name="T2" fmla="*/ 22989691 w 2107"/>
                  <a:gd name="T3" fmla="*/ 200599896 h 2221"/>
                  <a:gd name="T4" fmla="*/ 152655891 w 2107"/>
                  <a:gd name="T5" fmla="*/ 174266306 h 2221"/>
                  <a:gd name="T6" fmla="*/ 143036663 w 2107"/>
                  <a:gd name="T7" fmla="*/ 177654734 h 2221"/>
                  <a:gd name="T8" fmla="*/ 151886415 w 2107"/>
                  <a:gd name="T9" fmla="*/ 181043161 h 2221"/>
                  <a:gd name="T10" fmla="*/ 141401565 w 2107"/>
                  <a:gd name="T11" fmla="*/ 178816569 h 2221"/>
                  <a:gd name="T12" fmla="*/ 94556251 w 2107"/>
                  <a:gd name="T13" fmla="*/ 177848269 h 2221"/>
                  <a:gd name="T14" fmla="*/ 102155487 w 2107"/>
                  <a:gd name="T15" fmla="*/ 181237008 h 2221"/>
                  <a:gd name="T16" fmla="*/ 91959075 w 2107"/>
                  <a:gd name="T17" fmla="*/ 188885084 h 2221"/>
                  <a:gd name="T18" fmla="*/ 100616225 w 2107"/>
                  <a:gd name="T19" fmla="*/ 190724605 h 2221"/>
                  <a:gd name="T20" fmla="*/ 78877049 w 2107"/>
                  <a:gd name="T21" fmla="*/ 181237008 h 2221"/>
                  <a:gd name="T22" fmla="*/ 86476285 w 2107"/>
                  <a:gd name="T23" fmla="*/ 177751501 h 2221"/>
                  <a:gd name="T24" fmla="*/ 80897040 w 2107"/>
                  <a:gd name="T25" fmla="*/ 182592379 h 2221"/>
                  <a:gd name="T26" fmla="*/ 87053470 w 2107"/>
                  <a:gd name="T27" fmla="*/ 185884039 h 2221"/>
                  <a:gd name="T28" fmla="*/ 84840877 w 2107"/>
                  <a:gd name="T29" fmla="*/ 190821373 h 2221"/>
                  <a:gd name="T30" fmla="*/ 66083460 w 2107"/>
                  <a:gd name="T31" fmla="*/ 178816569 h 2221"/>
                  <a:gd name="T32" fmla="*/ 75029357 w 2107"/>
                  <a:gd name="T33" fmla="*/ 178525955 h 2221"/>
                  <a:gd name="T34" fmla="*/ 73105512 w 2107"/>
                  <a:gd name="T35" fmla="*/ 182204997 h 2221"/>
                  <a:gd name="T36" fmla="*/ 67622723 w 2107"/>
                  <a:gd name="T37" fmla="*/ 185109586 h 2221"/>
                  <a:gd name="T38" fmla="*/ 65602731 w 2107"/>
                  <a:gd name="T39" fmla="*/ 190918452 h 2221"/>
                  <a:gd name="T40" fmla="*/ 62235769 w 2107"/>
                  <a:gd name="T41" fmla="*/ 186658492 h 2221"/>
                  <a:gd name="T42" fmla="*/ 60696816 w 2107"/>
                  <a:gd name="T43" fmla="*/ 180268708 h 2221"/>
                  <a:gd name="T44" fmla="*/ 52424249 w 2107"/>
                  <a:gd name="T45" fmla="*/ 195274869 h 2221"/>
                  <a:gd name="T46" fmla="*/ 40015554 w 2107"/>
                  <a:gd name="T47" fmla="*/ 201180503 h 2221"/>
                  <a:gd name="T48" fmla="*/ 41843254 w 2107"/>
                  <a:gd name="T49" fmla="*/ 194984565 h 2221"/>
                  <a:gd name="T50" fmla="*/ 51750919 w 2107"/>
                  <a:gd name="T51" fmla="*/ 194210112 h 2221"/>
                  <a:gd name="T52" fmla="*/ 50019675 w 2107"/>
                  <a:gd name="T53" fmla="*/ 191015220 h 2221"/>
                  <a:gd name="T54" fmla="*/ 47133752 w 2107"/>
                  <a:gd name="T55" fmla="*/ 186852028 h 2221"/>
                  <a:gd name="T56" fmla="*/ 56464542 w 2107"/>
                  <a:gd name="T57" fmla="*/ 185206353 h 2221"/>
                  <a:gd name="T58" fmla="*/ 101482157 w 2107"/>
                  <a:gd name="T59" fmla="*/ 200502817 h 2221"/>
                  <a:gd name="T60" fmla="*/ 58195786 w 2107"/>
                  <a:gd name="T61" fmla="*/ 201180503 h 2221"/>
                  <a:gd name="T62" fmla="*/ 58965262 w 2107"/>
                  <a:gd name="T63" fmla="*/ 194597183 h 2221"/>
                  <a:gd name="T64" fmla="*/ 100616225 w 2107"/>
                  <a:gd name="T65" fmla="*/ 193919498 h 2221"/>
                  <a:gd name="T66" fmla="*/ 107061092 w 2107"/>
                  <a:gd name="T67" fmla="*/ 181720847 h 2221"/>
                  <a:gd name="T68" fmla="*/ 113121376 w 2107"/>
                  <a:gd name="T69" fmla="*/ 177654734 h 2221"/>
                  <a:gd name="T70" fmla="*/ 109369831 w 2107"/>
                  <a:gd name="T71" fmla="*/ 182495300 h 2221"/>
                  <a:gd name="T72" fmla="*/ 107253693 w 2107"/>
                  <a:gd name="T73" fmla="*/ 186464957 h 2221"/>
                  <a:gd name="T74" fmla="*/ 116872611 w 2107"/>
                  <a:gd name="T75" fmla="*/ 190531070 h 2221"/>
                  <a:gd name="T76" fmla="*/ 109177539 w 2107"/>
                  <a:gd name="T77" fmla="*/ 190724605 h 2221"/>
                  <a:gd name="T78" fmla="*/ 110235452 w 2107"/>
                  <a:gd name="T79" fmla="*/ 200890200 h 2221"/>
                  <a:gd name="T80" fmla="*/ 107927024 w 2107"/>
                  <a:gd name="T81" fmla="*/ 195468715 h 2221"/>
                  <a:gd name="T82" fmla="*/ 109562122 w 2107"/>
                  <a:gd name="T83" fmla="*/ 193919498 h 2221"/>
                  <a:gd name="T84" fmla="*/ 117065213 w 2107"/>
                  <a:gd name="T85" fmla="*/ 193919498 h 2221"/>
                  <a:gd name="T86" fmla="*/ 128607976 w 2107"/>
                  <a:gd name="T87" fmla="*/ 180849626 h 2221"/>
                  <a:gd name="T88" fmla="*/ 135726174 w 2107"/>
                  <a:gd name="T89" fmla="*/ 177945037 h 2221"/>
                  <a:gd name="T90" fmla="*/ 137072835 w 2107"/>
                  <a:gd name="T91" fmla="*/ 182301765 h 2221"/>
                  <a:gd name="T92" fmla="*/ 130724423 w 2107"/>
                  <a:gd name="T93" fmla="*/ 186561725 h 2221"/>
                  <a:gd name="T94" fmla="*/ 141978750 w 2107"/>
                  <a:gd name="T95" fmla="*/ 189369234 h 2221"/>
                  <a:gd name="T96" fmla="*/ 140535943 w 2107"/>
                  <a:gd name="T97" fmla="*/ 190724605 h 2221"/>
                  <a:gd name="T98" fmla="*/ 145345402 w 2107"/>
                  <a:gd name="T99" fmla="*/ 200890200 h 2221"/>
                  <a:gd name="T100" fmla="*/ 133994930 w 2107"/>
                  <a:gd name="T101" fmla="*/ 195468715 h 2221"/>
                  <a:gd name="T102" fmla="*/ 141882604 w 2107"/>
                  <a:gd name="T103" fmla="*/ 193725962 h 2221"/>
                  <a:gd name="T104" fmla="*/ 161697934 w 2107"/>
                  <a:gd name="T105" fmla="*/ 195371636 h 2221"/>
                  <a:gd name="T106" fmla="*/ 156118999 w 2107"/>
                  <a:gd name="T107" fmla="*/ 200890200 h 2221"/>
                  <a:gd name="T108" fmla="*/ 157657951 w 2107"/>
                  <a:gd name="T109" fmla="*/ 193629194 h 2221"/>
                  <a:gd name="T110" fmla="*/ 156792329 w 2107"/>
                  <a:gd name="T111" fmla="*/ 190627838 h 2221"/>
                  <a:gd name="T112" fmla="*/ 147365393 w 2107"/>
                  <a:gd name="T113" fmla="*/ 184915739 h 2221"/>
                  <a:gd name="T114" fmla="*/ 89746792 w 2107"/>
                  <a:gd name="T115" fmla="*/ 126633539 h 2221"/>
                  <a:gd name="T116" fmla="*/ 865622 w 2107"/>
                  <a:gd name="T117" fmla="*/ 88004530 h 2221"/>
                  <a:gd name="T118" fmla="*/ 39727117 w 2107"/>
                  <a:gd name="T119" fmla="*/ 37370406 h 2221"/>
                  <a:gd name="T120" fmla="*/ 163525634 w 2107"/>
                  <a:gd name="T121" fmla="*/ 53829016 h 2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107" h="2221">
                    <a:moveTo>
                      <a:pt x="2107" y="809"/>
                    </a:moveTo>
                    <a:cubicBezTo>
                      <a:pt x="2106" y="786"/>
                      <a:pt x="2103" y="764"/>
                      <a:pt x="2098" y="742"/>
                    </a:cubicBezTo>
                    <a:cubicBezTo>
                      <a:pt x="2098" y="745"/>
                      <a:pt x="2098" y="747"/>
                      <a:pt x="2098" y="749"/>
                    </a:cubicBezTo>
                    <a:cubicBezTo>
                      <a:pt x="2096" y="810"/>
                      <a:pt x="2076" y="869"/>
                      <a:pt x="2040" y="926"/>
                    </a:cubicBezTo>
                    <a:cubicBezTo>
                      <a:pt x="2018" y="961"/>
                      <a:pt x="1988" y="995"/>
                      <a:pt x="1953" y="1027"/>
                    </a:cubicBezTo>
                    <a:cubicBezTo>
                      <a:pt x="1918" y="1064"/>
                      <a:pt x="1873" y="1098"/>
                      <a:pt x="1819" y="1131"/>
                    </a:cubicBezTo>
                    <a:cubicBezTo>
                      <a:pt x="1777" y="1156"/>
                      <a:pt x="1731" y="1178"/>
                      <a:pt x="1682" y="1198"/>
                    </a:cubicBezTo>
                    <a:cubicBezTo>
                      <a:pt x="1682" y="1061"/>
                      <a:pt x="1682" y="1061"/>
                      <a:pt x="1682" y="1061"/>
                    </a:cubicBezTo>
                    <a:cubicBezTo>
                      <a:pt x="1682" y="1059"/>
                      <a:pt x="1682" y="1058"/>
                      <a:pt x="1682" y="1056"/>
                    </a:cubicBezTo>
                    <a:cubicBezTo>
                      <a:pt x="1680" y="988"/>
                      <a:pt x="1624" y="933"/>
                      <a:pt x="1554" y="933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484" y="933"/>
                      <a:pt x="426" y="990"/>
                      <a:pt x="426" y="1061"/>
                    </a:cubicBezTo>
                    <a:cubicBezTo>
                      <a:pt x="426" y="1141"/>
                      <a:pt x="426" y="1141"/>
                      <a:pt x="426" y="1141"/>
                    </a:cubicBezTo>
                    <a:cubicBezTo>
                      <a:pt x="430" y="1142"/>
                      <a:pt x="430" y="1142"/>
                      <a:pt x="430" y="1142"/>
                    </a:cubicBezTo>
                    <a:cubicBezTo>
                      <a:pt x="430" y="1143"/>
                      <a:pt x="459" y="1152"/>
                      <a:pt x="502" y="1162"/>
                    </a:cubicBezTo>
                    <a:cubicBezTo>
                      <a:pt x="502" y="1069"/>
                      <a:pt x="502" y="1069"/>
                      <a:pt x="502" y="1069"/>
                    </a:cubicBezTo>
                    <a:cubicBezTo>
                      <a:pt x="502" y="1032"/>
                      <a:pt x="531" y="1003"/>
                      <a:pt x="568" y="1003"/>
                    </a:cubicBezTo>
                    <a:cubicBezTo>
                      <a:pt x="1541" y="1003"/>
                      <a:pt x="1541" y="1003"/>
                      <a:pt x="1541" y="1003"/>
                    </a:cubicBezTo>
                    <a:cubicBezTo>
                      <a:pt x="1577" y="1003"/>
                      <a:pt x="1607" y="1032"/>
                      <a:pt x="1607" y="1069"/>
                    </a:cubicBezTo>
                    <a:cubicBezTo>
                      <a:pt x="1607" y="1668"/>
                      <a:pt x="1607" y="1668"/>
                      <a:pt x="1607" y="1668"/>
                    </a:cubicBezTo>
                    <a:cubicBezTo>
                      <a:pt x="1607" y="1704"/>
                      <a:pt x="1577" y="1734"/>
                      <a:pt x="1541" y="1734"/>
                    </a:cubicBezTo>
                    <a:cubicBezTo>
                      <a:pt x="568" y="1734"/>
                      <a:pt x="568" y="1734"/>
                      <a:pt x="568" y="1734"/>
                    </a:cubicBezTo>
                    <a:cubicBezTo>
                      <a:pt x="531" y="1734"/>
                      <a:pt x="502" y="1704"/>
                      <a:pt x="502" y="1668"/>
                    </a:cubicBezTo>
                    <a:cubicBezTo>
                      <a:pt x="502" y="1541"/>
                      <a:pt x="502" y="1541"/>
                      <a:pt x="502" y="1541"/>
                    </a:cubicBezTo>
                    <a:cubicBezTo>
                      <a:pt x="476" y="1535"/>
                      <a:pt x="451" y="1528"/>
                      <a:pt x="426" y="1520"/>
                    </a:cubicBezTo>
                    <a:cubicBezTo>
                      <a:pt x="426" y="1676"/>
                      <a:pt x="426" y="1676"/>
                      <a:pt x="426" y="1676"/>
                    </a:cubicBezTo>
                    <a:cubicBezTo>
                      <a:pt x="426" y="1736"/>
                      <a:pt x="467" y="1786"/>
                      <a:pt x="523" y="1800"/>
                    </a:cubicBezTo>
                    <a:cubicBezTo>
                      <a:pt x="491" y="1802"/>
                      <a:pt x="456" y="1813"/>
                      <a:pt x="435" y="1837"/>
                    </a:cubicBezTo>
                    <a:cubicBezTo>
                      <a:pt x="419" y="1857"/>
                      <a:pt x="403" y="1876"/>
                      <a:pt x="387" y="1895"/>
                    </a:cubicBezTo>
                    <a:cubicBezTo>
                      <a:pt x="337" y="1954"/>
                      <a:pt x="288" y="2013"/>
                      <a:pt x="239" y="2072"/>
                    </a:cubicBezTo>
                    <a:cubicBezTo>
                      <a:pt x="227" y="2086"/>
                      <a:pt x="203" y="2107"/>
                      <a:pt x="203" y="2127"/>
                    </a:cubicBezTo>
                    <a:cubicBezTo>
                      <a:pt x="203" y="2183"/>
                      <a:pt x="203" y="2183"/>
                      <a:pt x="203" y="2183"/>
                    </a:cubicBezTo>
                    <a:cubicBezTo>
                      <a:pt x="204" y="2190"/>
                      <a:pt x="206" y="2197"/>
                      <a:pt x="209" y="2202"/>
                    </a:cubicBezTo>
                    <a:cubicBezTo>
                      <a:pt x="222" y="2220"/>
                      <a:pt x="247" y="2221"/>
                      <a:pt x="267" y="2221"/>
                    </a:cubicBezTo>
                    <a:cubicBezTo>
                      <a:pt x="295" y="2221"/>
                      <a:pt x="1759" y="2221"/>
                      <a:pt x="1804" y="2221"/>
                    </a:cubicBezTo>
                    <a:cubicBezTo>
                      <a:pt x="1826" y="2221"/>
                      <a:pt x="1850" y="2219"/>
                      <a:pt x="1871" y="2214"/>
                    </a:cubicBezTo>
                    <a:cubicBezTo>
                      <a:pt x="1886" y="2211"/>
                      <a:pt x="1903" y="2203"/>
                      <a:pt x="1905" y="2186"/>
                    </a:cubicBezTo>
                    <a:cubicBezTo>
                      <a:pt x="1905" y="2126"/>
                      <a:pt x="1905" y="2126"/>
                      <a:pt x="1905" y="2126"/>
                    </a:cubicBezTo>
                    <a:cubicBezTo>
                      <a:pt x="1907" y="2113"/>
                      <a:pt x="1899" y="2100"/>
                      <a:pt x="1891" y="2091"/>
                    </a:cubicBezTo>
                    <a:cubicBezTo>
                      <a:pt x="1887" y="2086"/>
                      <a:pt x="1883" y="2081"/>
                      <a:pt x="1879" y="2077"/>
                    </a:cubicBezTo>
                    <a:cubicBezTo>
                      <a:pt x="1858" y="2052"/>
                      <a:pt x="1837" y="2027"/>
                      <a:pt x="1816" y="2003"/>
                    </a:cubicBezTo>
                    <a:cubicBezTo>
                      <a:pt x="1770" y="1948"/>
                      <a:pt x="1724" y="1894"/>
                      <a:pt x="1678" y="1840"/>
                    </a:cubicBezTo>
                    <a:cubicBezTo>
                      <a:pt x="1676" y="1837"/>
                      <a:pt x="1674" y="1834"/>
                      <a:pt x="1671" y="1832"/>
                    </a:cubicBezTo>
                    <a:cubicBezTo>
                      <a:pt x="1662" y="1820"/>
                      <a:pt x="1647" y="1813"/>
                      <a:pt x="1633" y="1809"/>
                    </a:cubicBezTo>
                    <a:cubicBezTo>
                      <a:pt x="1618" y="1804"/>
                      <a:pt x="1603" y="1801"/>
                      <a:pt x="1587" y="1800"/>
                    </a:cubicBezTo>
                    <a:cubicBezTo>
                      <a:pt x="1642" y="1785"/>
                      <a:pt x="1682" y="1735"/>
                      <a:pt x="1682" y="1676"/>
                    </a:cubicBezTo>
                    <a:cubicBezTo>
                      <a:pt x="1682" y="1462"/>
                      <a:pt x="1682" y="1462"/>
                      <a:pt x="1682" y="1462"/>
                    </a:cubicBezTo>
                    <a:cubicBezTo>
                      <a:pt x="1698" y="1455"/>
                      <a:pt x="1714" y="1448"/>
                      <a:pt x="1730" y="1441"/>
                    </a:cubicBezTo>
                    <a:cubicBezTo>
                      <a:pt x="1801" y="1408"/>
                      <a:pt x="1863" y="1368"/>
                      <a:pt x="1916" y="1325"/>
                    </a:cubicBezTo>
                    <a:cubicBezTo>
                      <a:pt x="1946" y="1300"/>
                      <a:pt x="1972" y="1273"/>
                      <a:pt x="1995" y="1246"/>
                    </a:cubicBezTo>
                    <a:cubicBezTo>
                      <a:pt x="2018" y="1218"/>
                      <a:pt x="2037" y="1187"/>
                      <a:pt x="2054" y="1154"/>
                    </a:cubicBezTo>
                    <a:cubicBezTo>
                      <a:pt x="2068" y="1124"/>
                      <a:pt x="2079" y="1090"/>
                      <a:pt x="2084" y="1054"/>
                    </a:cubicBezTo>
                    <a:cubicBezTo>
                      <a:pt x="2086" y="1040"/>
                      <a:pt x="2087" y="1026"/>
                      <a:pt x="2089" y="1013"/>
                    </a:cubicBezTo>
                    <a:cubicBezTo>
                      <a:pt x="2089" y="1008"/>
                      <a:pt x="2090" y="1003"/>
                      <a:pt x="2090" y="998"/>
                    </a:cubicBezTo>
                    <a:cubicBezTo>
                      <a:pt x="2102" y="877"/>
                      <a:pt x="2102" y="877"/>
                      <a:pt x="2102" y="877"/>
                    </a:cubicBezTo>
                    <a:cubicBezTo>
                      <a:pt x="2103" y="874"/>
                      <a:pt x="2103" y="870"/>
                      <a:pt x="2103" y="867"/>
                    </a:cubicBezTo>
                    <a:cubicBezTo>
                      <a:pt x="2105" y="848"/>
                      <a:pt x="2107" y="829"/>
                      <a:pt x="2107" y="809"/>
                    </a:cubicBezTo>
                    <a:close/>
                    <a:moveTo>
                      <a:pt x="1474" y="1837"/>
                    </a:moveTo>
                    <a:cubicBezTo>
                      <a:pt x="1475" y="1836"/>
                      <a:pt x="1476" y="1836"/>
                      <a:pt x="1478" y="1836"/>
                    </a:cubicBezTo>
                    <a:cubicBezTo>
                      <a:pt x="1481" y="1835"/>
                      <a:pt x="1483" y="1835"/>
                      <a:pt x="1487" y="1835"/>
                    </a:cubicBezTo>
                    <a:cubicBezTo>
                      <a:pt x="1492" y="1835"/>
                      <a:pt x="1492" y="1835"/>
                      <a:pt x="1492" y="1835"/>
                    </a:cubicBezTo>
                    <a:cubicBezTo>
                      <a:pt x="1492" y="1835"/>
                      <a:pt x="1492" y="1835"/>
                      <a:pt x="1492" y="1835"/>
                    </a:cubicBezTo>
                    <a:cubicBezTo>
                      <a:pt x="1502" y="1835"/>
                      <a:pt x="1511" y="1835"/>
                      <a:pt x="1521" y="1835"/>
                    </a:cubicBezTo>
                    <a:cubicBezTo>
                      <a:pt x="1521" y="1835"/>
                      <a:pt x="1521" y="1835"/>
                      <a:pt x="1521" y="1835"/>
                    </a:cubicBezTo>
                    <a:cubicBezTo>
                      <a:pt x="1531" y="1835"/>
                      <a:pt x="1531" y="1835"/>
                      <a:pt x="1531" y="1835"/>
                    </a:cubicBezTo>
                    <a:cubicBezTo>
                      <a:pt x="1534" y="1834"/>
                      <a:pt x="1538" y="1835"/>
                      <a:pt x="1541" y="1835"/>
                    </a:cubicBezTo>
                    <a:cubicBezTo>
                      <a:pt x="1543" y="1836"/>
                      <a:pt x="1546" y="1836"/>
                      <a:pt x="1548" y="1837"/>
                    </a:cubicBezTo>
                    <a:cubicBezTo>
                      <a:pt x="1548" y="1837"/>
                      <a:pt x="1548" y="1837"/>
                      <a:pt x="1548" y="1837"/>
                    </a:cubicBezTo>
                    <a:cubicBezTo>
                      <a:pt x="1549" y="1837"/>
                      <a:pt x="1549" y="1838"/>
                      <a:pt x="1549" y="1838"/>
                    </a:cubicBezTo>
                    <a:cubicBezTo>
                      <a:pt x="1550" y="1838"/>
                      <a:pt x="1550" y="1838"/>
                      <a:pt x="1550" y="1838"/>
                    </a:cubicBezTo>
                    <a:cubicBezTo>
                      <a:pt x="1553" y="1839"/>
                      <a:pt x="1556" y="1840"/>
                      <a:pt x="1558" y="1842"/>
                    </a:cubicBezTo>
                    <a:cubicBezTo>
                      <a:pt x="1560" y="1843"/>
                      <a:pt x="1562" y="1845"/>
                      <a:pt x="1563" y="1847"/>
                    </a:cubicBezTo>
                    <a:cubicBezTo>
                      <a:pt x="1571" y="1858"/>
                      <a:pt x="1571" y="1858"/>
                      <a:pt x="1571" y="1858"/>
                    </a:cubicBezTo>
                    <a:cubicBezTo>
                      <a:pt x="1573" y="1861"/>
                      <a:pt x="1577" y="1865"/>
                      <a:pt x="1579" y="1870"/>
                    </a:cubicBezTo>
                    <a:cubicBezTo>
                      <a:pt x="1579" y="1870"/>
                      <a:pt x="1579" y="1870"/>
                      <a:pt x="1579" y="1870"/>
                    </a:cubicBezTo>
                    <a:cubicBezTo>
                      <a:pt x="1581" y="1872"/>
                      <a:pt x="1581" y="1874"/>
                      <a:pt x="1581" y="1876"/>
                    </a:cubicBezTo>
                    <a:cubicBezTo>
                      <a:pt x="1581" y="1877"/>
                      <a:pt x="1580" y="1878"/>
                      <a:pt x="1579" y="1879"/>
                    </a:cubicBezTo>
                    <a:cubicBezTo>
                      <a:pt x="1579" y="1879"/>
                      <a:pt x="1579" y="1880"/>
                      <a:pt x="1579" y="1880"/>
                    </a:cubicBezTo>
                    <a:cubicBezTo>
                      <a:pt x="1579" y="1880"/>
                      <a:pt x="1579" y="1880"/>
                      <a:pt x="1579" y="1880"/>
                    </a:cubicBezTo>
                    <a:cubicBezTo>
                      <a:pt x="1578" y="1880"/>
                      <a:pt x="1578" y="1880"/>
                      <a:pt x="1578" y="1880"/>
                    </a:cubicBezTo>
                    <a:cubicBezTo>
                      <a:pt x="1578" y="1880"/>
                      <a:pt x="1578" y="1881"/>
                      <a:pt x="1577" y="1881"/>
                    </a:cubicBezTo>
                    <a:cubicBezTo>
                      <a:pt x="1577" y="1881"/>
                      <a:pt x="1577" y="1881"/>
                      <a:pt x="1576" y="1881"/>
                    </a:cubicBezTo>
                    <a:cubicBezTo>
                      <a:pt x="1576" y="1881"/>
                      <a:pt x="1576" y="1882"/>
                      <a:pt x="1575" y="1882"/>
                    </a:cubicBezTo>
                    <a:cubicBezTo>
                      <a:pt x="1569" y="1885"/>
                      <a:pt x="1560" y="1884"/>
                      <a:pt x="1553" y="1884"/>
                    </a:cubicBezTo>
                    <a:cubicBezTo>
                      <a:pt x="1516" y="1884"/>
                      <a:pt x="1516" y="1884"/>
                      <a:pt x="1516" y="1884"/>
                    </a:cubicBezTo>
                    <a:cubicBezTo>
                      <a:pt x="1509" y="1884"/>
                      <a:pt x="1501" y="1883"/>
                      <a:pt x="1494" y="1879"/>
                    </a:cubicBezTo>
                    <a:cubicBezTo>
                      <a:pt x="1492" y="1878"/>
                      <a:pt x="1490" y="1877"/>
                      <a:pt x="1488" y="1876"/>
                    </a:cubicBezTo>
                    <a:cubicBezTo>
                      <a:pt x="1486" y="1874"/>
                      <a:pt x="1484" y="1872"/>
                      <a:pt x="1483" y="1871"/>
                    </a:cubicBezTo>
                    <a:cubicBezTo>
                      <a:pt x="1481" y="1868"/>
                      <a:pt x="1481" y="1868"/>
                      <a:pt x="1481" y="1868"/>
                    </a:cubicBezTo>
                    <a:cubicBezTo>
                      <a:pt x="1478" y="1861"/>
                      <a:pt x="1473" y="1854"/>
                      <a:pt x="1470" y="1847"/>
                    </a:cubicBezTo>
                    <a:cubicBezTo>
                      <a:pt x="1467" y="1842"/>
                      <a:pt x="1469" y="1839"/>
                      <a:pt x="1474" y="1837"/>
                    </a:cubicBezTo>
                    <a:close/>
                    <a:moveTo>
                      <a:pt x="965" y="1871"/>
                    </a:moveTo>
                    <a:cubicBezTo>
                      <a:pt x="966" y="1869"/>
                      <a:pt x="966" y="1868"/>
                      <a:pt x="966" y="1866"/>
                    </a:cubicBezTo>
                    <a:cubicBezTo>
                      <a:pt x="966" y="1866"/>
                      <a:pt x="966" y="1866"/>
                      <a:pt x="966" y="1866"/>
                    </a:cubicBezTo>
                    <a:cubicBezTo>
                      <a:pt x="967" y="1861"/>
                      <a:pt x="966" y="1855"/>
                      <a:pt x="968" y="1850"/>
                    </a:cubicBezTo>
                    <a:cubicBezTo>
                      <a:pt x="968" y="1848"/>
                      <a:pt x="968" y="1848"/>
                      <a:pt x="968" y="1848"/>
                    </a:cubicBezTo>
                    <a:cubicBezTo>
                      <a:pt x="968" y="1846"/>
                      <a:pt x="969" y="1845"/>
                      <a:pt x="970" y="1843"/>
                    </a:cubicBezTo>
                    <a:cubicBezTo>
                      <a:pt x="971" y="1842"/>
                      <a:pt x="973" y="1841"/>
                      <a:pt x="974" y="1841"/>
                    </a:cubicBezTo>
                    <a:cubicBezTo>
                      <a:pt x="974" y="1840"/>
                      <a:pt x="974" y="1840"/>
                      <a:pt x="974" y="1840"/>
                    </a:cubicBezTo>
                    <a:cubicBezTo>
                      <a:pt x="975" y="1840"/>
                      <a:pt x="975" y="1840"/>
                      <a:pt x="975" y="1840"/>
                    </a:cubicBezTo>
                    <a:cubicBezTo>
                      <a:pt x="976" y="1840"/>
                      <a:pt x="976" y="1839"/>
                      <a:pt x="976" y="1839"/>
                    </a:cubicBezTo>
                    <a:cubicBezTo>
                      <a:pt x="976" y="1839"/>
                      <a:pt x="977" y="1839"/>
                      <a:pt x="977" y="1839"/>
                    </a:cubicBezTo>
                    <a:cubicBezTo>
                      <a:pt x="978" y="1839"/>
                      <a:pt x="978" y="1838"/>
                      <a:pt x="979" y="1838"/>
                    </a:cubicBezTo>
                    <a:cubicBezTo>
                      <a:pt x="980" y="1838"/>
                      <a:pt x="980" y="1838"/>
                      <a:pt x="980" y="1838"/>
                    </a:cubicBezTo>
                    <a:cubicBezTo>
                      <a:pt x="981" y="1837"/>
                      <a:pt x="982" y="1837"/>
                      <a:pt x="983" y="1837"/>
                    </a:cubicBezTo>
                    <a:cubicBezTo>
                      <a:pt x="983" y="1837"/>
                      <a:pt x="984" y="1837"/>
                      <a:pt x="984" y="1837"/>
                    </a:cubicBezTo>
                    <a:cubicBezTo>
                      <a:pt x="984" y="1837"/>
                      <a:pt x="984" y="1837"/>
                      <a:pt x="985" y="1837"/>
                    </a:cubicBezTo>
                    <a:cubicBezTo>
                      <a:pt x="985" y="1837"/>
                      <a:pt x="985" y="1837"/>
                      <a:pt x="986" y="1836"/>
                    </a:cubicBezTo>
                    <a:cubicBezTo>
                      <a:pt x="988" y="1836"/>
                      <a:pt x="991" y="1836"/>
                      <a:pt x="993" y="1836"/>
                    </a:cubicBezTo>
                    <a:cubicBezTo>
                      <a:pt x="995" y="1836"/>
                      <a:pt x="995" y="1836"/>
                      <a:pt x="995" y="1836"/>
                    </a:cubicBezTo>
                    <a:cubicBezTo>
                      <a:pt x="998" y="1836"/>
                      <a:pt x="1000" y="1836"/>
                      <a:pt x="1003" y="1836"/>
                    </a:cubicBezTo>
                    <a:cubicBezTo>
                      <a:pt x="1038" y="1836"/>
                      <a:pt x="1038" y="1836"/>
                      <a:pt x="1038" y="1836"/>
                    </a:cubicBezTo>
                    <a:cubicBezTo>
                      <a:pt x="1038" y="1836"/>
                      <a:pt x="1039" y="1836"/>
                      <a:pt x="1040" y="1836"/>
                    </a:cubicBezTo>
                    <a:cubicBezTo>
                      <a:pt x="1040" y="1836"/>
                      <a:pt x="1040" y="1836"/>
                      <a:pt x="1041" y="1836"/>
                    </a:cubicBezTo>
                    <a:cubicBezTo>
                      <a:pt x="1042" y="1836"/>
                      <a:pt x="1042" y="1836"/>
                      <a:pt x="1043" y="1836"/>
                    </a:cubicBezTo>
                    <a:cubicBezTo>
                      <a:pt x="1050" y="1837"/>
                      <a:pt x="1058" y="1839"/>
                      <a:pt x="1061" y="1844"/>
                    </a:cubicBezTo>
                    <a:cubicBezTo>
                      <a:pt x="1061" y="1845"/>
                      <a:pt x="1061" y="1845"/>
                      <a:pt x="1061" y="1846"/>
                    </a:cubicBezTo>
                    <a:cubicBezTo>
                      <a:pt x="1061" y="1846"/>
                      <a:pt x="1061" y="1846"/>
                      <a:pt x="1061" y="1846"/>
                    </a:cubicBezTo>
                    <a:cubicBezTo>
                      <a:pt x="1063" y="1853"/>
                      <a:pt x="1062" y="1863"/>
                      <a:pt x="1062" y="1870"/>
                    </a:cubicBezTo>
                    <a:cubicBezTo>
                      <a:pt x="1062" y="1872"/>
                      <a:pt x="1062" y="1872"/>
                      <a:pt x="1062" y="1872"/>
                    </a:cubicBezTo>
                    <a:cubicBezTo>
                      <a:pt x="1062" y="1873"/>
                      <a:pt x="1062" y="1874"/>
                      <a:pt x="1061" y="1876"/>
                    </a:cubicBezTo>
                    <a:cubicBezTo>
                      <a:pt x="1054" y="1889"/>
                      <a:pt x="1022" y="1885"/>
                      <a:pt x="1010" y="1885"/>
                    </a:cubicBezTo>
                    <a:cubicBezTo>
                      <a:pt x="1003" y="1885"/>
                      <a:pt x="996" y="1885"/>
                      <a:pt x="989" y="1885"/>
                    </a:cubicBezTo>
                    <a:cubicBezTo>
                      <a:pt x="983" y="1885"/>
                      <a:pt x="974" y="1884"/>
                      <a:pt x="969" y="1879"/>
                    </a:cubicBezTo>
                    <a:cubicBezTo>
                      <a:pt x="969" y="1879"/>
                      <a:pt x="969" y="1879"/>
                      <a:pt x="968" y="1879"/>
                    </a:cubicBezTo>
                    <a:cubicBezTo>
                      <a:pt x="968" y="1879"/>
                      <a:pt x="968" y="1878"/>
                      <a:pt x="968" y="1878"/>
                    </a:cubicBezTo>
                    <a:cubicBezTo>
                      <a:pt x="967" y="1878"/>
                      <a:pt x="967" y="1878"/>
                      <a:pt x="967" y="1877"/>
                    </a:cubicBezTo>
                    <a:cubicBezTo>
                      <a:pt x="967" y="1877"/>
                      <a:pt x="967" y="1877"/>
                      <a:pt x="967" y="1877"/>
                    </a:cubicBezTo>
                    <a:cubicBezTo>
                      <a:pt x="967" y="1877"/>
                      <a:pt x="967" y="1877"/>
                      <a:pt x="967" y="1877"/>
                    </a:cubicBezTo>
                    <a:cubicBezTo>
                      <a:pt x="966" y="1876"/>
                      <a:pt x="966" y="1876"/>
                      <a:pt x="966" y="1875"/>
                    </a:cubicBezTo>
                    <a:cubicBezTo>
                      <a:pt x="965" y="1874"/>
                      <a:pt x="965" y="1873"/>
                      <a:pt x="965" y="1872"/>
                    </a:cubicBezTo>
                    <a:lnTo>
                      <a:pt x="965" y="1871"/>
                    </a:lnTo>
                    <a:close/>
                    <a:moveTo>
                      <a:pt x="956" y="1955"/>
                    </a:moveTo>
                    <a:cubicBezTo>
                      <a:pt x="956" y="1952"/>
                      <a:pt x="956" y="1952"/>
                      <a:pt x="956" y="1952"/>
                    </a:cubicBezTo>
                    <a:cubicBezTo>
                      <a:pt x="956" y="1952"/>
                      <a:pt x="956" y="1951"/>
                      <a:pt x="956" y="1951"/>
                    </a:cubicBezTo>
                    <a:cubicBezTo>
                      <a:pt x="957" y="1943"/>
                      <a:pt x="958" y="1935"/>
                      <a:pt x="959" y="1926"/>
                    </a:cubicBezTo>
                    <a:cubicBezTo>
                      <a:pt x="959" y="1926"/>
                      <a:pt x="959" y="1926"/>
                      <a:pt x="959" y="1926"/>
                    </a:cubicBezTo>
                    <a:cubicBezTo>
                      <a:pt x="959" y="1926"/>
                      <a:pt x="959" y="1926"/>
                      <a:pt x="959" y="1925"/>
                    </a:cubicBezTo>
                    <a:cubicBezTo>
                      <a:pt x="963" y="1907"/>
                      <a:pt x="999" y="1911"/>
                      <a:pt x="1013" y="1911"/>
                    </a:cubicBezTo>
                    <a:cubicBezTo>
                      <a:pt x="1025" y="1911"/>
                      <a:pt x="1055" y="1908"/>
                      <a:pt x="1061" y="1921"/>
                    </a:cubicBezTo>
                    <a:cubicBezTo>
                      <a:pt x="1062" y="1923"/>
                      <a:pt x="1063" y="1924"/>
                      <a:pt x="1063" y="1926"/>
                    </a:cubicBezTo>
                    <a:cubicBezTo>
                      <a:pt x="1063" y="1940"/>
                      <a:pt x="1063" y="1940"/>
                      <a:pt x="1063" y="1940"/>
                    </a:cubicBezTo>
                    <a:cubicBezTo>
                      <a:pt x="1063" y="1945"/>
                      <a:pt x="1063" y="1949"/>
                      <a:pt x="1063" y="1953"/>
                    </a:cubicBezTo>
                    <a:cubicBezTo>
                      <a:pt x="1063" y="1953"/>
                      <a:pt x="1063" y="1953"/>
                      <a:pt x="1063" y="1953"/>
                    </a:cubicBezTo>
                    <a:cubicBezTo>
                      <a:pt x="1063" y="1955"/>
                      <a:pt x="1063" y="1955"/>
                      <a:pt x="1063" y="1955"/>
                    </a:cubicBezTo>
                    <a:cubicBezTo>
                      <a:pt x="1063" y="1957"/>
                      <a:pt x="1062" y="1959"/>
                      <a:pt x="1061" y="1961"/>
                    </a:cubicBezTo>
                    <a:cubicBezTo>
                      <a:pt x="1061" y="1962"/>
                      <a:pt x="1060" y="1962"/>
                      <a:pt x="1060" y="1962"/>
                    </a:cubicBezTo>
                    <a:cubicBezTo>
                      <a:pt x="1060" y="1963"/>
                      <a:pt x="1059" y="1963"/>
                      <a:pt x="1059" y="1964"/>
                    </a:cubicBezTo>
                    <a:cubicBezTo>
                      <a:pt x="1058" y="1964"/>
                      <a:pt x="1058" y="1964"/>
                      <a:pt x="1058" y="1964"/>
                    </a:cubicBezTo>
                    <a:cubicBezTo>
                      <a:pt x="1055" y="1967"/>
                      <a:pt x="1051" y="1969"/>
                      <a:pt x="1046" y="1970"/>
                    </a:cubicBezTo>
                    <a:cubicBezTo>
                      <a:pt x="1046" y="1970"/>
                      <a:pt x="1046" y="1970"/>
                      <a:pt x="1046" y="1970"/>
                    </a:cubicBezTo>
                    <a:cubicBezTo>
                      <a:pt x="1046" y="1970"/>
                      <a:pt x="1046" y="1970"/>
                      <a:pt x="1046" y="1970"/>
                    </a:cubicBezTo>
                    <a:cubicBezTo>
                      <a:pt x="1044" y="1971"/>
                      <a:pt x="1043" y="1971"/>
                      <a:pt x="1041" y="1971"/>
                    </a:cubicBezTo>
                    <a:cubicBezTo>
                      <a:pt x="1041" y="1971"/>
                      <a:pt x="1040" y="1971"/>
                      <a:pt x="1040" y="1971"/>
                    </a:cubicBezTo>
                    <a:cubicBezTo>
                      <a:pt x="1038" y="1971"/>
                      <a:pt x="1037" y="1972"/>
                      <a:pt x="1035" y="1972"/>
                    </a:cubicBezTo>
                    <a:cubicBezTo>
                      <a:pt x="1035" y="1972"/>
                      <a:pt x="1035" y="1972"/>
                      <a:pt x="1035" y="1972"/>
                    </a:cubicBezTo>
                    <a:cubicBezTo>
                      <a:pt x="982" y="1972"/>
                      <a:pt x="982" y="1972"/>
                      <a:pt x="982" y="1972"/>
                    </a:cubicBezTo>
                    <a:cubicBezTo>
                      <a:pt x="976" y="1972"/>
                      <a:pt x="969" y="1971"/>
                      <a:pt x="963" y="1967"/>
                    </a:cubicBezTo>
                    <a:cubicBezTo>
                      <a:pt x="963" y="1967"/>
                      <a:pt x="963" y="1967"/>
                      <a:pt x="963" y="1967"/>
                    </a:cubicBezTo>
                    <a:cubicBezTo>
                      <a:pt x="963" y="1967"/>
                      <a:pt x="963" y="1967"/>
                      <a:pt x="963" y="1967"/>
                    </a:cubicBezTo>
                    <a:cubicBezTo>
                      <a:pt x="962" y="1966"/>
                      <a:pt x="961" y="1965"/>
                      <a:pt x="960" y="1964"/>
                    </a:cubicBezTo>
                    <a:cubicBezTo>
                      <a:pt x="959" y="1964"/>
                      <a:pt x="958" y="1963"/>
                      <a:pt x="958" y="1962"/>
                    </a:cubicBezTo>
                    <a:cubicBezTo>
                      <a:pt x="958" y="1962"/>
                      <a:pt x="958" y="1962"/>
                      <a:pt x="957" y="1962"/>
                    </a:cubicBezTo>
                    <a:cubicBezTo>
                      <a:pt x="956" y="1960"/>
                      <a:pt x="956" y="1957"/>
                      <a:pt x="956" y="1955"/>
                    </a:cubicBezTo>
                    <a:close/>
                    <a:moveTo>
                      <a:pt x="820" y="1872"/>
                    </a:moveTo>
                    <a:cubicBezTo>
                      <a:pt x="820" y="1872"/>
                      <a:pt x="820" y="1872"/>
                      <a:pt x="820" y="1872"/>
                    </a:cubicBezTo>
                    <a:cubicBezTo>
                      <a:pt x="820" y="1872"/>
                      <a:pt x="820" y="1872"/>
                      <a:pt x="820" y="1872"/>
                    </a:cubicBezTo>
                    <a:cubicBezTo>
                      <a:pt x="820" y="1870"/>
                      <a:pt x="821" y="1868"/>
                      <a:pt x="822" y="1866"/>
                    </a:cubicBezTo>
                    <a:cubicBezTo>
                      <a:pt x="823" y="1861"/>
                      <a:pt x="824" y="1854"/>
                      <a:pt x="827" y="1849"/>
                    </a:cubicBezTo>
                    <a:cubicBezTo>
                      <a:pt x="827" y="1848"/>
                      <a:pt x="827" y="1848"/>
                      <a:pt x="827" y="1848"/>
                    </a:cubicBezTo>
                    <a:cubicBezTo>
                      <a:pt x="827" y="1847"/>
                      <a:pt x="829" y="1845"/>
                      <a:pt x="830" y="1844"/>
                    </a:cubicBezTo>
                    <a:cubicBezTo>
                      <a:pt x="831" y="1843"/>
                      <a:pt x="832" y="1842"/>
                      <a:pt x="833" y="1841"/>
                    </a:cubicBezTo>
                    <a:cubicBezTo>
                      <a:pt x="837" y="1839"/>
                      <a:pt x="840" y="1838"/>
                      <a:pt x="844" y="1837"/>
                    </a:cubicBezTo>
                    <a:cubicBezTo>
                      <a:pt x="845" y="1837"/>
                      <a:pt x="845" y="1837"/>
                      <a:pt x="845" y="1837"/>
                    </a:cubicBezTo>
                    <a:cubicBezTo>
                      <a:pt x="848" y="1836"/>
                      <a:pt x="851" y="1836"/>
                      <a:pt x="855" y="1836"/>
                    </a:cubicBezTo>
                    <a:cubicBezTo>
                      <a:pt x="859" y="1836"/>
                      <a:pt x="859" y="1836"/>
                      <a:pt x="859" y="1836"/>
                    </a:cubicBezTo>
                    <a:cubicBezTo>
                      <a:pt x="861" y="1836"/>
                      <a:pt x="862" y="1836"/>
                      <a:pt x="864" y="1836"/>
                    </a:cubicBezTo>
                    <a:cubicBezTo>
                      <a:pt x="873" y="1836"/>
                      <a:pt x="883" y="1836"/>
                      <a:pt x="893" y="1836"/>
                    </a:cubicBezTo>
                    <a:cubicBezTo>
                      <a:pt x="894" y="1836"/>
                      <a:pt x="896" y="1836"/>
                      <a:pt x="897" y="1836"/>
                    </a:cubicBezTo>
                    <a:cubicBezTo>
                      <a:pt x="899" y="1836"/>
                      <a:pt x="899" y="1836"/>
                      <a:pt x="899" y="1836"/>
                    </a:cubicBezTo>
                    <a:cubicBezTo>
                      <a:pt x="899" y="1836"/>
                      <a:pt x="899" y="1836"/>
                      <a:pt x="900" y="1836"/>
                    </a:cubicBezTo>
                    <a:cubicBezTo>
                      <a:pt x="901" y="1836"/>
                      <a:pt x="902" y="1836"/>
                      <a:pt x="904" y="1836"/>
                    </a:cubicBezTo>
                    <a:cubicBezTo>
                      <a:pt x="904" y="1836"/>
                      <a:pt x="904" y="1836"/>
                      <a:pt x="904" y="1836"/>
                    </a:cubicBezTo>
                    <a:cubicBezTo>
                      <a:pt x="911" y="1837"/>
                      <a:pt x="919" y="1839"/>
                      <a:pt x="921" y="1846"/>
                    </a:cubicBezTo>
                    <a:cubicBezTo>
                      <a:pt x="921" y="1846"/>
                      <a:pt x="921" y="1846"/>
                      <a:pt x="921" y="1846"/>
                    </a:cubicBezTo>
                    <a:cubicBezTo>
                      <a:pt x="921" y="1846"/>
                      <a:pt x="921" y="1846"/>
                      <a:pt x="921" y="1846"/>
                    </a:cubicBezTo>
                    <a:cubicBezTo>
                      <a:pt x="921" y="1854"/>
                      <a:pt x="918" y="1863"/>
                      <a:pt x="917" y="1870"/>
                    </a:cubicBezTo>
                    <a:cubicBezTo>
                      <a:pt x="917" y="1870"/>
                      <a:pt x="917" y="1870"/>
                      <a:pt x="917" y="1870"/>
                    </a:cubicBezTo>
                    <a:cubicBezTo>
                      <a:pt x="917" y="1872"/>
                      <a:pt x="917" y="1872"/>
                      <a:pt x="917" y="1872"/>
                    </a:cubicBezTo>
                    <a:cubicBezTo>
                      <a:pt x="916" y="1873"/>
                      <a:pt x="916" y="1875"/>
                      <a:pt x="914" y="1876"/>
                    </a:cubicBezTo>
                    <a:cubicBezTo>
                      <a:pt x="914" y="1876"/>
                      <a:pt x="914" y="1877"/>
                      <a:pt x="914" y="1877"/>
                    </a:cubicBezTo>
                    <a:cubicBezTo>
                      <a:pt x="914" y="1877"/>
                      <a:pt x="914" y="1877"/>
                      <a:pt x="914" y="1877"/>
                    </a:cubicBezTo>
                    <a:cubicBezTo>
                      <a:pt x="914" y="1877"/>
                      <a:pt x="914" y="1877"/>
                      <a:pt x="914" y="1877"/>
                    </a:cubicBezTo>
                    <a:cubicBezTo>
                      <a:pt x="904" y="1889"/>
                      <a:pt x="878" y="1886"/>
                      <a:pt x="865" y="1886"/>
                    </a:cubicBezTo>
                    <a:cubicBezTo>
                      <a:pt x="857" y="1886"/>
                      <a:pt x="849" y="1886"/>
                      <a:pt x="841" y="1886"/>
                    </a:cubicBezTo>
                    <a:cubicBezTo>
                      <a:pt x="834" y="1886"/>
                      <a:pt x="824" y="1884"/>
                      <a:pt x="820" y="1877"/>
                    </a:cubicBezTo>
                    <a:cubicBezTo>
                      <a:pt x="820" y="1877"/>
                      <a:pt x="820" y="1876"/>
                      <a:pt x="820" y="1875"/>
                    </a:cubicBezTo>
                    <a:cubicBezTo>
                      <a:pt x="820" y="1875"/>
                      <a:pt x="820" y="1875"/>
                      <a:pt x="820" y="1874"/>
                    </a:cubicBezTo>
                    <a:cubicBezTo>
                      <a:pt x="820" y="1873"/>
                      <a:pt x="820" y="1873"/>
                      <a:pt x="820" y="1872"/>
                    </a:cubicBezTo>
                    <a:close/>
                    <a:moveTo>
                      <a:pt x="795" y="1956"/>
                    </a:moveTo>
                    <a:cubicBezTo>
                      <a:pt x="796" y="1952"/>
                      <a:pt x="796" y="1952"/>
                      <a:pt x="796" y="1952"/>
                    </a:cubicBezTo>
                    <a:cubicBezTo>
                      <a:pt x="796" y="1952"/>
                      <a:pt x="796" y="1952"/>
                      <a:pt x="796" y="1952"/>
                    </a:cubicBezTo>
                    <a:cubicBezTo>
                      <a:pt x="796" y="1951"/>
                      <a:pt x="796" y="1951"/>
                      <a:pt x="796" y="1950"/>
                    </a:cubicBezTo>
                    <a:cubicBezTo>
                      <a:pt x="803" y="1926"/>
                      <a:pt x="803" y="1926"/>
                      <a:pt x="803" y="1926"/>
                    </a:cubicBezTo>
                    <a:cubicBezTo>
                      <a:pt x="804" y="1926"/>
                      <a:pt x="804" y="1926"/>
                      <a:pt x="804" y="1925"/>
                    </a:cubicBezTo>
                    <a:cubicBezTo>
                      <a:pt x="811" y="1908"/>
                      <a:pt x="843" y="1911"/>
                      <a:pt x="859" y="1911"/>
                    </a:cubicBezTo>
                    <a:cubicBezTo>
                      <a:pt x="865" y="1911"/>
                      <a:pt x="877" y="1910"/>
                      <a:pt x="888" y="1912"/>
                    </a:cubicBezTo>
                    <a:cubicBezTo>
                      <a:pt x="890" y="1912"/>
                      <a:pt x="891" y="1912"/>
                      <a:pt x="893" y="1913"/>
                    </a:cubicBezTo>
                    <a:cubicBezTo>
                      <a:pt x="894" y="1913"/>
                      <a:pt x="894" y="1913"/>
                      <a:pt x="894" y="1913"/>
                    </a:cubicBezTo>
                    <a:cubicBezTo>
                      <a:pt x="899" y="1914"/>
                      <a:pt x="903" y="1916"/>
                      <a:pt x="905" y="1920"/>
                    </a:cubicBezTo>
                    <a:cubicBezTo>
                      <a:pt x="906" y="1920"/>
                      <a:pt x="906" y="1920"/>
                      <a:pt x="906" y="1920"/>
                    </a:cubicBezTo>
                    <a:cubicBezTo>
                      <a:pt x="906" y="1921"/>
                      <a:pt x="906" y="1921"/>
                      <a:pt x="906" y="1921"/>
                    </a:cubicBezTo>
                    <a:cubicBezTo>
                      <a:pt x="906" y="1921"/>
                      <a:pt x="906" y="1921"/>
                      <a:pt x="906" y="1921"/>
                    </a:cubicBezTo>
                    <a:cubicBezTo>
                      <a:pt x="907" y="1923"/>
                      <a:pt x="907" y="1924"/>
                      <a:pt x="907" y="1926"/>
                    </a:cubicBezTo>
                    <a:cubicBezTo>
                      <a:pt x="907" y="1928"/>
                      <a:pt x="907" y="1928"/>
                      <a:pt x="907" y="1928"/>
                    </a:cubicBezTo>
                    <a:cubicBezTo>
                      <a:pt x="907" y="1928"/>
                      <a:pt x="907" y="1928"/>
                      <a:pt x="907" y="1928"/>
                    </a:cubicBezTo>
                    <a:cubicBezTo>
                      <a:pt x="906" y="1932"/>
                      <a:pt x="905" y="1936"/>
                      <a:pt x="904" y="1941"/>
                    </a:cubicBezTo>
                    <a:cubicBezTo>
                      <a:pt x="902" y="1955"/>
                      <a:pt x="902" y="1955"/>
                      <a:pt x="902" y="1955"/>
                    </a:cubicBezTo>
                    <a:cubicBezTo>
                      <a:pt x="901" y="1958"/>
                      <a:pt x="900" y="1960"/>
                      <a:pt x="899" y="1962"/>
                    </a:cubicBezTo>
                    <a:cubicBezTo>
                      <a:pt x="898" y="1962"/>
                      <a:pt x="898" y="1962"/>
                      <a:pt x="898" y="1962"/>
                    </a:cubicBezTo>
                    <a:cubicBezTo>
                      <a:pt x="898" y="1963"/>
                      <a:pt x="897" y="1963"/>
                      <a:pt x="897" y="1963"/>
                    </a:cubicBezTo>
                    <a:cubicBezTo>
                      <a:pt x="897" y="1964"/>
                      <a:pt x="896" y="1964"/>
                      <a:pt x="895" y="1965"/>
                    </a:cubicBezTo>
                    <a:cubicBezTo>
                      <a:pt x="891" y="1968"/>
                      <a:pt x="887" y="1969"/>
                      <a:pt x="882" y="1971"/>
                    </a:cubicBezTo>
                    <a:cubicBezTo>
                      <a:pt x="882" y="1971"/>
                      <a:pt x="882" y="1971"/>
                      <a:pt x="882" y="1971"/>
                    </a:cubicBezTo>
                    <a:cubicBezTo>
                      <a:pt x="882" y="1971"/>
                      <a:pt x="882" y="1971"/>
                      <a:pt x="882" y="1971"/>
                    </a:cubicBezTo>
                    <a:cubicBezTo>
                      <a:pt x="880" y="1971"/>
                      <a:pt x="879" y="1971"/>
                      <a:pt x="877" y="1971"/>
                    </a:cubicBezTo>
                    <a:cubicBezTo>
                      <a:pt x="877" y="1972"/>
                      <a:pt x="876" y="1972"/>
                      <a:pt x="876" y="1972"/>
                    </a:cubicBezTo>
                    <a:cubicBezTo>
                      <a:pt x="874" y="1972"/>
                      <a:pt x="872" y="1972"/>
                      <a:pt x="871" y="1972"/>
                    </a:cubicBezTo>
                    <a:cubicBezTo>
                      <a:pt x="871" y="1972"/>
                      <a:pt x="871" y="1972"/>
                      <a:pt x="871" y="1972"/>
                    </a:cubicBezTo>
                    <a:cubicBezTo>
                      <a:pt x="818" y="1972"/>
                      <a:pt x="818" y="1972"/>
                      <a:pt x="818" y="1972"/>
                    </a:cubicBezTo>
                    <a:cubicBezTo>
                      <a:pt x="812" y="1972"/>
                      <a:pt x="805" y="1971"/>
                      <a:pt x="799" y="1967"/>
                    </a:cubicBezTo>
                    <a:cubicBezTo>
                      <a:pt x="799" y="1967"/>
                      <a:pt x="799" y="1967"/>
                      <a:pt x="799" y="1967"/>
                    </a:cubicBezTo>
                    <a:cubicBezTo>
                      <a:pt x="799" y="1967"/>
                      <a:pt x="799" y="1967"/>
                      <a:pt x="799" y="1967"/>
                    </a:cubicBezTo>
                    <a:cubicBezTo>
                      <a:pt x="798" y="1967"/>
                      <a:pt x="797" y="1966"/>
                      <a:pt x="797" y="1965"/>
                    </a:cubicBezTo>
                    <a:cubicBezTo>
                      <a:pt x="796" y="1964"/>
                      <a:pt x="796" y="1963"/>
                      <a:pt x="795" y="1963"/>
                    </a:cubicBezTo>
                    <a:cubicBezTo>
                      <a:pt x="795" y="1962"/>
                      <a:pt x="795" y="1962"/>
                      <a:pt x="795" y="1962"/>
                    </a:cubicBezTo>
                    <a:cubicBezTo>
                      <a:pt x="794" y="1960"/>
                      <a:pt x="794" y="1958"/>
                      <a:pt x="795" y="1956"/>
                    </a:cubicBezTo>
                    <a:close/>
                    <a:moveTo>
                      <a:pt x="674" y="1875"/>
                    </a:moveTo>
                    <a:cubicBezTo>
                      <a:pt x="674" y="1872"/>
                      <a:pt x="676" y="1869"/>
                      <a:pt x="677" y="1867"/>
                    </a:cubicBezTo>
                    <a:cubicBezTo>
                      <a:pt x="680" y="1861"/>
                      <a:pt x="683" y="1852"/>
                      <a:pt x="687" y="1847"/>
                    </a:cubicBezTo>
                    <a:cubicBezTo>
                      <a:pt x="688" y="1846"/>
                      <a:pt x="688" y="1846"/>
                      <a:pt x="688" y="1846"/>
                    </a:cubicBezTo>
                    <a:cubicBezTo>
                      <a:pt x="688" y="1846"/>
                      <a:pt x="689" y="1845"/>
                      <a:pt x="689" y="1845"/>
                    </a:cubicBezTo>
                    <a:cubicBezTo>
                      <a:pt x="689" y="1845"/>
                      <a:pt x="689" y="1845"/>
                      <a:pt x="690" y="1844"/>
                    </a:cubicBezTo>
                    <a:cubicBezTo>
                      <a:pt x="690" y="1844"/>
                      <a:pt x="690" y="1844"/>
                      <a:pt x="690" y="1844"/>
                    </a:cubicBezTo>
                    <a:cubicBezTo>
                      <a:pt x="690" y="1844"/>
                      <a:pt x="691" y="1844"/>
                      <a:pt x="691" y="1843"/>
                    </a:cubicBezTo>
                    <a:cubicBezTo>
                      <a:pt x="695" y="1840"/>
                      <a:pt x="700" y="1838"/>
                      <a:pt x="706" y="1838"/>
                    </a:cubicBezTo>
                    <a:cubicBezTo>
                      <a:pt x="706" y="1837"/>
                      <a:pt x="706" y="1837"/>
                      <a:pt x="706" y="1837"/>
                    </a:cubicBezTo>
                    <a:cubicBezTo>
                      <a:pt x="709" y="1837"/>
                      <a:pt x="713" y="1836"/>
                      <a:pt x="716" y="1836"/>
                    </a:cubicBezTo>
                    <a:cubicBezTo>
                      <a:pt x="734" y="1836"/>
                      <a:pt x="734" y="1836"/>
                      <a:pt x="734" y="1836"/>
                    </a:cubicBezTo>
                    <a:cubicBezTo>
                      <a:pt x="740" y="1836"/>
                      <a:pt x="746" y="1836"/>
                      <a:pt x="751" y="1836"/>
                    </a:cubicBezTo>
                    <a:cubicBezTo>
                      <a:pt x="759" y="1836"/>
                      <a:pt x="771" y="1835"/>
                      <a:pt x="777" y="1841"/>
                    </a:cubicBezTo>
                    <a:cubicBezTo>
                      <a:pt x="778" y="1841"/>
                      <a:pt x="778" y="1842"/>
                      <a:pt x="778" y="1842"/>
                    </a:cubicBezTo>
                    <a:cubicBezTo>
                      <a:pt x="778" y="1842"/>
                      <a:pt x="779" y="1842"/>
                      <a:pt x="779" y="1842"/>
                    </a:cubicBezTo>
                    <a:cubicBezTo>
                      <a:pt x="779" y="1842"/>
                      <a:pt x="779" y="1843"/>
                      <a:pt x="779" y="1843"/>
                    </a:cubicBezTo>
                    <a:cubicBezTo>
                      <a:pt x="779" y="1843"/>
                      <a:pt x="779" y="1843"/>
                      <a:pt x="780" y="1844"/>
                    </a:cubicBezTo>
                    <a:cubicBezTo>
                      <a:pt x="780" y="1845"/>
                      <a:pt x="780" y="1846"/>
                      <a:pt x="780" y="1847"/>
                    </a:cubicBezTo>
                    <a:cubicBezTo>
                      <a:pt x="779" y="1854"/>
                      <a:pt x="774" y="1863"/>
                      <a:pt x="773" y="1867"/>
                    </a:cubicBezTo>
                    <a:cubicBezTo>
                      <a:pt x="773" y="1867"/>
                      <a:pt x="773" y="1867"/>
                      <a:pt x="773" y="1867"/>
                    </a:cubicBezTo>
                    <a:cubicBezTo>
                      <a:pt x="772" y="1869"/>
                      <a:pt x="772" y="1870"/>
                      <a:pt x="771" y="1871"/>
                    </a:cubicBezTo>
                    <a:cubicBezTo>
                      <a:pt x="771" y="1872"/>
                      <a:pt x="771" y="1872"/>
                      <a:pt x="771" y="1872"/>
                    </a:cubicBezTo>
                    <a:cubicBezTo>
                      <a:pt x="771" y="1873"/>
                      <a:pt x="771" y="1873"/>
                      <a:pt x="770" y="1873"/>
                    </a:cubicBezTo>
                    <a:cubicBezTo>
                      <a:pt x="770" y="1874"/>
                      <a:pt x="770" y="1874"/>
                      <a:pt x="770" y="1874"/>
                    </a:cubicBezTo>
                    <a:cubicBezTo>
                      <a:pt x="770" y="1875"/>
                      <a:pt x="769" y="1875"/>
                      <a:pt x="769" y="1876"/>
                    </a:cubicBezTo>
                    <a:cubicBezTo>
                      <a:pt x="769" y="1876"/>
                      <a:pt x="769" y="1876"/>
                      <a:pt x="768" y="1876"/>
                    </a:cubicBezTo>
                    <a:cubicBezTo>
                      <a:pt x="768" y="1876"/>
                      <a:pt x="768" y="1877"/>
                      <a:pt x="768" y="1877"/>
                    </a:cubicBezTo>
                    <a:cubicBezTo>
                      <a:pt x="768" y="1877"/>
                      <a:pt x="767" y="1877"/>
                      <a:pt x="767" y="1877"/>
                    </a:cubicBezTo>
                    <a:cubicBezTo>
                      <a:pt x="766" y="1878"/>
                      <a:pt x="765" y="1879"/>
                      <a:pt x="764" y="1880"/>
                    </a:cubicBezTo>
                    <a:cubicBezTo>
                      <a:pt x="763" y="1880"/>
                      <a:pt x="762" y="1881"/>
                      <a:pt x="761" y="1881"/>
                    </a:cubicBezTo>
                    <a:cubicBezTo>
                      <a:pt x="760" y="1882"/>
                      <a:pt x="760" y="1882"/>
                      <a:pt x="760" y="1882"/>
                    </a:cubicBezTo>
                    <a:cubicBezTo>
                      <a:pt x="760" y="1882"/>
                      <a:pt x="760" y="1882"/>
                      <a:pt x="760" y="1882"/>
                    </a:cubicBezTo>
                    <a:cubicBezTo>
                      <a:pt x="756" y="1883"/>
                      <a:pt x="752" y="1885"/>
                      <a:pt x="749" y="1885"/>
                    </a:cubicBezTo>
                    <a:cubicBezTo>
                      <a:pt x="748" y="1885"/>
                      <a:pt x="746" y="1885"/>
                      <a:pt x="745" y="1886"/>
                    </a:cubicBezTo>
                    <a:cubicBezTo>
                      <a:pt x="745" y="1886"/>
                      <a:pt x="745" y="1886"/>
                      <a:pt x="745" y="1886"/>
                    </a:cubicBezTo>
                    <a:cubicBezTo>
                      <a:pt x="738" y="1886"/>
                      <a:pt x="730" y="1886"/>
                      <a:pt x="723" y="1886"/>
                    </a:cubicBezTo>
                    <a:cubicBezTo>
                      <a:pt x="693" y="1886"/>
                      <a:pt x="693" y="1886"/>
                      <a:pt x="693" y="1886"/>
                    </a:cubicBezTo>
                    <a:cubicBezTo>
                      <a:pt x="687" y="1886"/>
                      <a:pt x="676" y="1885"/>
                      <a:pt x="674" y="1878"/>
                    </a:cubicBezTo>
                    <a:cubicBezTo>
                      <a:pt x="673" y="1877"/>
                      <a:pt x="673" y="1876"/>
                      <a:pt x="673" y="1876"/>
                    </a:cubicBezTo>
                    <a:cubicBezTo>
                      <a:pt x="673" y="1875"/>
                      <a:pt x="674" y="1875"/>
                      <a:pt x="674" y="1875"/>
                    </a:cubicBezTo>
                    <a:close/>
                    <a:moveTo>
                      <a:pt x="647" y="1928"/>
                    </a:moveTo>
                    <a:cubicBezTo>
                      <a:pt x="648" y="1927"/>
                      <a:pt x="648" y="1927"/>
                      <a:pt x="648" y="1927"/>
                    </a:cubicBezTo>
                    <a:cubicBezTo>
                      <a:pt x="648" y="1926"/>
                      <a:pt x="648" y="1926"/>
                      <a:pt x="648" y="1926"/>
                    </a:cubicBezTo>
                    <a:cubicBezTo>
                      <a:pt x="649" y="1925"/>
                      <a:pt x="649" y="1924"/>
                      <a:pt x="650" y="1924"/>
                    </a:cubicBezTo>
                    <a:cubicBezTo>
                      <a:pt x="650" y="1924"/>
                      <a:pt x="650" y="1924"/>
                      <a:pt x="650" y="1924"/>
                    </a:cubicBezTo>
                    <a:cubicBezTo>
                      <a:pt x="661" y="1909"/>
                      <a:pt x="687" y="1912"/>
                      <a:pt x="703" y="1912"/>
                    </a:cubicBezTo>
                    <a:cubicBezTo>
                      <a:pt x="703" y="1912"/>
                      <a:pt x="703" y="1912"/>
                      <a:pt x="703" y="1912"/>
                    </a:cubicBezTo>
                    <a:cubicBezTo>
                      <a:pt x="708" y="1912"/>
                      <a:pt x="720" y="1911"/>
                      <a:pt x="730" y="1912"/>
                    </a:cubicBezTo>
                    <a:cubicBezTo>
                      <a:pt x="734" y="1912"/>
                      <a:pt x="737" y="1912"/>
                      <a:pt x="740" y="1913"/>
                    </a:cubicBezTo>
                    <a:cubicBezTo>
                      <a:pt x="742" y="1913"/>
                      <a:pt x="744" y="1914"/>
                      <a:pt x="745" y="1915"/>
                    </a:cubicBezTo>
                    <a:cubicBezTo>
                      <a:pt x="749" y="1917"/>
                      <a:pt x="752" y="1919"/>
                      <a:pt x="752" y="1923"/>
                    </a:cubicBezTo>
                    <a:cubicBezTo>
                      <a:pt x="752" y="1923"/>
                      <a:pt x="752" y="1924"/>
                      <a:pt x="752" y="1924"/>
                    </a:cubicBezTo>
                    <a:cubicBezTo>
                      <a:pt x="752" y="1924"/>
                      <a:pt x="752" y="1924"/>
                      <a:pt x="752" y="1924"/>
                    </a:cubicBezTo>
                    <a:cubicBezTo>
                      <a:pt x="752" y="1925"/>
                      <a:pt x="751" y="1926"/>
                      <a:pt x="751" y="1927"/>
                    </a:cubicBezTo>
                    <a:cubicBezTo>
                      <a:pt x="741" y="1956"/>
                      <a:pt x="741" y="1956"/>
                      <a:pt x="741" y="1956"/>
                    </a:cubicBezTo>
                    <a:cubicBezTo>
                      <a:pt x="740" y="1958"/>
                      <a:pt x="738" y="1960"/>
                      <a:pt x="736" y="1962"/>
                    </a:cubicBezTo>
                    <a:cubicBezTo>
                      <a:pt x="734" y="1964"/>
                      <a:pt x="731" y="1966"/>
                      <a:pt x="728" y="1967"/>
                    </a:cubicBezTo>
                    <a:cubicBezTo>
                      <a:pt x="728" y="1968"/>
                      <a:pt x="727" y="1968"/>
                      <a:pt x="727" y="1968"/>
                    </a:cubicBezTo>
                    <a:cubicBezTo>
                      <a:pt x="723" y="1970"/>
                      <a:pt x="718" y="1971"/>
                      <a:pt x="713" y="1972"/>
                    </a:cubicBezTo>
                    <a:cubicBezTo>
                      <a:pt x="713" y="1972"/>
                      <a:pt x="713" y="1972"/>
                      <a:pt x="713" y="1972"/>
                    </a:cubicBezTo>
                    <a:cubicBezTo>
                      <a:pt x="712" y="1972"/>
                      <a:pt x="711" y="1972"/>
                      <a:pt x="710" y="1972"/>
                    </a:cubicBezTo>
                    <a:cubicBezTo>
                      <a:pt x="701" y="1973"/>
                      <a:pt x="692" y="1972"/>
                      <a:pt x="682" y="1972"/>
                    </a:cubicBezTo>
                    <a:cubicBezTo>
                      <a:pt x="673" y="1973"/>
                      <a:pt x="663" y="1973"/>
                      <a:pt x="654" y="1973"/>
                    </a:cubicBezTo>
                    <a:cubicBezTo>
                      <a:pt x="647" y="1973"/>
                      <a:pt x="638" y="1971"/>
                      <a:pt x="634" y="1966"/>
                    </a:cubicBezTo>
                    <a:cubicBezTo>
                      <a:pt x="634" y="1965"/>
                      <a:pt x="634" y="1965"/>
                      <a:pt x="633" y="1965"/>
                    </a:cubicBezTo>
                    <a:cubicBezTo>
                      <a:pt x="633" y="1964"/>
                      <a:pt x="633" y="1964"/>
                      <a:pt x="633" y="1964"/>
                    </a:cubicBezTo>
                    <a:cubicBezTo>
                      <a:pt x="633" y="1963"/>
                      <a:pt x="633" y="1963"/>
                      <a:pt x="632" y="1963"/>
                    </a:cubicBezTo>
                    <a:cubicBezTo>
                      <a:pt x="632" y="1963"/>
                      <a:pt x="632" y="1962"/>
                      <a:pt x="632" y="1962"/>
                    </a:cubicBezTo>
                    <a:cubicBezTo>
                      <a:pt x="632" y="1962"/>
                      <a:pt x="632" y="1962"/>
                      <a:pt x="632" y="1962"/>
                    </a:cubicBezTo>
                    <a:cubicBezTo>
                      <a:pt x="632" y="1962"/>
                      <a:pt x="632" y="1961"/>
                      <a:pt x="632" y="1960"/>
                    </a:cubicBezTo>
                    <a:cubicBezTo>
                      <a:pt x="632" y="1959"/>
                      <a:pt x="632" y="1959"/>
                      <a:pt x="633" y="1959"/>
                    </a:cubicBezTo>
                    <a:cubicBezTo>
                      <a:pt x="633" y="1958"/>
                      <a:pt x="633" y="1957"/>
                      <a:pt x="633" y="1956"/>
                    </a:cubicBezTo>
                    <a:cubicBezTo>
                      <a:pt x="633" y="1956"/>
                      <a:pt x="633" y="1956"/>
                      <a:pt x="633" y="1956"/>
                    </a:cubicBezTo>
                    <a:cubicBezTo>
                      <a:pt x="634" y="1955"/>
                      <a:pt x="634" y="1955"/>
                      <a:pt x="634" y="1955"/>
                    </a:cubicBezTo>
                    <a:cubicBezTo>
                      <a:pt x="634" y="1954"/>
                      <a:pt x="635" y="1953"/>
                      <a:pt x="635" y="1952"/>
                    </a:cubicBezTo>
                    <a:cubicBezTo>
                      <a:pt x="639" y="1944"/>
                      <a:pt x="643" y="1936"/>
                      <a:pt x="647" y="1928"/>
                    </a:cubicBezTo>
                    <a:cubicBezTo>
                      <a:pt x="647" y="1928"/>
                      <a:pt x="647" y="1928"/>
                      <a:pt x="647" y="1928"/>
                    </a:cubicBezTo>
                    <a:close/>
                    <a:moveTo>
                      <a:pt x="527" y="1875"/>
                    </a:moveTo>
                    <a:cubicBezTo>
                      <a:pt x="528" y="1873"/>
                      <a:pt x="531" y="1870"/>
                      <a:pt x="532" y="1868"/>
                    </a:cubicBezTo>
                    <a:cubicBezTo>
                      <a:pt x="536" y="1861"/>
                      <a:pt x="541" y="1854"/>
                      <a:pt x="546" y="1848"/>
                    </a:cubicBezTo>
                    <a:cubicBezTo>
                      <a:pt x="546" y="1847"/>
                      <a:pt x="546" y="1847"/>
                      <a:pt x="547" y="1847"/>
                    </a:cubicBezTo>
                    <a:cubicBezTo>
                      <a:pt x="547" y="1847"/>
                      <a:pt x="547" y="1847"/>
                      <a:pt x="547" y="1846"/>
                    </a:cubicBezTo>
                    <a:cubicBezTo>
                      <a:pt x="561" y="1833"/>
                      <a:pt x="590" y="1837"/>
                      <a:pt x="608" y="1837"/>
                    </a:cubicBezTo>
                    <a:cubicBezTo>
                      <a:pt x="616" y="1837"/>
                      <a:pt x="626" y="1835"/>
                      <a:pt x="634" y="1839"/>
                    </a:cubicBezTo>
                    <a:cubicBezTo>
                      <a:pt x="634" y="1839"/>
                      <a:pt x="634" y="1839"/>
                      <a:pt x="634" y="1839"/>
                    </a:cubicBezTo>
                    <a:cubicBezTo>
                      <a:pt x="634" y="1839"/>
                      <a:pt x="635" y="1839"/>
                      <a:pt x="636" y="1840"/>
                    </a:cubicBezTo>
                    <a:cubicBezTo>
                      <a:pt x="636" y="1840"/>
                      <a:pt x="636" y="1840"/>
                      <a:pt x="636" y="1840"/>
                    </a:cubicBezTo>
                    <a:cubicBezTo>
                      <a:pt x="638" y="1841"/>
                      <a:pt x="639" y="1843"/>
                      <a:pt x="639" y="1844"/>
                    </a:cubicBezTo>
                    <a:cubicBezTo>
                      <a:pt x="640" y="1845"/>
                      <a:pt x="640" y="1847"/>
                      <a:pt x="639" y="1849"/>
                    </a:cubicBezTo>
                    <a:cubicBezTo>
                      <a:pt x="638" y="1850"/>
                      <a:pt x="638" y="1850"/>
                      <a:pt x="638" y="1850"/>
                    </a:cubicBezTo>
                    <a:cubicBezTo>
                      <a:pt x="637" y="1854"/>
                      <a:pt x="633" y="1858"/>
                      <a:pt x="631" y="1862"/>
                    </a:cubicBezTo>
                    <a:cubicBezTo>
                      <a:pt x="631" y="1862"/>
                      <a:pt x="631" y="1862"/>
                      <a:pt x="631" y="1862"/>
                    </a:cubicBezTo>
                    <a:cubicBezTo>
                      <a:pt x="625" y="1873"/>
                      <a:pt x="625" y="1873"/>
                      <a:pt x="625" y="1873"/>
                    </a:cubicBezTo>
                    <a:cubicBezTo>
                      <a:pt x="624" y="1874"/>
                      <a:pt x="623" y="1876"/>
                      <a:pt x="621" y="1878"/>
                    </a:cubicBezTo>
                    <a:cubicBezTo>
                      <a:pt x="618" y="1879"/>
                      <a:pt x="616" y="1881"/>
                      <a:pt x="613" y="1882"/>
                    </a:cubicBezTo>
                    <a:cubicBezTo>
                      <a:pt x="612" y="1882"/>
                      <a:pt x="611" y="1883"/>
                      <a:pt x="610" y="1883"/>
                    </a:cubicBezTo>
                    <a:cubicBezTo>
                      <a:pt x="610" y="1883"/>
                      <a:pt x="609" y="1883"/>
                      <a:pt x="609" y="1884"/>
                    </a:cubicBezTo>
                    <a:cubicBezTo>
                      <a:pt x="609" y="1884"/>
                      <a:pt x="609" y="1884"/>
                      <a:pt x="609" y="1884"/>
                    </a:cubicBezTo>
                    <a:cubicBezTo>
                      <a:pt x="607" y="1884"/>
                      <a:pt x="605" y="1885"/>
                      <a:pt x="603" y="1885"/>
                    </a:cubicBezTo>
                    <a:cubicBezTo>
                      <a:pt x="599" y="1886"/>
                      <a:pt x="596" y="1886"/>
                      <a:pt x="592" y="1886"/>
                    </a:cubicBezTo>
                    <a:cubicBezTo>
                      <a:pt x="582" y="1886"/>
                      <a:pt x="582" y="1886"/>
                      <a:pt x="582" y="1886"/>
                    </a:cubicBezTo>
                    <a:cubicBezTo>
                      <a:pt x="582" y="1886"/>
                      <a:pt x="582" y="1886"/>
                      <a:pt x="582" y="1886"/>
                    </a:cubicBezTo>
                    <a:cubicBezTo>
                      <a:pt x="570" y="1886"/>
                      <a:pt x="557" y="1886"/>
                      <a:pt x="545" y="1886"/>
                    </a:cubicBezTo>
                    <a:cubicBezTo>
                      <a:pt x="540" y="1886"/>
                      <a:pt x="528" y="1885"/>
                      <a:pt x="527" y="1878"/>
                    </a:cubicBezTo>
                    <a:cubicBezTo>
                      <a:pt x="527" y="1877"/>
                      <a:pt x="527" y="1876"/>
                      <a:pt x="527" y="1875"/>
                    </a:cubicBezTo>
                    <a:close/>
                    <a:moveTo>
                      <a:pt x="545" y="2017"/>
                    </a:moveTo>
                    <a:cubicBezTo>
                      <a:pt x="545" y="2017"/>
                      <a:pt x="545" y="2017"/>
                      <a:pt x="545" y="2017"/>
                    </a:cubicBezTo>
                    <a:cubicBezTo>
                      <a:pt x="543" y="2024"/>
                      <a:pt x="538" y="2031"/>
                      <a:pt x="534" y="2038"/>
                    </a:cubicBezTo>
                    <a:cubicBezTo>
                      <a:pt x="534" y="2038"/>
                      <a:pt x="534" y="2038"/>
                      <a:pt x="534" y="2038"/>
                    </a:cubicBezTo>
                    <a:cubicBezTo>
                      <a:pt x="530" y="2045"/>
                      <a:pt x="527" y="2053"/>
                      <a:pt x="521" y="2060"/>
                    </a:cubicBezTo>
                    <a:cubicBezTo>
                      <a:pt x="521" y="2061"/>
                      <a:pt x="520" y="2061"/>
                      <a:pt x="520" y="2062"/>
                    </a:cubicBezTo>
                    <a:cubicBezTo>
                      <a:pt x="520" y="2062"/>
                      <a:pt x="520" y="2062"/>
                      <a:pt x="520" y="2062"/>
                    </a:cubicBezTo>
                    <a:cubicBezTo>
                      <a:pt x="519" y="2063"/>
                      <a:pt x="518" y="2064"/>
                      <a:pt x="517" y="2064"/>
                    </a:cubicBezTo>
                    <a:cubicBezTo>
                      <a:pt x="517" y="2065"/>
                      <a:pt x="517" y="2065"/>
                      <a:pt x="516" y="2065"/>
                    </a:cubicBezTo>
                    <a:cubicBezTo>
                      <a:pt x="516" y="2065"/>
                      <a:pt x="516" y="2066"/>
                      <a:pt x="516" y="2066"/>
                    </a:cubicBezTo>
                    <a:cubicBezTo>
                      <a:pt x="510" y="2071"/>
                      <a:pt x="503" y="2074"/>
                      <a:pt x="496" y="2076"/>
                    </a:cubicBezTo>
                    <a:cubicBezTo>
                      <a:pt x="495" y="2076"/>
                      <a:pt x="494" y="2076"/>
                      <a:pt x="493" y="2077"/>
                    </a:cubicBezTo>
                    <a:cubicBezTo>
                      <a:pt x="489" y="2078"/>
                      <a:pt x="484" y="2078"/>
                      <a:pt x="480" y="2078"/>
                    </a:cubicBezTo>
                    <a:cubicBezTo>
                      <a:pt x="476" y="2078"/>
                      <a:pt x="476" y="2078"/>
                      <a:pt x="476" y="2078"/>
                    </a:cubicBezTo>
                    <a:cubicBezTo>
                      <a:pt x="476" y="2078"/>
                      <a:pt x="476" y="2078"/>
                      <a:pt x="476" y="2078"/>
                    </a:cubicBezTo>
                    <a:cubicBezTo>
                      <a:pt x="458" y="2078"/>
                      <a:pt x="439" y="2078"/>
                      <a:pt x="421" y="2079"/>
                    </a:cubicBezTo>
                    <a:cubicBezTo>
                      <a:pt x="419" y="2079"/>
                      <a:pt x="418" y="2078"/>
                      <a:pt x="416" y="2078"/>
                    </a:cubicBezTo>
                    <a:cubicBezTo>
                      <a:pt x="414" y="2078"/>
                      <a:pt x="412" y="2078"/>
                      <a:pt x="410" y="2077"/>
                    </a:cubicBezTo>
                    <a:cubicBezTo>
                      <a:pt x="406" y="2076"/>
                      <a:pt x="404" y="2074"/>
                      <a:pt x="402" y="2072"/>
                    </a:cubicBezTo>
                    <a:cubicBezTo>
                      <a:pt x="401" y="2070"/>
                      <a:pt x="400" y="2068"/>
                      <a:pt x="400" y="2066"/>
                    </a:cubicBezTo>
                    <a:cubicBezTo>
                      <a:pt x="400" y="2064"/>
                      <a:pt x="401" y="2062"/>
                      <a:pt x="402" y="2060"/>
                    </a:cubicBezTo>
                    <a:cubicBezTo>
                      <a:pt x="402" y="2059"/>
                      <a:pt x="402" y="2059"/>
                      <a:pt x="403" y="2059"/>
                    </a:cubicBezTo>
                    <a:cubicBezTo>
                      <a:pt x="403" y="2058"/>
                      <a:pt x="403" y="2058"/>
                      <a:pt x="403" y="2058"/>
                    </a:cubicBezTo>
                    <a:cubicBezTo>
                      <a:pt x="404" y="2057"/>
                      <a:pt x="404" y="2057"/>
                      <a:pt x="404" y="2057"/>
                    </a:cubicBezTo>
                    <a:cubicBezTo>
                      <a:pt x="404" y="2057"/>
                      <a:pt x="404" y="2057"/>
                      <a:pt x="404" y="2057"/>
                    </a:cubicBezTo>
                    <a:cubicBezTo>
                      <a:pt x="409" y="2050"/>
                      <a:pt x="413" y="2043"/>
                      <a:pt x="418" y="2035"/>
                    </a:cubicBezTo>
                    <a:cubicBezTo>
                      <a:pt x="422" y="2030"/>
                      <a:pt x="425" y="2024"/>
                      <a:pt x="430" y="2019"/>
                    </a:cubicBezTo>
                    <a:cubicBezTo>
                      <a:pt x="430" y="2018"/>
                      <a:pt x="431" y="2018"/>
                      <a:pt x="431" y="2017"/>
                    </a:cubicBezTo>
                    <a:cubicBezTo>
                      <a:pt x="431" y="2017"/>
                      <a:pt x="432" y="2017"/>
                      <a:pt x="432" y="2017"/>
                    </a:cubicBezTo>
                    <a:cubicBezTo>
                      <a:pt x="433" y="2016"/>
                      <a:pt x="434" y="2015"/>
                      <a:pt x="435" y="2014"/>
                    </a:cubicBezTo>
                    <a:cubicBezTo>
                      <a:pt x="435" y="2014"/>
                      <a:pt x="435" y="2014"/>
                      <a:pt x="435" y="2014"/>
                    </a:cubicBezTo>
                    <a:cubicBezTo>
                      <a:pt x="435" y="2014"/>
                      <a:pt x="435" y="2014"/>
                      <a:pt x="435" y="2014"/>
                    </a:cubicBezTo>
                    <a:cubicBezTo>
                      <a:pt x="441" y="2009"/>
                      <a:pt x="449" y="2006"/>
                      <a:pt x="457" y="2004"/>
                    </a:cubicBezTo>
                    <a:cubicBezTo>
                      <a:pt x="457" y="2004"/>
                      <a:pt x="457" y="2004"/>
                      <a:pt x="457" y="2004"/>
                    </a:cubicBezTo>
                    <a:cubicBezTo>
                      <a:pt x="457" y="2004"/>
                      <a:pt x="458" y="2004"/>
                      <a:pt x="458" y="2004"/>
                    </a:cubicBezTo>
                    <a:cubicBezTo>
                      <a:pt x="459" y="2004"/>
                      <a:pt x="461" y="2004"/>
                      <a:pt x="462" y="2004"/>
                    </a:cubicBezTo>
                    <a:cubicBezTo>
                      <a:pt x="463" y="2003"/>
                      <a:pt x="464" y="2003"/>
                      <a:pt x="465" y="2003"/>
                    </a:cubicBezTo>
                    <a:cubicBezTo>
                      <a:pt x="466" y="2003"/>
                      <a:pt x="467" y="2003"/>
                      <a:pt x="468" y="2003"/>
                    </a:cubicBezTo>
                    <a:cubicBezTo>
                      <a:pt x="468" y="2003"/>
                      <a:pt x="469" y="2003"/>
                      <a:pt x="470" y="2003"/>
                    </a:cubicBezTo>
                    <a:cubicBezTo>
                      <a:pt x="471" y="2003"/>
                      <a:pt x="471" y="2003"/>
                      <a:pt x="471" y="2003"/>
                    </a:cubicBezTo>
                    <a:cubicBezTo>
                      <a:pt x="471" y="2003"/>
                      <a:pt x="471" y="2003"/>
                      <a:pt x="471" y="2003"/>
                    </a:cubicBezTo>
                    <a:cubicBezTo>
                      <a:pt x="488" y="2003"/>
                      <a:pt x="504" y="2003"/>
                      <a:pt x="521" y="2003"/>
                    </a:cubicBezTo>
                    <a:cubicBezTo>
                      <a:pt x="521" y="2003"/>
                      <a:pt x="521" y="2003"/>
                      <a:pt x="521" y="2003"/>
                    </a:cubicBezTo>
                    <a:cubicBezTo>
                      <a:pt x="524" y="2003"/>
                      <a:pt x="524" y="2003"/>
                      <a:pt x="524" y="2003"/>
                    </a:cubicBezTo>
                    <a:cubicBezTo>
                      <a:pt x="528" y="2003"/>
                      <a:pt x="532" y="2003"/>
                      <a:pt x="535" y="2004"/>
                    </a:cubicBezTo>
                    <a:cubicBezTo>
                      <a:pt x="536" y="2004"/>
                      <a:pt x="536" y="2005"/>
                      <a:pt x="537" y="2005"/>
                    </a:cubicBezTo>
                    <a:cubicBezTo>
                      <a:pt x="537" y="2005"/>
                      <a:pt x="538" y="2005"/>
                      <a:pt x="538" y="2006"/>
                    </a:cubicBezTo>
                    <a:cubicBezTo>
                      <a:pt x="538" y="2006"/>
                      <a:pt x="539" y="2006"/>
                      <a:pt x="539" y="2006"/>
                    </a:cubicBezTo>
                    <a:cubicBezTo>
                      <a:pt x="543" y="2008"/>
                      <a:pt x="546" y="2012"/>
                      <a:pt x="545" y="2017"/>
                    </a:cubicBezTo>
                    <a:close/>
                    <a:moveTo>
                      <a:pt x="579" y="1956"/>
                    </a:move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8" y="1957"/>
                      <a:pt x="578" y="1958"/>
                      <a:pt x="577" y="1959"/>
                    </a:cubicBezTo>
                    <a:cubicBezTo>
                      <a:pt x="577" y="1959"/>
                      <a:pt x="577" y="1960"/>
                      <a:pt x="577" y="1960"/>
                    </a:cubicBezTo>
                    <a:cubicBezTo>
                      <a:pt x="572" y="1964"/>
                      <a:pt x="566" y="1968"/>
                      <a:pt x="560" y="1970"/>
                    </a:cubicBezTo>
                    <a:cubicBezTo>
                      <a:pt x="560" y="1970"/>
                      <a:pt x="560" y="1970"/>
                      <a:pt x="560" y="1970"/>
                    </a:cubicBezTo>
                    <a:cubicBezTo>
                      <a:pt x="559" y="1970"/>
                      <a:pt x="558" y="1970"/>
                      <a:pt x="557" y="1971"/>
                    </a:cubicBezTo>
                    <a:cubicBezTo>
                      <a:pt x="556" y="1971"/>
                      <a:pt x="556" y="1971"/>
                      <a:pt x="555" y="1971"/>
                    </a:cubicBezTo>
                    <a:cubicBezTo>
                      <a:pt x="554" y="1971"/>
                      <a:pt x="554" y="1971"/>
                      <a:pt x="553" y="1971"/>
                    </a:cubicBezTo>
                    <a:cubicBezTo>
                      <a:pt x="550" y="1972"/>
                      <a:pt x="546" y="1973"/>
                      <a:pt x="542" y="1973"/>
                    </a:cubicBezTo>
                    <a:cubicBezTo>
                      <a:pt x="541" y="1973"/>
                      <a:pt x="541" y="1973"/>
                      <a:pt x="541" y="1973"/>
                    </a:cubicBezTo>
                    <a:cubicBezTo>
                      <a:pt x="534" y="1973"/>
                      <a:pt x="527" y="1973"/>
                      <a:pt x="520" y="1973"/>
                    </a:cubicBezTo>
                    <a:cubicBezTo>
                      <a:pt x="510" y="1973"/>
                      <a:pt x="499" y="1973"/>
                      <a:pt x="489" y="1973"/>
                    </a:cubicBezTo>
                    <a:cubicBezTo>
                      <a:pt x="488" y="1973"/>
                      <a:pt x="486" y="1973"/>
                      <a:pt x="484" y="1973"/>
                    </a:cubicBezTo>
                    <a:cubicBezTo>
                      <a:pt x="484" y="1973"/>
                      <a:pt x="484" y="1973"/>
                      <a:pt x="483" y="1973"/>
                    </a:cubicBezTo>
                    <a:cubicBezTo>
                      <a:pt x="482" y="1972"/>
                      <a:pt x="480" y="1972"/>
                      <a:pt x="479" y="1972"/>
                    </a:cubicBezTo>
                    <a:cubicBezTo>
                      <a:pt x="479" y="1972"/>
                      <a:pt x="479" y="1972"/>
                      <a:pt x="479" y="1972"/>
                    </a:cubicBezTo>
                    <a:cubicBezTo>
                      <a:pt x="479" y="1972"/>
                      <a:pt x="479" y="1972"/>
                      <a:pt x="479" y="1972"/>
                    </a:cubicBezTo>
                    <a:cubicBezTo>
                      <a:pt x="474" y="1970"/>
                      <a:pt x="470" y="1968"/>
                      <a:pt x="470" y="1963"/>
                    </a:cubicBezTo>
                    <a:cubicBezTo>
                      <a:pt x="470" y="1962"/>
                      <a:pt x="470" y="1961"/>
                      <a:pt x="470" y="1960"/>
                    </a:cubicBezTo>
                    <a:cubicBezTo>
                      <a:pt x="470" y="1960"/>
                      <a:pt x="470" y="1959"/>
                      <a:pt x="471" y="1959"/>
                    </a:cubicBezTo>
                    <a:cubicBezTo>
                      <a:pt x="471" y="1958"/>
                      <a:pt x="471" y="1957"/>
                      <a:pt x="472" y="1957"/>
                    </a:cubicBezTo>
                    <a:cubicBezTo>
                      <a:pt x="472" y="1957"/>
                      <a:pt x="472" y="1956"/>
                      <a:pt x="472" y="1956"/>
                    </a:cubicBezTo>
                    <a:cubicBezTo>
                      <a:pt x="472" y="1956"/>
                      <a:pt x="472" y="1956"/>
                      <a:pt x="472" y="1956"/>
                    </a:cubicBezTo>
                    <a:cubicBezTo>
                      <a:pt x="473" y="1955"/>
                      <a:pt x="474" y="1954"/>
                      <a:pt x="474" y="1953"/>
                    </a:cubicBezTo>
                    <a:cubicBezTo>
                      <a:pt x="479" y="1945"/>
                      <a:pt x="485" y="1938"/>
                      <a:pt x="490" y="1930"/>
                    </a:cubicBezTo>
                    <a:cubicBezTo>
                      <a:pt x="490" y="1930"/>
                      <a:pt x="490" y="1930"/>
                      <a:pt x="490" y="1930"/>
                    </a:cubicBezTo>
                    <a:cubicBezTo>
                      <a:pt x="492" y="1927"/>
                      <a:pt x="492" y="1927"/>
                      <a:pt x="492" y="1927"/>
                    </a:cubicBezTo>
                    <a:cubicBezTo>
                      <a:pt x="493" y="1925"/>
                      <a:pt x="495" y="1923"/>
                      <a:pt x="498" y="1921"/>
                    </a:cubicBezTo>
                    <a:cubicBezTo>
                      <a:pt x="499" y="1920"/>
                      <a:pt x="501" y="1919"/>
                      <a:pt x="503" y="1918"/>
                    </a:cubicBezTo>
                    <a:cubicBezTo>
                      <a:pt x="504" y="1918"/>
                      <a:pt x="505" y="1917"/>
                      <a:pt x="506" y="1917"/>
                    </a:cubicBezTo>
                    <a:cubicBezTo>
                      <a:pt x="506" y="1917"/>
                      <a:pt x="506" y="1917"/>
                      <a:pt x="507" y="1917"/>
                    </a:cubicBezTo>
                    <a:cubicBezTo>
                      <a:pt x="507" y="1917"/>
                      <a:pt x="507" y="1916"/>
                      <a:pt x="507" y="1916"/>
                    </a:cubicBezTo>
                    <a:cubicBezTo>
                      <a:pt x="508" y="1916"/>
                      <a:pt x="508" y="1916"/>
                      <a:pt x="508" y="1916"/>
                    </a:cubicBezTo>
                    <a:cubicBezTo>
                      <a:pt x="511" y="1915"/>
                      <a:pt x="514" y="1914"/>
                      <a:pt x="517" y="1913"/>
                    </a:cubicBezTo>
                    <a:cubicBezTo>
                      <a:pt x="521" y="1913"/>
                      <a:pt x="525" y="1912"/>
                      <a:pt x="528" y="1912"/>
                    </a:cubicBezTo>
                    <a:cubicBezTo>
                      <a:pt x="538" y="1912"/>
                      <a:pt x="538" y="1912"/>
                      <a:pt x="538" y="1912"/>
                    </a:cubicBezTo>
                    <a:cubicBezTo>
                      <a:pt x="541" y="1912"/>
                      <a:pt x="543" y="1912"/>
                      <a:pt x="545" y="1912"/>
                    </a:cubicBezTo>
                    <a:cubicBezTo>
                      <a:pt x="555" y="1912"/>
                      <a:pt x="564" y="1912"/>
                      <a:pt x="573" y="1912"/>
                    </a:cubicBezTo>
                    <a:cubicBezTo>
                      <a:pt x="573" y="1912"/>
                      <a:pt x="573" y="1912"/>
                      <a:pt x="573" y="1912"/>
                    </a:cubicBezTo>
                    <a:cubicBezTo>
                      <a:pt x="577" y="1912"/>
                      <a:pt x="577" y="1912"/>
                      <a:pt x="577" y="1912"/>
                    </a:cubicBezTo>
                    <a:cubicBezTo>
                      <a:pt x="581" y="1912"/>
                      <a:pt x="584" y="1913"/>
                      <a:pt x="587" y="1913"/>
                    </a:cubicBezTo>
                    <a:cubicBezTo>
                      <a:pt x="589" y="1914"/>
                      <a:pt x="590" y="1915"/>
                      <a:pt x="592" y="1915"/>
                    </a:cubicBezTo>
                    <a:cubicBezTo>
                      <a:pt x="596" y="1918"/>
                      <a:pt x="599" y="1921"/>
                      <a:pt x="595" y="1927"/>
                    </a:cubicBezTo>
                    <a:cubicBezTo>
                      <a:pt x="592" y="1934"/>
                      <a:pt x="588" y="1941"/>
                      <a:pt x="584" y="1948"/>
                    </a:cubicBez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9" y="1956"/>
                      <a:pt x="579" y="1956"/>
                      <a:pt x="579" y="1956"/>
                    </a:cubicBezTo>
                    <a:close/>
                    <a:moveTo>
                      <a:pt x="1064" y="2056"/>
                    </a:moveTo>
                    <a:cubicBezTo>
                      <a:pt x="1064" y="2057"/>
                      <a:pt x="1064" y="2059"/>
                      <a:pt x="1064" y="2060"/>
                    </a:cubicBezTo>
                    <a:cubicBezTo>
                      <a:pt x="1064" y="2060"/>
                      <a:pt x="1064" y="2060"/>
                      <a:pt x="1064" y="2061"/>
                    </a:cubicBezTo>
                    <a:cubicBezTo>
                      <a:pt x="1063" y="2062"/>
                      <a:pt x="1063" y="2063"/>
                      <a:pt x="1062" y="2064"/>
                    </a:cubicBezTo>
                    <a:cubicBezTo>
                      <a:pt x="1062" y="2064"/>
                      <a:pt x="1062" y="2064"/>
                      <a:pt x="1062" y="2064"/>
                    </a:cubicBezTo>
                    <a:cubicBezTo>
                      <a:pt x="1062" y="2064"/>
                      <a:pt x="1062" y="2064"/>
                      <a:pt x="1062" y="2064"/>
                    </a:cubicBezTo>
                    <a:cubicBezTo>
                      <a:pt x="1061" y="2065"/>
                      <a:pt x="1060" y="2066"/>
                      <a:pt x="1059" y="2067"/>
                    </a:cubicBezTo>
                    <a:cubicBezTo>
                      <a:pt x="1059" y="2067"/>
                      <a:pt x="1059" y="2067"/>
                      <a:pt x="1059" y="2068"/>
                    </a:cubicBezTo>
                    <a:cubicBezTo>
                      <a:pt x="1058" y="2069"/>
                      <a:pt x="1057" y="2069"/>
                      <a:pt x="1056" y="2070"/>
                    </a:cubicBezTo>
                    <a:cubicBezTo>
                      <a:pt x="1056" y="2070"/>
                      <a:pt x="1055" y="2071"/>
                      <a:pt x="1055" y="2071"/>
                    </a:cubicBezTo>
                    <a:cubicBezTo>
                      <a:pt x="1055" y="2071"/>
                      <a:pt x="1055" y="2071"/>
                      <a:pt x="1055" y="2071"/>
                    </a:cubicBezTo>
                    <a:cubicBezTo>
                      <a:pt x="1053" y="2072"/>
                      <a:pt x="1052" y="2072"/>
                      <a:pt x="1051" y="2073"/>
                    </a:cubicBezTo>
                    <a:cubicBezTo>
                      <a:pt x="1051" y="2073"/>
                      <a:pt x="1051" y="2073"/>
                      <a:pt x="1050" y="2073"/>
                    </a:cubicBezTo>
                    <a:cubicBezTo>
                      <a:pt x="1049" y="2074"/>
                      <a:pt x="1048" y="2074"/>
                      <a:pt x="1047" y="2074"/>
                    </a:cubicBezTo>
                    <a:cubicBezTo>
                      <a:pt x="1047" y="2075"/>
                      <a:pt x="1046" y="2075"/>
                      <a:pt x="1046" y="2075"/>
                    </a:cubicBezTo>
                    <a:cubicBezTo>
                      <a:pt x="1046" y="2075"/>
                      <a:pt x="1045" y="2075"/>
                      <a:pt x="1045" y="2075"/>
                    </a:cubicBezTo>
                    <a:cubicBezTo>
                      <a:pt x="1045" y="2075"/>
                      <a:pt x="1045" y="2075"/>
                      <a:pt x="1044" y="2075"/>
                    </a:cubicBezTo>
                    <a:cubicBezTo>
                      <a:pt x="1043" y="2076"/>
                      <a:pt x="1042" y="2076"/>
                      <a:pt x="1041" y="2076"/>
                    </a:cubicBezTo>
                    <a:cubicBezTo>
                      <a:pt x="1039" y="2076"/>
                      <a:pt x="1038" y="2076"/>
                      <a:pt x="1037" y="2077"/>
                    </a:cubicBezTo>
                    <a:cubicBezTo>
                      <a:pt x="1036" y="2077"/>
                      <a:pt x="1035" y="2077"/>
                      <a:pt x="1034" y="2077"/>
                    </a:cubicBezTo>
                    <a:cubicBezTo>
                      <a:pt x="1033" y="2077"/>
                      <a:pt x="1033" y="2077"/>
                      <a:pt x="1033" y="2077"/>
                    </a:cubicBezTo>
                    <a:cubicBezTo>
                      <a:pt x="1031" y="2077"/>
                      <a:pt x="1031" y="2077"/>
                      <a:pt x="1031" y="2077"/>
                    </a:cubicBezTo>
                    <a:cubicBezTo>
                      <a:pt x="1031" y="2077"/>
                      <a:pt x="1031" y="2077"/>
                      <a:pt x="1031" y="2077"/>
                    </a:cubicBezTo>
                    <a:cubicBezTo>
                      <a:pt x="1025" y="2077"/>
                      <a:pt x="1018" y="2077"/>
                      <a:pt x="1011" y="2077"/>
                    </a:cubicBezTo>
                    <a:cubicBezTo>
                      <a:pt x="981" y="2077"/>
                      <a:pt x="630" y="2078"/>
                      <a:pt x="605" y="2078"/>
                    </a:cubicBezTo>
                    <a:cubicBezTo>
                      <a:pt x="604" y="2078"/>
                      <a:pt x="602" y="2078"/>
                      <a:pt x="600" y="2078"/>
                    </a:cubicBezTo>
                    <a:cubicBezTo>
                      <a:pt x="598" y="2077"/>
                      <a:pt x="596" y="2077"/>
                      <a:pt x="594" y="2076"/>
                    </a:cubicBezTo>
                    <a:cubicBezTo>
                      <a:pt x="590" y="2075"/>
                      <a:pt x="588" y="2074"/>
                      <a:pt x="586" y="2072"/>
                    </a:cubicBezTo>
                    <a:cubicBezTo>
                      <a:pt x="584" y="2070"/>
                      <a:pt x="583" y="2068"/>
                      <a:pt x="582" y="2065"/>
                    </a:cubicBezTo>
                    <a:cubicBezTo>
                      <a:pt x="582" y="2063"/>
                      <a:pt x="582" y="2060"/>
                      <a:pt x="584" y="2057"/>
                    </a:cubicBezTo>
                    <a:cubicBezTo>
                      <a:pt x="584" y="2056"/>
                      <a:pt x="584" y="2056"/>
                      <a:pt x="584" y="2056"/>
                    </a:cubicBezTo>
                    <a:cubicBezTo>
                      <a:pt x="584" y="2056"/>
                      <a:pt x="584" y="2056"/>
                      <a:pt x="584" y="2056"/>
                    </a:cubicBezTo>
                    <a:cubicBezTo>
                      <a:pt x="588" y="2048"/>
                      <a:pt x="592" y="2040"/>
                      <a:pt x="596" y="2031"/>
                    </a:cubicBezTo>
                    <a:cubicBezTo>
                      <a:pt x="597" y="2030"/>
                      <a:pt x="598" y="2029"/>
                      <a:pt x="598" y="2027"/>
                    </a:cubicBezTo>
                    <a:cubicBezTo>
                      <a:pt x="601" y="2021"/>
                      <a:pt x="601" y="2021"/>
                      <a:pt x="601" y="2021"/>
                    </a:cubicBezTo>
                    <a:cubicBezTo>
                      <a:pt x="603" y="2018"/>
                      <a:pt x="605" y="2016"/>
                      <a:pt x="607" y="2014"/>
                    </a:cubicBezTo>
                    <a:cubicBezTo>
                      <a:pt x="608" y="2013"/>
                      <a:pt x="609" y="2013"/>
                      <a:pt x="609" y="2012"/>
                    </a:cubicBezTo>
                    <a:cubicBezTo>
                      <a:pt x="610" y="2012"/>
                      <a:pt x="610" y="2012"/>
                      <a:pt x="610" y="2011"/>
                    </a:cubicBezTo>
                    <a:cubicBezTo>
                      <a:pt x="611" y="2011"/>
                      <a:pt x="612" y="2011"/>
                      <a:pt x="612" y="2010"/>
                    </a:cubicBezTo>
                    <a:cubicBezTo>
                      <a:pt x="612" y="2010"/>
                      <a:pt x="612" y="2010"/>
                      <a:pt x="613" y="2010"/>
                    </a:cubicBezTo>
                    <a:cubicBezTo>
                      <a:pt x="613" y="2010"/>
                      <a:pt x="613" y="2010"/>
                      <a:pt x="614" y="2009"/>
                    </a:cubicBezTo>
                    <a:cubicBezTo>
                      <a:pt x="615" y="2009"/>
                      <a:pt x="616" y="2008"/>
                      <a:pt x="617" y="2008"/>
                    </a:cubicBezTo>
                    <a:cubicBezTo>
                      <a:pt x="617" y="2008"/>
                      <a:pt x="618" y="2007"/>
                      <a:pt x="618" y="2007"/>
                    </a:cubicBezTo>
                    <a:cubicBezTo>
                      <a:pt x="619" y="2007"/>
                      <a:pt x="620" y="2007"/>
                      <a:pt x="621" y="2006"/>
                    </a:cubicBezTo>
                    <a:cubicBezTo>
                      <a:pt x="622" y="2006"/>
                      <a:pt x="623" y="2005"/>
                      <a:pt x="625" y="2005"/>
                    </a:cubicBezTo>
                    <a:cubicBezTo>
                      <a:pt x="625" y="2005"/>
                      <a:pt x="626" y="2004"/>
                      <a:pt x="627" y="2004"/>
                    </a:cubicBezTo>
                    <a:cubicBezTo>
                      <a:pt x="627" y="2004"/>
                      <a:pt x="628" y="2004"/>
                      <a:pt x="628" y="2004"/>
                    </a:cubicBezTo>
                    <a:cubicBezTo>
                      <a:pt x="632" y="2003"/>
                      <a:pt x="636" y="2002"/>
                      <a:pt x="640" y="2002"/>
                    </a:cubicBezTo>
                    <a:cubicBezTo>
                      <a:pt x="640" y="2002"/>
                      <a:pt x="1008" y="2001"/>
                      <a:pt x="1021" y="2001"/>
                    </a:cubicBezTo>
                    <a:cubicBezTo>
                      <a:pt x="1026" y="2001"/>
                      <a:pt x="1030" y="2001"/>
                      <a:pt x="1034" y="2001"/>
                    </a:cubicBezTo>
                    <a:cubicBezTo>
                      <a:pt x="1036" y="2001"/>
                      <a:pt x="1038" y="2002"/>
                      <a:pt x="1040" y="2002"/>
                    </a:cubicBezTo>
                    <a:cubicBezTo>
                      <a:pt x="1040" y="2002"/>
                      <a:pt x="1040" y="2002"/>
                      <a:pt x="1041" y="2002"/>
                    </a:cubicBezTo>
                    <a:cubicBezTo>
                      <a:pt x="1042" y="2002"/>
                      <a:pt x="1044" y="2002"/>
                      <a:pt x="1045" y="2003"/>
                    </a:cubicBezTo>
                    <a:cubicBezTo>
                      <a:pt x="1045" y="2003"/>
                      <a:pt x="1046" y="2003"/>
                      <a:pt x="1046" y="2003"/>
                    </a:cubicBezTo>
                    <a:cubicBezTo>
                      <a:pt x="1046" y="2003"/>
                      <a:pt x="1046" y="2003"/>
                      <a:pt x="1046" y="2003"/>
                    </a:cubicBezTo>
                    <a:cubicBezTo>
                      <a:pt x="1048" y="2003"/>
                      <a:pt x="1049" y="2004"/>
                      <a:pt x="1050" y="2004"/>
                    </a:cubicBezTo>
                    <a:cubicBezTo>
                      <a:pt x="1050" y="2004"/>
                      <a:pt x="1051" y="2005"/>
                      <a:pt x="1051" y="2005"/>
                    </a:cubicBezTo>
                    <a:cubicBezTo>
                      <a:pt x="1052" y="2005"/>
                      <a:pt x="1053" y="2006"/>
                      <a:pt x="1054" y="2006"/>
                    </a:cubicBezTo>
                    <a:cubicBezTo>
                      <a:pt x="1055" y="2006"/>
                      <a:pt x="1055" y="2007"/>
                      <a:pt x="1055" y="2007"/>
                    </a:cubicBezTo>
                    <a:cubicBezTo>
                      <a:pt x="1055" y="2007"/>
                      <a:pt x="1055" y="2007"/>
                      <a:pt x="1056" y="2007"/>
                    </a:cubicBezTo>
                    <a:cubicBezTo>
                      <a:pt x="1056" y="2008"/>
                      <a:pt x="1057" y="2008"/>
                      <a:pt x="1058" y="2009"/>
                    </a:cubicBezTo>
                    <a:cubicBezTo>
                      <a:pt x="1059" y="2010"/>
                      <a:pt x="1061" y="2011"/>
                      <a:pt x="1061" y="2013"/>
                    </a:cubicBezTo>
                    <a:cubicBezTo>
                      <a:pt x="1063" y="2015"/>
                      <a:pt x="1064" y="2017"/>
                      <a:pt x="1064" y="2020"/>
                    </a:cubicBezTo>
                    <a:cubicBezTo>
                      <a:pt x="1064" y="2022"/>
                      <a:pt x="1064" y="2022"/>
                      <a:pt x="1064" y="2022"/>
                    </a:cubicBezTo>
                    <a:cubicBezTo>
                      <a:pt x="1064" y="2022"/>
                      <a:pt x="1064" y="2022"/>
                      <a:pt x="1064" y="2022"/>
                    </a:cubicBezTo>
                    <a:cubicBezTo>
                      <a:pt x="1064" y="2031"/>
                      <a:pt x="1064" y="2040"/>
                      <a:pt x="1064" y="2049"/>
                    </a:cubicBezTo>
                    <a:cubicBezTo>
                      <a:pt x="1064" y="2051"/>
                      <a:pt x="1064" y="2054"/>
                      <a:pt x="1064" y="2056"/>
                    </a:cubicBezTo>
                    <a:close/>
                    <a:moveTo>
                      <a:pt x="1114" y="1878"/>
                    </a:moveTo>
                    <a:cubicBezTo>
                      <a:pt x="1114" y="1878"/>
                      <a:pt x="1114" y="1877"/>
                      <a:pt x="1113" y="1877"/>
                    </a:cubicBezTo>
                    <a:cubicBezTo>
                      <a:pt x="1113" y="1877"/>
                      <a:pt x="1113" y="1877"/>
                      <a:pt x="1113" y="1877"/>
                    </a:cubicBezTo>
                    <a:cubicBezTo>
                      <a:pt x="1112" y="1875"/>
                      <a:pt x="1111" y="1873"/>
                      <a:pt x="1111" y="1871"/>
                    </a:cubicBezTo>
                    <a:cubicBezTo>
                      <a:pt x="1111" y="1870"/>
                      <a:pt x="1111" y="1870"/>
                      <a:pt x="1111" y="1870"/>
                    </a:cubicBezTo>
                    <a:cubicBezTo>
                      <a:pt x="1110" y="1868"/>
                      <a:pt x="1110" y="1867"/>
                      <a:pt x="1110" y="1866"/>
                    </a:cubicBezTo>
                    <a:cubicBezTo>
                      <a:pt x="1110" y="1866"/>
                      <a:pt x="1110" y="1866"/>
                      <a:pt x="1110" y="1866"/>
                    </a:cubicBezTo>
                    <a:cubicBezTo>
                      <a:pt x="1110" y="1861"/>
                      <a:pt x="1109" y="1855"/>
                      <a:pt x="1109" y="1849"/>
                    </a:cubicBezTo>
                    <a:cubicBezTo>
                      <a:pt x="1109" y="1848"/>
                      <a:pt x="1109" y="1848"/>
                      <a:pt x="1109" y="1848"/>
                    </a:cubicBezTo>
                    <a:cubicBezTo>
                      <a:pt x="1109" y="1846"/>
                      <a:pt x="1109" y="1844"/>
                      <a:pt x="1110" y="1843"/>
                    </a:cubicBezTo>
                    <a:cubicBezTo>
                      <a:pt x="1112" y="1841"/>
                      <a:pt x="1113" y="1840"/>
                      <a:pt x="1115" y="1839"/>
                    </a:cubicBezTo>
                    <a:cubicBezTo>
                      <a:pt x="1118" y="1838"/>
                      <a:pt x="1120" y="1837"/>
                      <a:pt x="1123" y="1836"/>
                    </a:cubicBezTo>
                    <a:cubicBezTo>
                      <a:pt x="1123" y="1836"/>
                      <a:pt x="1123" y="1836"/>
                      <a:pt x="1123" y="1836"/>
                    </a:cubicBezTo>
                    <a:cubicBezTo>
                      <a:pt x="1123" y="1836"/>
                      <a:pt x="1123" y="1836"/>
                      <a:pt x="1123" y="1836"/>
                    </a:cubicBezTo>
                    <a:cubicBezTo>
                      <a:pt x="1124" y="1836"/>
                      <a:pt x="1125" y="1836"/>
                      <a:pt x="1126" y="1836"/>
                    </a:cubicBezTo>
                    <a:cubicBezTo>
                      <a:pt x="1127" y="1836"/>
                      <a:pt x="1127" y="1836"/>
                      <a:pt x="1128" y="1836"/>
                    </a:cubicBezTo>
                    <a:cubicBezTo>
                      <a:pt x="1133" y="1835"/>
                      <a:pt x="1138" y="1835"/>
                      <a:pt x="1143" y="1835"/>
                    </a:cubicBezTo>
                    <a:cubicBezTo>
                      <a:pt x="1176" y="1835"/>
                      <a:pt x="1176" y="1835"/>
                      <a:pt x="1176" y="1835"/>
                    </a:cubicBezTo>
                    <a:cubicBezTo>
                      <a:pt x="1178" y="1835"/>
                      <a:pt x="1180" y="1835"/>
                      <a:pt x="1182" y="1836"/>
                    </a:cubicBezTo>
                    <a:cubicBezTo>
                      <a:pt x="1191" y="1837"/>
                      <a:pt x="1201" y="1839"/>
                      <a:pt x="1203" y="1848"/>
                    </a:cubicBezTo>
                    <a:cubicBezTo>
                      <a:pt x="1205" y="1855"/>
                      <a:pt x="1206" y="1863"/>
                      <a:pt x="1207" y="1870"/>
                    </a:cubicBezTo>
                    <a:cubicBezTo>
                      <a:pt x="1207" y="1871"/>
                      <a:pt x="1207" y="1871"/>
                      <a:pt x="1207" y="1871"/>
                    </a:cubicBezTo>
                    <a:cubicBezTo>
                      <a:pt x="1208" y="1873"/>
                      <a:pt x="1207" y="1874"/>
                      <a:pt x="1207" y="1876"/>
                    </a:cubicBezTo>
                    <a:cubicBezTo>
                      <a:pt x="1207" y="1876"/>
                      <a:pt x="1207" y="1876"/>
                      <a:pt x="1206" y="1876"/>
                    </a:cubicBezTo>
                    <a:cubicBezTo>
                      <a:pt x="1206" y="1876"/>
                      <a:pt x="1206" y="1876"/>
                      <a:pt x="1206" y="1876"/>
                    </a:cubicBezTo>
                    <a:cubicBezTo>
                      <a:pt x="1206" y="1877"/>
                      <a:pt x="1206" y="1877"/>
                      <a:pt x="1206" y="1877"/>
                    </a:cubicBezTo>
                    <a:cubicBezTo>
                      <a:pt x="1204" y="1880"/>
                      <a:pt x="1200" y="1882"/>
                      <a:pt x="1195" y="1883"/>
                    </a:cubicBezTo>
                    <a:cubicBezTo>
                      <a:pt x="1195" y="1883"/>
                      <a:pt x="1195" y="1884"/>
                      <a:pt x="1194" y="1884"/>
                    </a:cubicBezTo>
                    <a:cubicBezTo>
                      <a:pt x="1194" y="1884"/>
                      <a:pt x="1193" y="1884"/>
                      <a:pt x="1193" y="1884"/>
                    </a:cubicBezTo>
                    <a:cubicBezTo>
                      <a:pt x="1192" y="1884"/>
                      <a:pt x="1192" y="1884"/>
                      <a:pt x="1192" y="1884"/>
                    </a:cubicBezTo>
                    <a:cubicBezTo>
                      <a:pt x="1191" y="1884"/>
                      <a:pt x="1190" y="1884"/>
                      <a:pt x="1189" y="1885"/>
                    </a:cubicBezTo>
                    <a:cubicBezTo>
                      <a:pt x="1178" y="1886"/>
                      <a:pt x="1164" y="1885"/>
                      <a:pt x="1158" y="1885"/>
                    </a:cubicBezTo>
                    <a:cubicBezTo>
                      <a:pt x="1137" y="1885"/>
                      <a:pt x="1137" y="1885"/>
                      <a:pt x="1137" y="1885"/>
                    </a:cubicBezTo>
                    <a:cubicBezTo>
                      <a:pt x="1135" y="1885"/>
                      <a:pt x="1134" y="1885"/>
                      <a:pt x="1132" y="1885"/>
                    </a:cubicBezTo>
                    <a:cubicBezTo>
                      <a:pt x="1131" y="1884"/>
                      <a:pt x="1130" y="1884"/>
                      <a:pt x="1128" y="1884"/>
                    </a:cubicBezTo>
                    <a:cubicBezTo>
                      <a:pt x="1128" y="1884"/>
                      <a:pt x="1128" y="1884"/>
                      <a:pt x="1127" y="1884"/>
                    </a:cubicBezTo>
                    <a:cubicBezTo>
                      <a:pt x="1127" y="1884"/>
                      <a:pt x="1127" y="1884"/>
                      <a:pt x="1127" y="1884"/>
                    </a:cubicBezTo>
                    <a:cubicBezTo>
                      <a:pt x="1126" y="1883"/>
                      <a:pt x="1125" y="1883"/>
                      <a:pt x="1123" y="1883"/>
                    </a:cubicBezTo>
                    <a:cubicBezTo>
                      <a:pt x="1123" y="1883"/>
                      <a:pt x="1122" y="1882"/>
                      <a:pt x="1122" y="1882"/>
                    </a:cubicBezTo>
                    <a:cubicBezTo>
                      <a:pt x="1121" y="1882"/>
                      <a:pt x="1120" y="1881"/>
                      <a:pt x="1119" y="1881"/>
                    </a:cubicBezTo>
                    <a:cubicBezTo>
                      <a:pt x="1117" y="1880"/>
                      <a:pt x="1116" y="1879"/>
                      <a:pt x="1115" y="1878"/>
                    </a:cubicBezTo>
                    <a:cubicBezTo>
                      <a:pt x="1115" y="1878"/>
                      <a:pt x="1114" y="1878"/>
                      <a:pt x="1114" y="1878"/>
                    </a:cubicBezTo>
                    <a:close/>
                    <a:moveTo>
                      <a:pt x="1120" y="1961"/>
                    </a:moveTo>
                    <a:cubicBezTo>
                      <a:pt x="1118" y="1959"/>
                      <a:pt x="1117" y="1957"/>
                      <a:pt x="1117" y="1955"/>
                    </a:cubicBezTo>
                    <a:cubicBezTo>
                      <a:pt x="1117" y="1952"/>
                      <a:pt x="1117" y="1952"/>
                      <a:pt x="1117" y="1952"/>
                    </a:cubicBezTo>
                    <a:cubicBezTo>
                      <a:pt x="1117" y="1952"/>
                      <a:pt x="1117" y="1952"/>
                      <a:pt x="1117" y="1952"/>
                    </a:cubicBezTo>
                    <a:cubicBezTo>
                      <a:pt x="1116" y="1943"/>
                      <a:pt x="1116" y="1935"/>
                      <a:pt x="1115" y="1926"/>
                    </a:cubicBezTo>
                    <a:cubicBezTo>
                      <a:pt x="1115" y="1926"/>
                      <a:pt x="1115" y="1926"/>
                      <a:pt x="1115" y="1926"/>
                    </a:cubicBezTo>
                    <a:cubicBezTo>
                      <a:pt x="1115" y="1926"/>
                      <a:pt x="1115" y="1926"/>
                      <a:pt x="1115" y="1926"/>
                    </a:cubicBezTo>
                    <a:cubicBezTo>
                      <a:pt x="1115" y="1925"/>
                      <a:pt x="1115" y="1925"/>
                      <a:pt x="1115" y="1924"/>
                    </a:cubicBezTo>
                    <a:cubicBezTo>
                      <a:pt x="1117" y="1906"/>
                      <a:pt x="1155" y="1911"/>
                      <a:pt x="1167" y="1911"/>
                    </a:cubicBezTo>
                    <a:cubicBezTo>
                      <a:pt x="1181" y="1911"/>
                      <a:pt x="1208" y="1907"/>
                      <a:pt x="1216" y="1921"/>
                    </a:cubicBezTo>
                    <a:cubicBezTo>
                      <a:pt x="1217" y="1923"/>
                      <a:pt x="1218" y="1924"/>
                      <a:pt x="1218" y="1925"/>
                    </a:cubicBezTo>
                    <a:cubicBezTo>
                      <a:pt x="1219" y="1927"/>
                      <a:pt x="1219" y="1927"/>
                      <a:pt x="1219" y="1927"/>
                    </a:cubicBezTo>
                    <a:cubicBezTo>
                      <a:pt x="1219" y="1927"/>
                      <a:pt x="1219" y="1927"/>
                      <a:pt x="1219" y="1927"/>
                    </a:cubicBezTo>
                    <a:cubicBezTo>
                      <a:pt x="1219" y="1931"/>
                      <a:pt x="1220" y="1936"/>
                      <a:pt x="1221" y="1940"/>
                    </a:cubicBezTo>
                    <a:cubicBezTo>
                      <a:pt x="1224" y="1955"/>
                      <a:pt x="1224" y="1955"/>
                      <a:pt x="1224" y="1955"/>
                    </a:cubicBezTo>
                    <a:cubicBezTo>
                      <a:pt x="1225" y="1957"/>
                      <a:pt x="1224" y="1959"/>
                      <a:pt x="1223" y="1961"/>
                    </a:cubicBezTo>
                    <a:cubicBezTo>
                      <a:pt x="1223" y="1962"/>
                      <a:pt x="1222" y="1963"/>
                      <a:pt x="1220" y="1964"/>
                    </a:cubicBezTo>
                    <a:cubicBezTo>
                      <a:pt x="1220" y="1965"/>
                      <a:pt x="1219" y="1965"/>
                      <a:pt x="1219" y="1966"/>
                    </a:cubicBezTo>
                    <a:cubicBezTo>
                      <a:pt x="1219" y="1966"/>
                      <a:pt x="1218" y="1966"/>
                      <a:pt x="1218" y="1966"/>
                    </a:cubicBezTo>
                    <a:cubicBezTo>
                      <a:pt x="1218" y="1966"/>
                      <a:pt x="1218" y="1966"/>
                      <a:pt x="1218" y="1967"/>
                    </a:cubicBezTo>
                    <a:cubicBezTo>
                      <a:pt x="1217" y="1967"/>
                      <a:pt x="1216" y="1967"/>
                      <a:pt x="1215" y="1968"/>
                    </a:cubicBezTo>
                    <a:cubicBezTo>
                      <a:pt x="1215" y="1968"/>
                      <a:pt x="1214" y="1968"/>
                      <a:pt x="1213" y="1969"/>
                    </a:cubicBezTo>
                    <a:cubicBezTo>
                      <a:pt x="1213" y="1969"/>
                      <a:pt x="1212" y="1969"/>
                      <a:pt x="1212" y="1969"/>
                    </a:cubicBezTo>
                    <a:cubicBezTo>
                      <a:pt x="1211" y="1969"/>
                      <a:pt x="1211" y="1970"/>
                      <a:pt x="1210" y="1970"/>
                    </a:cubicBezTo>
                    <a:cubicBezTo>
                      <a:pt x="1209" y="1970"/>
                      <a:pt x="1209" y="1970"/>
                      <a:pt x="1208" y="1970"/>
                    </a:cubicBezTo>
                    <a:cubicBezTo>
                      <a:pt x="1208" y="1970"/>
                      <a:pt x="1207" y="1970"/>
                      <a:pt x="1207" y="1970"/>
                    </a:cubicBezTo>
                    <a:cubicBezTo>
                      <a:pt x="1206" y="1971"/>
                      <a:pt x="1205" y="1971"/>
                      <a:pt x="1204" y="1971"/>
                    </a:cubicBezTo>
                    <a:cubicBezTo>
                      <a:pt x="1202" y="1971"/>
                      <a:pt x="1201" y="1971"/>
                      <a:pt x="1199" y="1971"/>
                    </a:cubicBezTo>
                    <a:cubicBezTo>
                      <a:pt x="1199" y="1971"/>
                      <a:pt x="1199" y="1971"/>
                      <a:pt x="1199" y="1971"/>
                    </a:cubicBezTo>
                    <a:cubicBezTo>
                      <a:pt x="1199" y="1971"/>
                      <a:pt x="1199" y="1971"/>
                      <a:pt x="1199" y="1971"/>
                    </a:cubicBezTo>
                    <a:cubicBezTo>
                      <a:pt x="1181" y="1971"/>
                      <a:pt x="1164" y="1971"/>
                      <a:pt x="1147" y="1971"/>
                    </a:cubicBezTo>
                    <a:cubicBezTo>
                      <a:pt x="1145" y="1971"/>
                      <a:pt x="1143" y="1971"/>
                      <a:pt x="1141" y="1971"/>
                    </a:cubicBezTo>
                    <a:cubicBezTo>
                      <a:pt x="1141" y="1971"/>
                      <a:pt x="1140" y="1971"/>
                      <a:pt x="1140" y="1971"/>
                    </a:cubicBezTo>
                    <a:cubicBezTo>
                      <a:pt x="1139" y="1971"/>
                      <a:pt x="1137" y="1970"/>
                      <a:pt x="1136" y="1970"/>
                    </a:cubicBezTo>
                    <a:cubicBezTo>
                      <a:pt x="1136" y="1970"/>
                      <a:pt x="1136" y="1970"/>
                      <a:pt x="1136" y="1970"/>
                    </a:cubicBezTo>
                    <a:cubicBezTo>
                      <a:pt x="1135" y="1970"/>
                      <a:pt x="1135" y="1970"/>
                      <a:pt x="1135" y="1970"/>
                    </a:cubicBezTo>
                    <a:cubicBezTo>
                      <a:pt x="1134" y="1969"/>
                      <a:pt x="1132" y="1969"/>
                      <a:pt x="1131" y="1969"/>
                    </a:cubicBezTo>
                    <a:cubicBezTo>
                      <a:pt x="1130" y="1968"/>
                      <a:pt x="1130" y="1968"/>
                      <a:pt x="1129" y="1968"/>
                    </a:cubicBezTo>
                    <a:cubicBezTo>
                      <a:pt x="1128" y="1967"/>
                      <a:pt x="1128" y="1967"/>
                      <a:pt x="1127" y="1967"/>
                    </a:cubicBezTo>
                    <a:cubicBezTo>
                      <a:pt x="1127" y="1967"/>
                      <a:pt x="1126" y="1967"/>
                      <a:pt x="1126" y="1966"/>
                    </a:cubicBezTo>
                    <a:cubicBezTo>
                      <a:pt x="1124" y="1965"/>
                      <a:pt x="1121" y="1963"/>
                      <a:pt x="1120" y="1961"/>
                    </a:cubicBezTo>
                    <a:close/>
                    <a:moveTo>
                      <a:pt x="1244" y="2063"/>
                    </a:moveTo>
                    <a:cubicBezTo>
                      <a:pt x="1243" y="2066"/>
                      <a:pt x="1241" y="2068"/>
                      <a:pt x="1238" y="2070"/>
                    </a:cubicBezTo>
                    <a:cubicBezTo>
                      <a:pt x="1236" y="2072"/>
                      <a:pt x="1233" y="2074"/>
                      <a:pt x="1229" y="2075"/>
                    </a:cubicBezTo>
                    <a:cubicBezTo>
                      <a:pt x="1225" y="2076"/>
                      <a:pt x="1221" y="2076"/>
                      <a:pt x="1217" y="2076"/>
                    </a:cubicBezTo>
                    <a:cubicBezTo>
                      <a:pt x="1205" y="2076"/>
                      <a:pt x="1205" y="2076"/>
                      <a:pt x="1205" y="2076"/>
                    </a:cubicBezTo>
                    <a:cubicBezTo>
                      <a:pt x="1205" y="2076"/>
                      <a:pt x="1205" y="2076"/>
                      <a:pt x="1205" y="2076"/>
                    </a:cubicBezTo>
                    <a:cubicBezTo>
                      <a:pt x="1189" y="2076"/>
                      <a:pt x="1174" y="2076"/>
                      <a:pt x="1158" y="2077"/>
                    </a:cubicBezTo>
                    <a:cubicBezTo>
                      <a:pt x="1156" y="2077"/>
                      <a:pt x="1154" y="2076"/>
                      <a:pt x="1152" y="2076"/>
                    </a:cubicBezTo>
                    <a:cubicBezTo>
                      <a:pt x="1152" y="2076"/>
                      <a:pt x="1151" y="2076"/>
                      <a:pt x="1151" y="2076"/>
                    </a:cubicBezTo>
                    <a:cubicBezTo>
                      <a:pt x="1149" y="2076"/>
                      <a:pt x="1148" y="2075"/>
                      <a:pt x="1146" y="2075"/>
                    </a:cubicBezTo>
                    <a:cubicBezTo>
                      <a:pt x="1146" y="2075"/>
                      <a:pt x="1146" y="2075"/>
                      <a:pt x="1146" y="2075"/>
                    </a:cubicBezTo>
                    <a:cubicBezTo>
                      <a:pt x="1145" y="2075"/>
                      <a:pt x="1145" y="2075"/>
                      <a:pt x="1145" y="2075"/>
                    </a:cubicBezTo>
                    <a:cubicBezTo>
                      <a:pt x="1138" y="2073"/>
                      <a:pt x="1132" y="2069"/>
                      <a:pt x="1128" y="2064"/>
                    </a:cubicBezTo>
                    <a:cubicBezTo>
                      <a:pt x="1128" y="2064"/>
                      <a:pt x="1128" y="2064"/>
                      <a:pt x="1128" y="2064"/>
                    </a:cubicBezTo>
                    <a:cubicBezTo>
                      <a:pt x="1128" y="2064"/>
                      <a:pt x="1128" y="2064"/>
                      <a:pt x="1128" y="2064"/>
                    </a:cubicBezTo>
                    <a:cubicBezTo>
                      <a:pt x="1127" y="2063"/>
                      <a:pt x="1126" y="2062"/>
                      <a:pt x="1126" y="2060"/>
                    </a:cubicBezTo>
                    <a:cubicBezTo>
                      <a:pt x="1126" y="2060"/>
                      <a:pt x="1126" y="2059"/>
                      <a:pt x="1125" y="2059"/>
                    </a:cubicBezTo>
                    <a:cubicBezTo>
                      <a:pt x="1125" y="2058"/>
                      <a:pt x="1125" y="2057"/>
                      <a:pt x="1125" y="2057"/>
                    </a:cubicBezTo>
                    <a:cubicBezTo>
                      <a:pt x="1125" y="2056"/>
                      <a:pt x="1125" y="2056"/>
                      <a:pt x="1125" y="2056"/>
                    </a:cubicBezTo>
                    <a:cubicBezTo>
                      <a:pt x="1125" y="2055"/>
                      <a:pt x="1125" y="2055"/>
                      <a:pt x="1125" y="2055"/>
                    </a:cubicBezTo>
                    <a:cubicBezTo>
                      <a:pt x="1125" y="2055"/>
                      <a:pt x="1125" y="2055"/>
                      <a:pt x="1125" y="2055"/>
                    </a:cubicBezTo>
                    <a:cubicBezTo>
                      <a:pt x="1124" y="2046"/>
                      <a:pt x="1123" y="2037"/>
                      <a:pt x="1123" y="2029"/>
                    </a:cubicBezTo>
                    <a:cubicBezTo>
                      <a:pt x="1123" y="2027"/>
                      <a:pt x="1122" y="2026"/>
                      <a:pt x="1122" y="2024"/>
                    </a:cubicBezTo>
                    <a:cubicBezTo>
                      <a:pt x="1122" y="2020"/>
                      <a:pt x="1122" y="2020"/>
                      <a:pt x="1122" y="2020"/>
                    </a:cubicBezTo>
                    <a:cubicBezTo>
                      <a:pt x="1122" y="2019"/>
                      <a:pt x="1122" y="2019"/>
                      <a:pt x="1122" y="2019"/>
                    </a:cubicBezTo>
                    <a:cubicBezTo>
                      <a:pt x="1122" y="2018"/>
                      <a:pt x="1122" y="2017"/>
                      <a:pt x="1122" y="2016"/>
                    </a:cubicBezTo>
                    <a:cubicBezTo>
                      <a:pt x="1122" y="2016"/>
                      <a:pt x="1123" y="2016"/>
                      <a:pt x="1123" y="2015"/>
                    </a:cubicBezTo>
                    <a:cubicBezTo>
                      <a:pt x="1123" y="2014"/>
                      <a:pt x="1123" y="2014"/>
                      <a:pt x="1123" y="2013"/>
                    </a:cubicBezTo>
                    <a:cubicBezTo>
                      <a:pt x="1124" y="2013"/>
                      <a:pt x="1124" y="2013"/>
                      <a:pt x="1124" y="2012"/>
                    </a:cubicBezTo>
                    <a:cubicBezTo>
                      <a:pt x="1124" y="2012"/>
                      <a:pt x="1124" y="2012"/>
                      <a:pt x="1124" y="2012"/>
                    </a:cubicBezTo>
                    <a:cubicBezTo>
                      <a:pt x="1125" y="2011"/>
                      <a:pt x="1125" y="2010"/>
                      <a:pt x="1126" y="2010"/>
                    </a:cubicBezTo>
                    <a:cubicBezTo>
                      <a:pt x="1126" y="2009"/>
                      <a:pt x="1127" y="2009"/>
                      <a:pt x="1127" y="2009"/>
                    </a:cubicBezTo>
                    <a:cubicBezTo>
                      <a:pt x="1128" y="2008"/>
                      <a:pt x="1128" y="2008"/>
                      <a:pt x="1129" y="2007"/>
                    </a:cubicBezTo>
                    <a:cubicBezTo>
                      <a:pt x="1129" y="2007"/>
                      <a:pt x="1129" y="2007"/>
                      <a:pt x="1130" y="2006"/>
                    </a:cubicBezTo>
                    <a:cubicBezTo>
                      <a:pt x="1130" y="2006"/>
                      <a:pt x="1130" y="2006"/>
                      <a:pt x="1130" y="2006"/>
                    </a:cubicBezTo>
                    <a:cubicBezTo>
                      <a:pt x="1131" y="2006"/>
                      <a:pt x="1132" y="2005"/>
                      <a:pt x="1133" y="2004"/>
                    </a:cubicBezTo>
                    <a:cubicBezTo>
                      <a:pt x="1134" y="2004"/>
                      <a:pt x="1134" y="2004"/>
                      <a:pt x="1134" y="2004"/>
                    </a:cubicBezTo>
                    <a:cubicBezTo>
                      <a:pt x="1134" y="2004"/>
                      <a:pt x="1135" y="2004"/>
                      <a:pt x="1135" y="2004"/>
                    </a:cubicBezTo>
                    <a:cubicBezTo>
                      <a:pt x="1135" y="2004"/>
                      <a:pt x="1135" y="2004"/>
                      <a:pt x="1136" y="2004"/>
                    </a:cubicBezTo>
                    <a:cubicBezTo>
                      <a:pt x="1137" y="2003"/>
                      <a:pt x="1138" y="2003"/>
                      <a:pt x="1139" y="2003"/>
                    </a:cubicBezTo>
                    <a:cubicBezTo>
                      <a:pt x="1139" y="2002"/>
                      <a:pt x="1140" y="2002"/>
                      <a:pt x="1140" y="2002"/>
                    </a:cubicBezTo>
                    <a:cubicBezTo>
                      <a:pt x="1141" y="2002"/>
                      <a:pt x="1141" y="2002"/>
                      <a:pt x="1142" y="2002"/>
                    </a:cubicBezTo>
                    <a:cubicBezTo>
                      <a:pt x="1143" y="2002"/>
                      <a:pt x="1145" y="2001"/>
                      <a:pt x="1147" y="2001"/>
                    </a:cubicBezTo>
                    <a:cubicBezTo>
                      <a:pt x="1147" y="2001"/>
                      <a:pt x="1148" y="2001"/>
                      <a:pt x="1148" y="2001"/>
                    </a:cubicBezTo>
                    <a:cubicBezTo>
                      <a:pt x="1149" y="2001"/>
                      <a:pt x="1149" y="2001"/>
                      <a:pt x="1150" y="2001"/>
                    </a:cubicBezTo>
                    <a:cubicBezTo>
                      <a:pt x="1153" y="2001"/>
                      <a:pt x="1153" y="2001"/>
                      <a:pt x="1153" y="2001"/>
                    </a:cubicBezTo>
                    <a:cubicBezTo>
                      <a:pt x="1155" y="2001"/>
                      <a:pt x="1158" y="2001"/>
                      <a:pt x="1160" y="2001"/>
                    </a:cubicBezTo>
                    <a:cubicBezTo>
                      <a:pt x="1163" y="2001"/>
                      <a:pt x="1165" y="2001"/>
                      <a:pt x="1168" y="2001"/>
                    </a:cubicBezTo>
                    <a:cubicBezTo>
                      <a:pt x="1191" y="2001"/>
                      <a:pt x="1191" y="2001"/>
                      <a:pt x="1191" y="2001"/>
                    </a:cubicBezTo>
                    <a:cubicBezTo>
                      <a:pt x="1197" y="2001"/>
                      <a:pt x="1203" y="2001"/>
                      <a:pt x="1209" y="2001"/>
                    </a:cubicBezTo>
                    <a:cubicBezTo>
                      <a:pt x="1210" y="2001"/>
                      <a:pt x="1211" y="2001"/>
                      <a:pt x="1212" y="2002"/>
                    </a:cubicBezTo>
                    <a:cubicBezTo>
                      <a:pt x="1212" y="2002"/>
                      <a:pt x="1213" y="2002"/>
                      <a:pt x="1214" y="2002"/>
                    </a:cubicBezTo>
                    <a:cubicBezTo>
                      <a:pt x="1214" y="2002"/>
                      <a:pt x="1214" y="2002"/>
                      <a:pt x="1215" y="2002"/>
                    </a:cubicBezTo>
                    <a:cubicBezTo>
                      <a:pt x="1215" y="2002"/>
                      <a:pt x="1216" y="2002"/>
                      <a:pt x="1216" y="2002"/>
                    </a:cubicBezTo>
                    <a:cubicBezTo>
                      <a:pt x="1216" y="2002"/>
                      <a:pt x="1216" y="2003"/>
                      <a:pt x="1217" y="2003"/>
                    </a:cubicBezTo>
                    <a:cubicBezTo>
                      <a:pt x="1218" y="2003"/>
                      <a:pt x="1219" y="2003"/>
                      <a:pt x="1220" y="2004"/>
                    </a:cubicBezTo>
                    <a:cubicBezTo>
                      <a:pt x="1221" y="2004"/>
                      <a:pt x="1221" y="2004"/>
                      <a:pt x="1222" y="2004"/>
                    </a:cubicBezTo>
                    <a:cubicBezTo>
                      <a:pt x="1222" y="2005"/>
                      <a:pt x="1223" y="2005"/>
                      <a:pt x="1223" y="2005"/>
                    </a:cubicBezTo>
                    <a:cubicBezTo>
                      <a:pt x="1224" y="2005"/>
                      <a:pt x="1225" y="2006"/>
                      <a:pt x="1226" y="2006"/>
                    </a:cubicBezTo>
                    <a:cubicBezTo>
                      <a:pt x="1229" y="2008"/>
                      <a:pt x="1231" y="2010"/>
                      <a:pt x="1233" y="2012"/>
                    </a:cubicBezTo>
                    <a:cubicBezTo>
                      <a:pt x="1235" y="2014"/>
                      <a:pt x="1237" y="2017"/>
                      <a:pt x="1237" y="2019"/>
                    </a:cubicBezTo>
                    <a:cubicBezTo>
                      <a:pt x="1240" y="2034"/>
                      <a:pt x="1240" y="2034"/>
                      <a:pt x="1240" y="2034"/>
                    </a:cubicBezTo>
                    <a:cubicBezTo>
                      <a:pt x="1241" y="2040"/>
                      <a:pt x="1243" y="2046"/>
                      <a:pt x="1244" y="2052"/>
                    </a:cubicBezTo>
                    <a:cubicBezTo>
                      <a:pt x="1244" y="2052"/>
                      <a:pt x="1244" y="2052"/>
                      <a:pt x="1244" y="2052"/>
                    </a:cubicBezTo>
                    <a:cubicBezTo>
                      <a:pt x="1244" y="2055"/>
                      <a:pt x="1244" y="2055"/>
                      <a:pt x="1244" y="2055"/>
                    </a:cubicBezTo>
                    <a:cubicBezTo>
                      <a:pt x="1245" y="2058"/>
                      <a:pt x="1245" y="2061"/>
                      <a:pt x="1244" y="2063"/>
                    </a:cubicBezTo>
                    <a:close/>
                    <a:moveTo>
                      <a:pt x="1349" y="1880"/>
                    </a:moveTo>
                    <a:cubicBezTo>
                      <a:pt x="1346" y="1879"/>
                      <a:pt x="1344" y="1878"/>
                      <a:pt x="1342" y="1876"/>
                    </a:cubicBezTo>
                    <a:cubicBezTo>
                      <a:pt x="1340" y="1875"/>
                      <a:pt x="1338" y="1873"/>
                      <a:pt x="1338" y="1871"/>
                    </a:cubicBezTo>
                    <a:cubicBezTo>
                      <a:pt x="1337" y="1868"/>
                      <a:pt x="1337" y="1868"/>
                      <a:pt x="1337" y="1868"/>
                    </a:cubicBezTo>
                    <a:cubicBezTo>
                      <a:pt x="1335" y="1863"/>
                      <a:pt x="1333" y="1859"/>
                      <a:pt x="1332" y="1854"/>
                    </a:cubicBezTo>
                    <a:cubicBezTo>
                      <a:pt x="1331" y="1852"/>
                      <a:pt x="1329" y="1848"/>
                      <a:pt x="1329" y="1845"/>
                    </a:cubicBezTo>
                    <a:cubicBezTo>
                      <a:pt x="1329" y="1845"/>
                      <a:pt x="1329" y="1845"/>
                      <a:pt x="1329" y="1844"/>
                    </a:cubicBezTo>
                    <a:cubicBezTo>
                      <a:pt x="1329" y="1844"/>
                      <a:pt x="1329" y="1844"/>
                      <a:pt x="1329" y="1844"/>
                    </a:cubicBezTo>
                    <a:cubicBezTo>
                      <a:pt x="1329" y="1844"/>
                      <a:pt x="1329" y="1843"/>
                      <a:pt x="1329" y="1843"/>
                    </a:cubicBezTo>
                    <a:cubicBezTo>
                      <a:pt x="1329" y="1843"/>
                      <a:pt x="1329" y="1843"/>
                      <a:pt x="1329" y="1842"/>
                    </a:cubicBezTo>
                    <a:cubicBezTo>
                      <a:pt x="1329" y="1842"/>
                      <a:pt x="1329" y="1842"/>
                      <a:pt x="1329" y="1842"/>
                    </a:cubicBezTo>
                    <a:cubicBezTo>
                      <a:pt x="1333" y="1834"/>
                      <a:pt x="1348" y="1835"/>
                      <a:pt x="1355" y="1835"/>
                    </a:cubicBezTo>
                    <a:cubicBezTo>
                      <a:pt x="1392" y="1835"/>
                      <a:pt x="1392" y="1835"/>
                      <a:pt x="1392" y="1835"/>
                    </a:cubicBezTo>
                    <a:cubicBezTo>
                      <a:pt x="1396" y="1835"/>
                      <a:pt x="1399" y="1835"/>
                      <a:pt x="1402" y="1836"/>
                    </a:cubicBezTo>
                    <a:cubicBezTo>
                      <a:pt x="1403" y="1836"/>
                      <a:pt x="1404" y="1836"/>
                      <a:pt x="1405" y="1836"/>
                    </a:cubicBezTo>
                    <a:cubicBezTo>
                      <a:pt x="1405" y="1836"/>
                      <a:pt x="1405" y="1837"/>
                      <a:pt x="1406" y="1837"/>
                    </a:cubicBezTo>
                    <a:cubicBezTo>
                      <a:pt x="1406" y="1837"/>
                      <a:pt x="1407" y="1837"/>
                      <a:pt x="1408" y="1837"/>
                    </a:cubicBezTo>
                    <a:cubicBezTo>
                      <a:pt x="1409" y="1837"/>
                      <a:pt x="1410" y="1838"/>
                      <a:pt x="1411" y="1838"/>
                    </a:cubicBezTo>
                    <a:cubicBezTo>
                      <a:pt x="1411" y="1838"/>
                      <a:pt x="1411" y="1838"/>
                      <a:pt x="1411" y="1838"/>
                    </a:cubicBezTo>
                    <a:cubicBezTo>
                      <a:pt x="1411" y="1838"/>
                      <a:pt x="1411" y="1838"/>
                      <a:pt x="1411" y="1838"/>
                    </a:cubicBezTo>
                    <a:cubicBezTo>
                      <a:pt x="1412" y="1839"/>
                      <a:pt x="1413" y="1839"/>
                      <a:pt x="1414" y="1840"/>
                    </a:cubicBezTo>
                    <a:cubicBezTo>
                      <a:pt x="1415" y="1840"/>
                      <a:pt x="1415" y="1840"/>
                      <a:pt x="1416" y="1841"/>
                    </a:cubicBezTo>
                    <a:cubicBezTo>
                      <a:pt x="1416" y="1841"/>
                      <a:pt x="1416" y="1841"/>
                      <a:pt x="1417" y="1841"/>
                    </a:cubicBezTo>
                    <a:cubicBezTo>
                      <a:pt x="1417" y="1841"/>
                      <a:pt x="1417" y="1841"/>
                      <a:pt x="1417" y="1842"/>
                    </a:cubicBezTo>
                    <a:cubicBezTo>
                      <a:pt x="1418" y="1842"/>
                      <a:pt x="1418" y="1842"/>
                      <a:pt x="1418" y="1842"/>
                    </a:cubicBezTo>
                    <a:cubicBezTo>
                      <a:pt x="1420" y="1844"/>
                      <a:pt x="1422" y="1845"/>
                      <a:pt x="1423" y="1847"/>
                    </a:cubicBezTo>
                    <a:cubicBezTo>
                      <a:pt x="1423" y="1847"/>
                      <a:pt x="1423" y="1847"/>
                      <a:pt x="1423" y="1847"/>
                    </a:cubicBezTo>
                    <a:cubicBezTo>
                      <a:pt x="1426" y="1852"/>
                      <a:pt x="1428" y="1859"/>
                      <a:pt x="1431" y="1864"/>
                    </a:cubicBezTo>
                    <a:cubicBezTo>
                      <a:pt x="1431" y="1864"/>
                      <a:pt x="1431" y="1864"/>
                      <a:pt x="1431" y="1864"/>
                    </a:cubicBezTo>
                    <a:cubicBezTo>
                      <a:pt x="1432" y="1867"/>
                      <a:pt x="1434" y="1870"/>
                      <a:pt x="1435" y="1873"/>
                    </a:cubicBezTo>
                    <a:cubicBezTo>
                      <a:pt x="1435" y="1873"/>
                      <a:pt x="1435" y="1873"/>
                      <a:pt x="1435" y="1873"/>
                    </a:cubicBezTo>
                    <a:cubicBezTo>
                      <a:pt x="1435" y="1873"/>
                      <a:pt x="1435" y="1873"/>
                      <a:pt x="1435" y="1874"/>
                    </a:cubicBezTo>
                    <a:cubicBezTo>
                      <a:pt x="1436" y="1879"/>
                      <a:pt x="1431" y="1882"/>
                      <a:pt x="1425" y="1883"/>
                    </a:cubicBezTo>
                    <a:cubicBezTo>
                      <a:pt x="1425" y="1883"/>
                      <a:pt x="1425" y="1883"/>
                      <a:pt x="1425" y="1883"/>
                    </a:cubicBezTo>
                    <a:cubicBezTo>
                      <a:pt x="1425" y="1883"/>
                      <a:pt x="1424" y="1883"/>
                      <a:pt x="1424" y="1883"/>
                    </a:cubicBezTo>
                    <a:cubicBezTo>
                      <a:pt x="1423" y="1884"/>
                      <a:pt x="1422" y="1884"/>
                      <a:pt x="1421" y="1884"/>
                    </a:cubicBezTo>
                    <a:cubicBezTo>
                      <a:pt x="1421" y="1884"/>
                      <a:pt x="1420" y="1884"/>
                      <a:pt x="1420" y="1884"/>
                    </a:cubicBezTo>
                    <a:cubicBezTo>
                      <a:pt x="1419" y="1884"/>
                      <a:pt x="1418" y="1884"/>
                      <a:pt x="1417" y="1884"/>
                    </a:cubicBezTo>
                    <a:cubicBezTo>
                      <a:pt x="1417" y="1884"/>
                      <a:pt x="1416" y="1884"/>
                      <a:pt x="1416" y="1884"/>
                    </a:cubicBezTo>
                    <a:cubicBezTo>
                      <a:pt x="1416" y="1884"/>
                      <a:pt x="1416" y="1884"/>
                      <a:pt x="1415" y="1884"/>
                    </a:cubicBezTo>
                    <a:cubicBezTo>
                      <a:pt x="1414" y="1884"/>
                      <a:pt x="1414" y="1884"/>
                      <a:pt x="1414" y="1884"/>
                    </a:cubicBezTo>
                    <a:cubicBezTo>
                      <a:pt x="1408" y="1884"/>
                      <a:pt x="1403" y="1884"/>
                      <a:pt x="1397" y="1884"/>
                    </a:cubicBezTo>
                    <a:cubicBezTo>
                      <a:pt x="1387" y="1884"/>
                      <a:pt x="1378" y="1884"/>
                      <a:pt x="1368" y="1884"/>
                    </a:cubicBezTo>
                    <a:cubicBezTo>
                      <a:pt x="1362" y="1884"/>
                      <a:pt x="1355" y="1883"/>
                      <a:pt x="1349" y="1880"/>
                    </a:cubicBezTo>
                    <a:cubicBezTo>
                      <a:pt x="1349" y="1880"/>
                      <a:pt x="1349" y="1880"/>
                      <a:pt x="1349" y="1880"/>
                    </a:cubicBezTo>
                    <a:close/>
                    <a:moveTo>
                      <a:pt x="1373" y="1961"/>
                    </a:moveTo>
                    <a:cubicBezTo>
                      <a:pt x="1371" y="1959"/>
                      <a:pt x="1369" y="1956"/>
                      <a:pt x="1369" y="1954"/>
                    </a:cubicBezTo>
                    <a:cubicBezTo>
                      <a:pt x="1363" y="1940"/>
                      <a:pt x="1363" y="1940"/>
                      <a:pt x="1363" y="1940"/>
                    </a:cubicBezTo>
                    <a:cubicBezTo>
                      <a:pt x="1362" y="1935"/>
                      <a:pt x="1360" y="1931"/>
                      <a:pt x="1359" y="1927"/>
                    </a:cubicBezTo>
                    <a:cubicBezTo>
                      <a:pt x="1359" y="1927"/>
                      <a:pt x="1359" y="1927"/>
                      <a:pt x="1359" y="1927"/>
                    </a:cubicBezTo>
                    <a:cubicBezTo>
                      <a:pt x="1358" y="1925"/>
                      <a:pt x="1358" y="1925"/>
                      <a:pt x="1358" y="1925"/>
                    </a:cubicBezTo>
                    <a:cubicBezTo>
                      <a:pt x="1357" y="1923"/>
                      <a:pt x="1357" y="1921"/>
                      <a:pt x="1358" y="1919"/>
                    </a:cubicBezTo>
                    <a:cubicBezTo>
                      <a:pt x="1358" y="1918"/>
                      <a:pt x="1359" y="1917"/>
                      <a:pt x="1360" y="1916"/>
                    </a:cubicBezTo>
                    <a:cubicBezTo>
                      <a:pt x="1360" y="1916"/>
                      <a:pt x="1361" y="1916"/>
                      <a:pt x="1361" y="1915"/>
                    </a:cubicBezTo>
                    <a:cubicBezTo>
                      <a:pt x="1361" y="1915"/>
                      <a:pt x="1361" y="1915"/>
                      <a:pt x="1362" y="1915"/>
                    </a:cubicBezTo>
                    <a:cubicBezTo>
                      <a:pt x="1364" y="1913"/>
                      <a:pt x="1366" y="1912"/>
                      <a:pt x="1369" y="1911"/>
                    </a:cubicBezTo>
                    <a:cubicBezTo>
                      <a:pt x="1371" y="1911"/>
                      <a:pt x="1374" y="1910"/>
                      <a:pt x="1376" y="1910"/>
                    </a:cubicBezTo>
                    <a:cubicBezTo>
                      <a:pt x="1386" y="1909"/>
                      <a:pt x="1397" y="1910"/>
                      <a:pt x="1402" y="1910"/>
                    </a:cubicBezTo>
                    <a:cubicBezTo>
                      <a:pt x="1420" y="1910"/>
                      <a:pt x="1451" y="1906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5" y="1933"/>
                      <a:pt x="1469" y="1940"/>
                      <a:pt x="1473" y="1948"/>
                    </a:cubicBezTo>
                    <a:cubicBezTo>
                      <a:pt x="1474" y="1951"/>
                      <a:pt x="1476" y="1953"/>
                      <a:pt x="1476" y="1956"/>
                    </a:cubicBezTo>
                    <a:cubicBezTo>
                      <a:pt x="1476" y="1956"/>
                      <a:pt x="1476" y="1956"/>
                      <a:pt x="1476" y="1957"/>
                    </a:cubicBezTo>
                    <a:cubicBezTo>
                      <a:pt x="1477" y="1957"/>
                      <a:pt x="1477" y="1958"/>
                      <a:pt x="1477" y="1958"/>
                    </a:cubicBezTo>
                    <a:cubicBezTo>
                      <a:pt x="1477" y="1959"/>
                      <a:pt x="1477" y="1959"/>
                      <a:pt x="1477" y="1960"/>
                    </a:cubicBezTo>
                    <a:cubicBezTo>
                      <a:pt x="1477" y="1960"/>
                      <a:pt x="1477" y="1960"/>
                      <a:pt x="1477" y="1960"/>
                    </a:cubicBezTo>
                    <a:cubicBezTo>
                      <a:pt x="1477" y="1960"/>
                      <a:pt x="1476" y="1961"/>
                      <a:pt x="1476" y="1961"/>
                    </a:cubicBezTo>
                    <a:cubicBezTo>
                      <a:pt x="1476" y="1962"/>
                      <a:pt x="1476" y="1962"/>
                      <a:pt x="1475" y="1963"/>
                    </a:cubicBezTo>
                    <a:cubicBezTo>
                      <a:pt x="1475" y="1963"/>
                      <a:pt x="1475" y="1963"/>
                      <a:pt x="1475" y="1963"/>
                    </a:cubicBezTo>
                    <a:cubicBezTo>
                      <a:pt x="1475" y="1964"/>
                      <a:pt x="1474" y="1965"/>
                      <a:pt x="1474" y="1965"/>
                    </a:cubicBezTo>
                    <a:cubicBezTo>
                      <a:pt x="1473" y="1965"/>
                      <a:pt x="1473" y="1965"/>
                      <a:pt x="1473" y="1966"/>
                    </a:cubicBezTo>
                    <a:cubicBezTo>
                      <a:pt x="1473" y="1966"/>
                      <a:pt x="1473" y="1966"/>
                      <a:pt x="1472" y="1966"/>
                    </a:cubicBezTo>
                    <a:cubicBezTo>
                      <a:pt x="1472" y="1966"/>
                      <a:pt x="1472" y="1967"/>
                      <a:pt x="1471" y="1967"/>
                    </a:cubicBezTo>
                    <a:cubicBezTo>
                      <a:pt x="1470" y="1968"/>
                      <a:pt x="1468" y="1969"/>
                      <a:pt x="1466" y="1969"/>
                    </a:cubicBezTo>
                    <a:cubicBezTo>
                      <a:pt x="1465" y="1969"/>
                      <a:pt x="1465" y="1969"/>
                      <a:pt x="1464" y="1970"/>
                    </a:cubicBezTo>
                    <a:cubicBezTo>
                      <a:pt x="1463" y="1970"/>
                      <a:pt x="1462" y="1970"/>
                      <a:pt x="1462" y="1970"/>
                    </a:cubicBezTo>
                    <a:cubicBezTo>
                      <a:pt x="1461" y="1970"/>
                      <a:pt x="1461" y="1970"/>
                      <a:pt x="1461" y="1970"/>
                    </a:cubicBezTo>
                    <a:cubicBezTo>
                      <a:pt x="1460" y="1970"/>
                      <a:pt x="1460" y="1970"/>
                      <a:pt x="1460" y="1970"/>
                    </a:cubicBezTo>
                    <a:cubicBezTo>
                      <a:pt x="1441" y="1972"/>
                      <a:pt x="1422" y="1971"/>
                      <a:pt x="1403" y="1971"/>
                    </a:cubicBezTo>
                    <a:cubicBezTo>
                      <a:pt x="1401" y="1971"/>
                      <a:pt x="1399" y="1971"/>
                      <a:pt x="1397" y="1970"/>
                    </a:cubicBezTo>
                    <a:cubicBezTo>
                      <a:pt x="1397" y="1970"/>
                      <a:pt x="1397" y="1970"/>
                      <a:pt x="1397" y="1970"/>
                    </a:cubicBezTo>
                    <a:cubicBezTo>
                      <a:pt x="1390" y="1970"/>
                      <a:pt x="1383" y="1967"/>
                      <a:pt x="1377" y="1964"/>
                    </a:cubicBezTo>
                    <a:cubicBezTo>
                      <a:pt x="1376" y="1963"/>
                      <a:pt x="1374" y="1962"/>
                      <a:pt x="1373" y="1961"/>
                    </a:cubicBezTo>
                    <a:close/>
                    <a:moveTo>
                      <a:pt x="1527" y="2063"/>
                    </a:moveTo>
                    <a:cubicBezTo>
                      <a:pt x="1527" y="2063"/>
                      <a:pt x="1527" y="2064"/>
                      <a:pt x="1527" y="2064"/>
                    </a:cubicBezTo>
                    <a:cubicBezTo>
                      <a:pt x="1527" y="2065"/>
                      <a:pt x="1526" y="2065"/>
                      <a:pt x="1526" y="2065"/>
                    </a:cubicBezTo>
                    <a:cubicBezTo>
                      <a:pt x="1526" y="2066"/>
                      <a:pt x="1526" y="2066"/>
                      <a:pt x="1525" y="2067"/>
                    </a:cubicBezTo>
                    <a:cubicBezTo>
                      <a:pt x="1525" y="2067"/>
                      <a:pt x="1525" y="2068"/>
                      <a:pt x="1525" y="2068"/>
                    </a:cubicBezTo>
                    <a:cubicBezTo>
                      <a:pt x="1525" y="2068"/>
                      <a:pt x="1524" y="2068"/>
                      <a:pt x="1524" y="2069"/>
                    </a:cubicBezTo>
                    <a:cubicBezTo>
                      <a:pt x="1524" y="2069"/>
                      <a:pt x="1524" y="2069"/>
                      <a:pt x="1524" y="2069"/>
                    </a:cubicBezTo>
                    <a:cubicBezTo>
                      <a:pt x="1524" y="2069"/>
                      <a:pt x="1523" y="2070"/>
                      <a:pt x="1523" y="2070"/>
                    </a:cubicBezTo>
                    <a:cubicBezTo>
                      <a:pt x="1520" y="2073"/>
                      <a:pt x="1515" y="2074"/>
                      <a:pt x="1511" y="2075"/>
                    </a:cubicBezTo>
                    <a:cubicBezTo>
                      <a:pt x="1510" y="2075"/>
                      <a:pt x="1510" y="2075"/>
                      <a:pt x="1510" y="2075"/>
                    </a:cubicBezTo>
                    <a:cubicBezTo>
                      <a:pt x="1508" y="2075"/>
                      <a:pt x="1506" y="2076"/>
                      <a:pt x="1504" y="2076"/>
                    </a:cubicBezTo>
                    <a:cubicBezTo>
                      <a:pt x="1504" y="2076"/>
                      <a:pt x="1504" y="2076"/>
                      <a:pt x="1504" y="2076"/>
                    </a:cubicBezTo>
                    <a:cubicBezTo>
                      <a:pt x="1503" y="2076"/>
                      <a:pt x="1503" y="2076"/>
                      <a:pt x="1503" y="2076"/>
                    </a:cubicBezTo>
                    <a:cubicBezTo>
                      <a:pt x="1501" y="2076"/>
                      <a:pt x="1499" y="2076"/>
                      <a:pt x="1497" y="2076"/>
                    </a:cubicBezTo>
                    <a:cubicBezTo>
                      <a:pt x="1446" y="2076"/>
                      <a:pt x="1446" y="2076"/>
                      <a:pt x="1446" y="2076"/>
                    </a:cubicBezTo>
                    <a:cubicBezTo>
                      <a:pt x="1444" y="2076"/>
                      <a:pt x="1441" y="2076"/>
                      <a:pt x="1439" y="2075"/>
                    </a:cubicBezTo>
                    <a:cubicBezTo>
                      <a:pt x="1439" y="2075"/>
                      <a:pt x="1438" y="2075"/>
                      <a:pt x="1438" y="2075"/>
                    </a:cubicBezTo>
                    <a:cubicBezTo>
                      <a:pt x="1427" y="2074"/>
                      <a:pt x="1414" y="2069"/>
                      <a:pt x="1408" y="2059"/>
                    </a:cubicBezTo>
                    <a:cubicBezTo>
                      <a:pt x="1407" y="2058"/>
                      <a:pt x="1407" y="2056"/>
                      <a:pt x="1406" y="2055"/>
                    </a:cubicBezTo>
                    <a:cubicBezTo>
                      <a:pt x="1406" y="2055"/>
                      <a:pt x="1406" y="2055"/>
                      <a:pt x="1406" y="2055"/>
                    </a:cubicBezTo>
                    <a:cubicBezTo>
                      <a:pt x="1406" y="2055"/>
                      <a:pt x="1406" y="2055"/>
                      <a:pt x="1406" y="2055"/>
                    </a:cubicBezTo>
                    <a:cubicBezTo>
                      <a:pt x="1403" y="2047"/>
                      <a:pt x="1400" y="2040"/>
                      <a:pt x="1398" y="2032"/>
                    </a:cubicBezTo>
                    <a:cubicBezTo>
                      <a:pt x="1396" y="2029"/>
                      <a:pt x="1394" y="2024"/>
                      <a:pt x="1393" y="2019"/>
                    </a:cubicBezTo>
                    <a:cubicBezTo>
                      <a:pt x="1393" y="2019"/>
                      <a:pt x="1393" y="2019"/>
                      <a:pt x="1393" y="2019"/>
                    </a:cubicBezTo>
                    <a:cubicBezTo>
                      <a:pt x="1393" y="2019"/>
                      <a:pt x="1393" y="2019"/>
                      <a:pt x="1393" y="2019"/>
                    </a:cubicBezTo>
                    <a:cubicBezTo>
                      <a:pt x="1392" y="2018"/>
                      <a:pt x="1392" y="2018"/>
                      <a:pt x="1392" y="2017"/>
                    </a:cubicBezTo>
                    <a:cubicBezTo>
                      <a:pt x="1392" y="2015"/>
                      <a:pt x="1392" y="2013"/>
                      <a:pt x="1392" y="2012"/>
                    </a:cubicBezTo>
                    <a:cubicBezTo>
                      <a:pt x="1393" y="2011"/>
                      <a:pt x="1393" y="2010"/>
                      <a:pt x="1394" y="2009"/>
                    </a:cubicBezTo>
                    <a:cubicBezTo>
                      <a:pt x="1394" y="2009"/>
                      <a:pt x="1394" y="2009"/>
                      <a:pt x="1394" y="2009"/>
                    </a:cubicBezTo>
                    <a:cubicBezTo>
                      <a:pt x="1397" y="2004"/>
                      <a:pt x="1403" y="2002"/>
                      <a:pt x="1409" y="2001"/>
                    </a:cubicBezTo>
                    <a:cubicBezTo>
                      <a:pt x="1409" y="2001"/>
                      <a:pt x="1409" y="2001"/>
                      <a:pt x="1410" y="2001"/>
                    </a:cubicBezTo>
                    <a:cubicBezTo>
                      <a:pt x="1411" y="2001"/>
                      <a:pt x="1413" y="2001"/>
                      <a:pt x="1414" y="2000"/>
                    </a:cubicBezTo>
                    <a:cubicBezTo>
                      <a:pt x="1414" y="2000"/>
                      <a:pt x="1415" y="2000"/>
                      <a:pt x="1415" y="2000"/>
                    </a:cubicBezTo>
                    <a:cubicBezTo>
                      <a:pt x="1418" y="2000"/>
                      <a:pt x="1418" y="2000"/>
                      <a:pt x="1418" y="2000"/>
                    </a:cubicBezTo>
                    <a:cubicBezTo>
                      <a:pt x="1419" y="2000"/>
                      <a:pt x="1420" y="2000"/>
                      <a:pt x="1421" y="2000"/>
                    </a:cubicBezTo>
                    <a:cubicBezTo>
                      <a:pt x="1437" y="2000"/>
                      <a:pt x="1453" y="2000"/>
                      <a:pt x="1469" y="2000"/>
                    </a:cubicBezTo>
                    <a:cubicBezTo>
                      <a:pt x="1469" y="2000"/>
                      <a:pt x="1469" y="2000"/>
                      <a:pt x="1469" y="2000"/>
                    </a:cubicBezTo>
                    <a:cubicBezTo>
                      <a:pt x="1469" y="2000"/>
                      <a:pt x="1469" y="2000"/>
                      <a:pt x="1469" y="2000"/>
                    </a:cubicBezTo>
                    <a:cubicBezTo>
                      <a:pt x="1471" y="2000"/>
                      <a:pt x="1473" y="2000"/>
                      <a:pt x="1475" y="2001"/>
                    </a:cubicBezTo>
                    <a:cubicBezTo>
                      <a:pt x="1475" y="2001"/>
                      <a:pt x="1476" y="2001"/>
                      <a:pt x="1476" y="2001"/>
                    </a:cubicBezTo>
                    <a:cubicBezTo>
                      <a:pt x="1487" y="2002"/>
                      <a:pt x="1499" y="2006"/>
                      <a:pt x="1505" y="2015"/>
                    </a:cubicBezTo>
                    <a:cubicBezTo>
                      <a:pt x="1506" y="2016"/>
                      <a:pt x="1507" y="2017"/>
                      <a:pt x="1508" y="2019"/>
                    </a:cubicBezTo>
                    <a:cubicBezTo>
                      <a:pt x="1509" y="2022"/>
                      <a:pt x="1509" y="2022"/>
                      <a:pt x="1509" y="2022"/>
                    </a:cubicBezTo>
                    <a:cubicBezTo>
                      <a:pt x="1512" y="2028"/>
                      <a:pt x="1516" y="2035"/>
                      <a:pt x="1519" y="2041"/>
                    </a:cubicBezTo>
                    <a:cubicBezTo>
                      <a:pt x="1521" y="2045"/>
                      <a:pt x="1524" y="2051"/>
                      <a:pt x="1526" y="2056"/>
                    </a:cubicBezTo>
                    <a:cubicBezTo>
                      <a:pt x="1527" y="2058"/>
                      <a:pt x="1527" y="2061"/>
                      <a:pt x="1527" y="2063"/>
                    </a:cubicBezTo>
                    <a:close/>
                    <a:moveTo>
                      <a:pt x="1640" y="2000"/>
                    </a:moveTo>
                    <a:cubicBezTo>
                      <a:pt x="1642" y="2000"/>
                      <a:pt x="1643" y="2000"/>
                      <a:pt x="1645" y="2000"/>
                    </a:cubicBezTo>
                    <a:cubicBezTo>
                      <a:pt x="1645" y="2000"/>
                      <a:pt x="1645" y="2000"/>
                      <a:pt x="1646" y="2000"/>
                    </a:cubicBezTo>
                    <a:cubicBezTo>
                      <a:pt x="1657" y="2002"/>
                      <a:pt x="1669" y="2006"/>
                      <a:pt x="1677" y="2014"/>
                    </a:cubicBezTo>
                    <a:cubicBezTo>
                      <a:pt x="1678" y="2014"/>
                      <a:pt x="1678" y="2015"/>
                      <a:pt x="1678" y="2015"/>
                    </a:cubicBezTo>
                    <a:cubicBezTo>
                      <a:pt x="1679" y="2016"/>
                      <a:pt x="1679" y="2016"/>
                      <a:pt x="1680" y="2017"/>
                    </a:cubicBezTo>
                    <a:cubicBezTo>
                      <a:pt x="1680" y="2017"/>
                      <a:pt x="1680" y="2017"/>
                      <a:pt x="1680" y="2018"/>
                    </a:cubicBezTo>
                    <a:cubicBezTo>
                      <a:pt x="1681" y="2018"/>
                      <a:pt x="1681" y="2018"/>
                      <a:pt x="1681" y="2018"/>
                    </a:cubicBezTo>
                    <a:cubicBezTo>
                      <a:pt x="1682" y="2019"/>
                      <a:pt x="1682" y="2019"/>
                      <a:pt x="1682" y="2019"/>
                    </a:cubicBezTo>
                    <a:cubicBezTo>
                      <a:pt x="1685" y="2024"/>
                      <a:pt x="1688" y="2029"/>
                      <a:pt x="1692" y="2034"/>
                    </a:cubicBezTo>
                    <a:cubicBezTo>
                      <a:pt x="1692" y="2034"/>
                      <a:pt x="1692" y="2034"/>
                      <a:pt x="1692" y="2034"/>
                    </a:cubicBezTo>
                    <a:cubicBezTo>
                      <a:pt x="1697" y="2041"/>
                      <a:pt x="1703" y="2049"/>
                      <a:pt x="1707" y="2056"/>
                    </a:cubicBezTo>
                    <a:cubicBezTo>
                      <a:pt x="1707" y="2057"/>
                      <a:pt x="1707" y="2057"/>
                      <a:pt x="1708" y="2058"/>
                    </a:cubicBezTo>
                    <a:cubicBezTo>
                      <a:pt x="1708" y="2058"/>
                      <a:pt x="1708" y="2058"/>
                      <a:pt x="1708" y="2058"/>
                    </a:cubicBezTo>
                    <a:cubicBezTo>
                      <a:pt x="1709" y="2063"/>
                      <a:pt x="1709" y="2066"/>
                      <a:pt x="1707" y="2068"/>
                    </a:cubicBezTo>
                    <a:cubicBezTo>
                      <a:pt x="1706" y="2069"/>
                      <a:pt x="1706" y="2069"/>
                      <a:pt x="1706" y="2069"/>
                    </a:cubicBezTo>
                    <a:cubicBezTo>
                      <a:pt x="1705" y="2071"/>
                      <a:pt x="1702" y="2072"/>
                      <a:pt x="1699" y="2073"/>
                    </a:cubicBezTo>
                    <a:cubicBezTo>
                      <a:pt x="1696" y="2074"/>
                      <a:pt x="1692" y="2075"/>
                      <a:pt x="1688" y="2075"/>
                    </a:cubicBezTo>
                    <a:cubicBezTo>
                      <a:pt x="1684" y="2075"/>
                      <a:pt x="1684" y="2075"/>
                      <a:pt x="1684" y="2075"/>
                    </a:cubicBezTo>
                    <a:cubicBezTo>
                      <a:pt x="1684" y="2075"/>
                      <a:pt x="1684" y="2075"/>
                      <a:pt x="1684" y="2075"/>
                    </a:cubicBezTo>
                    <a:cubicBezTo>
                      <a:pt x="1666" y="2075"/>
                      <a:pt x="1648" y="2075"/>
                      <a:pt x="1629" y="2075"/>
                    </a:cubicBezTo>
                    <a:cubicBezTo>
                      <a:pt x="1627" y="2075"/>
                      <a:pt x="1625" y="2075"/>
                      <a:pt x="1623" y="2075"/>
                    </a:cubicBezTo>
                    <a:cubicBezTo>
                      <a:pt x="1623" y="2075"/>
                      <a:pt x="1623" y="2075"/>
                      <a:pt x="1623" y="2075"/>
                    </a:cubicBezTo>
                    <a:cubicBezTo>
                      <a:pt x="1610" y="2073"/>
                      <a:pt x="1597" y="2068"/>
                      <a:pt x="1589" y="2059"/>
                    </a:cubicBezTo>
                    <a:cubicBezTo>
                      <a:pt x="1588" y="2057"/>
                      <a:pt x="1587" y="2056"/>
                      <a:pt x="1586" y="2055"/>
                    </a:cubicBezTo>
                    <a:cubicBezTo>
                      <a:pt x="1586" y="2054"/>
                      <a:pt x="1586" y="2054"/>
                      <a:pt x="1586" y="2054"/>
                    </a:cubicBezTo>
                    <a:cubicBezTo>
                      <a:pt x="1586" y="2054"/>
                      <a:pt x="1586" y="2054"/>
                      <a:pt x="1586" y="2054"/>
                    </a:cubicBezTo>
                    <a:cubicBezTo>
                      <a:pt x="1582" y="2047"/>
                      <a:pt x="1578" y="2041"/>
                      <a:pt x="1574" y="2034"/>
                    </a:cubicBezTo>
                    <a:cubicBezTo>
                      <a:pt x="1571" y="2029"/>
                      <a:pt x="1566" y="2021"/>
                      <a:pt x="1564" y="2015"/>
                    </a:cubicBezTo>
                    <a:cubicBezTo>
                      <a:pt x="1564" y="2015"/>
                      <a:pt x="1564" y="2015"/>
                      <a:pt x="1564" y="2014"/>
                    </a:cubicBezTo>
                    <a:cubicBezTo>
                      <a:pt x="1564" y="2014"/>
                      <a:pt x="1564" y="2013"/>
                      <a:pt x="1564" y="2013"/>
                    </a:cubicBezTo>
                    <a:cubicBezTo>
                      <a:pt x="1564" y="2006"/>
                      <a:pt x="1568" y="2003"/>
                      <a:pt x="1574" y="2002"/>
                    </a:cubicBezTo>
                    <a:cubicBezTo>
                      <a:pt x="1574" y="2001"/>
                      <a:pt x="1574" y="2001"/>
                      <a:pt x="1574" y="2001"/>
                    </a:cubicBezTo>
                    <a:cubicBezTo>
                      <a:pt x="1574" y="2001"/>
                      <a:pt x="1575" y="2001"/>
                      <a:pt x="1575" y="2001"/>
                    </a:cubicBezTo>
                    <a:cubicBezTo>
                      <a:pt x="1575" y="2001"/>
                      <a:pt x="1576" y="2001"/>
                      <a:pt x="1576" y="2001"/>
                    </a:cubicBezTo>
                    <a:cubicBezTo>
                      <a:pt x="1579" y="2000"/>
                      <a:pt x="1581" y="2000"/>
                      <a:pt x="1585" y="2000"/>
                    </a:cubicBezTo>
                    <a:cubicBezTo>
                      <a:pt x="1621" y="2000"/>
                      <a:pt x="1621" y="2000"/>
                      <a:pt x="1621" y="2000"/>
                    </a:cubicBezTo>
                    <a:cubicBezTo>
                      <a:pt x="1627" y="2000"/>
                      <a:pt x="1633" y="2000"/>
                      <a:pt x="1639" y="2000"/>
                    </a:cubicBezTo>
                    <a:cubicBezTo>
                      <a:pt x="1639" y="2000"/>
                      <a:pt x="1639" y="2000"/>
                      <a:pt x="1639" y="2000"/>
                    </a:cubicBezTo>
                    <a:cubicBezTo>
                      <a:pt x="1639" y="2000"/>
                      <a:pt x="1640" y="2000"/>
                      <a:pt x="1640" y="2000"/>
                    </a:cubicBezTo>
                    <a:close/>
                    <a:moveTo>
                      <a:pt x="1617" y="1924"/>
                    </a:moveTo>
                    <a:cubicBezTo>
                      <a:pt x="1621" y="1930"/>
                      <a:pt x="1625" y="1937"/>
                      <a:pt x="1629" y="1943"/>
                    </a:cubicBezTo>
                    <a:cubicBezTo>
                      <a:pt x="1631" y="1946"/>
                      <a:pt x="1635" y="1950"/>
                      <a:pt x="1637" y="1955"/>
                    </a:cubicBezTo>
                    <a:cubicBezTo>
                      <a:pt x="1638" y="1956"/>
                      <a:pt x="1639" y="1958"/>
                      <a:pt x="1639" y="1960"/>
                    </a:cubicBezTo>
                    <a:cubicBezTo>
                      <a:pt x="1639" y="1961"/>
                      <a:pt x="1638" y="1962"/>
                      <a:pt x="1638" y="1963"/>
                    </a:cubicBezTo>
                    <a:cubicBezTo>
                      <a:pt x="1637" y="1964"/>
                      <a:pt x="1637" y="1964"/>
                      <a:pt x="1636" y="1965"/>
                    </a:cubicBezTo>
                    <a:cubicBezTo>
                      <a:pt x="1636" y="1965"/>
                      <a:pt x="1636" y="1965"/>
                      <a:pt x="1636" y="1965"/>
                    </a:cubicBezTo>
                    <a:cubicBezTo>
                      <a:pt x="1636" y="1965"/>
                      <a:pt x="1636" y="1965"/>
                      <a:pt x="1636" y="1965"/>
                    </a:cubicBezTo>
                    <a:cubicBezTo>
                      <a:pt x="1636" y="1966"/>
                      <a:pt x="1635" y="1966"/>
                      <a:pt x="1635" y="1966"/>
                    </a:cubicBezTo>
                    <a:cubicBezTo>
                      <a:pt x="1635" y="1966"/>
                      <a:pt x="1634" y="1967"/>
                      <a:pt x="1634" y="1967"/>
                    </a:cubicBezTo>
                    <a:cubicBezTo>
                      <a:pt x="1634" y="1967"/>
                      <a:pt x="1633" y="1967"/>
                      <a:pt x="1632" y="1968"/>
                    </a:cubicBezTo>
                    <a:cubicBezTo>
                      <a:pt x="1632" y="1968"/>
                      <a:pt x="1631" y="1968"/>
                      <a:pt x="1630" y="1969"/>
                    </a:cubicBezTo>
                    <a:cubicBezTo>
                      <a:pt x="1630" y="1969"/>
                      <a:pt x="1630" y="1969"/>
                      <a:pt x="1630" y="1969"/>
                    </a:cubicBezTo>
                    <a:cubicBezTo>
                      <a:pt x="1630" y="1969"/>
                      <a:pt x="1630" y="1969"/>
                      <a:pt x="1629" y="1969"/>
                    </a:cubicBezTo>
                    <a:cubicBezTo>
                      <a:pt x="1620" y="1972"/>
                      <a:pt x="1607" y="1970"/>
                      <a:pt x="1598" y="1970"/>
                    </a:cubicBezTo>
                    <a:cubicBezTo>
                      <a:pt x="1588" y="1970"/>
                      <a:pt x="1578" y="1970"/>
                      <a:pt x="1567" y="1970"/>
                    </a:cubicBezTo>
                    <a:cubicBezTo>
                      <a:pt x="1558" y="1970"/>
                      <a:pt x="1547" y="1968"/>
                      <a:pt x="1539" y="1962"/>
                    </a:cubicBezTo>
                    <a:cubicBezTo>
                      <a:pt x="1538" y="1962"/>
                      <a:pt x="1536" y="1961"/>
                      <a:pt x="1535" y="1960"/>
                    </a:cubicBezTo>
                    <a:cubicBezTo>
                      <a:pt x="1533" y="1958"/>
                      <a:pt x="1531" y="1956"/>
                      <a:pt x="1530" y="1954"/>
                    </a:cubicBezTo>
                    <a:cubicBezTo>
                      <a:pt x="1529" y="1952"/>
                      <a:pt x="1529" y="1952"/>
                      <a:pt x="1529" y="1952"/>
                    </a:cubicBezTo>
                    <a:cubicBezTo>
                      <a:pt x="1529" y="1952"/>
                      <a:pt x="1529" y="1952"/>
                      <a:pt x="1529" y="1952"/>
                    </a:cubicBezTo>
                    <a:cubicBezTo>
                      <a:pt x="1524" y="1944"/>
                      <a:pt x="1520" y="1936"/>
                      <a:pt x="1515" y="1928"/>
                    </a:cubicBezTo>
                    <a:cubicBezTo>
                      <a:pt x="1513" y="1925"/>
                      <a:pt x="1513" y="1925"/>
                      <a:pt x="1513" y="1925"/>
                    </a:cubicBezTo>
                    <a:cubicBezTo>
                      <a:pt x="1512" y="1923"/>
                      <a:pt x="1512" y="1921"/>
                      <a:pt x="1512" y="1919"/>
                    </a:cubicBezTo>
                    <a:cubicBezTo>
                      <a:pt x="1512" y="1917"/>
                      <a:pt x="1513" y="1915"/>
                      <a:pt x="1515" y="1914"/>
                    </a:cubicBezTo>
                    <a:cubicBezTo>
                      <a:pt x="1517" y="1913"/>
                      <a:pt x="1519" y="1912"/>
                      <a:pt x="1522" y="1911"/>
                    </a:cubicBezTo>
                    <a:cubicBezTo>
                      <a:pt x="1524" y="1910"/>
                      <a:pt x="1528" y="1910"/>
                      <a:pt x="1531" y="1910"/>
                    </a:cubicBezTo>
                    <a:cubicBezTo>
                      <a:pt x="1532" y="1910"/>
                      <a:pt x="1532" y="1910"/>
                      <a:pt x="1532" y="1910"/>
                    </a:cubicBezTo>
                    <a:cubicBezTo>
                      <a:pt x="1540" y="1909"/>
                      <a:pt x="1548" y="1910"/>
                      <a:pt x="1553" y="1910"/>
                    </a:cubicBezTo>
                    <a:cubicBezTo>
                      <a:pt x="1573" y="1910"/>
                      <a:pt x="1604" y="1906"/>
                      <a:pt x="1617" y="1924"/>
                    </a:cubicBezTo>
                    <a:close/>
                    <a:moveTo>
                      <a:pt x="366" y="1441"/>
                    </a:moveTo>
                    <a:cubicBezTo>
                      <a:pt x="372" y="1443"/>
                      <a:pt x="377" y="1446"/>
                      <a:pt x="382" y="1448"/>
                    </a:cubicBezTo>
                    <a:cubicBezTo>
                      <a:pt x="392" y="1453"/>
                      <a:pt x="403" y="1458"/>
                      <a:pt x="413" y="1462"/>
                    </a:cubicBezTo>
                    <a:cubicBezTo>
                      <a:pt x="418" y="1464"/>
                      <a:pt x="422" y="1466"/>
                      <a:pt x="426" y="1468"/>
                    </a:cubicBezTo>
                    <a:cubicBezTo>
                      <a:pt x="430" y="1469"/>
                      <a:pt x="433" y="1470"/>
                      <a:pt x="437" y="1472"/>
                    </a:cubicBezTo>
                    <a:cubicBezTo>
                      <a:pt x="458" y="1479"/>
                      <a:pt x="479" y="1486"/>
                      <a:pt x="502" y="1492"/>
                    </a:cubicBezTo>
                    <a:cubicBezTo>
                      <a:pt x="527" y="1499"/>
                      <a:pt x="552" y="1505"/>
                      <a:pt x="578" y="1510"/>
                    </a:cubicBezTo>
                    <a:cubicBezTo>
                      <a:pt x="683" y="1532"/>
                      <a:pt x="786" y="1541"/>
                      <a:pt x="819" y="1542"/>
                    </a:cubicBezTo>
                    <a:cubicBezTo>
                      <a:pt x="819" y="1610"/>
                      <a:pt x="819" y="1610"/>
                      <a:pt x="819" y="1610"/>
                    </a:cubicBezTo>
                    <a:cubicBezTo>
                      <a:pt x="857" y="1570"/>
                      <a:pt x="857" y="1570"/>
                      <a:pt x="857" y="1570"/>
                    </a:cubicBezTo>
                    <a:cubicBezTo>
                      <a:pt x="906" y="1518"/>
                      <a:pt x="906" y="1518"/>
                      <a:pt x="906" y="1518"/>
                    </a:cubicBezTo>
                    <a:cubicBezTo>
                      <a:pt x="1019" y="1399"/>
                      <a:pt x="1019" y="1399"/>
                      <a:pt x="1019" y="1399"/>
                    </a:cubicBezTo>
                    <a:cubicBezTo>
                      <a:pt x="933" y="1308"/>
                      <a:pt x="933" y="1308"/>
                      <a:pt x="933" y="1308"/>
                    </a:cubicBezTo>
                    <a:cubicBezTo>
                      <a:pt x="819" y="1188"/>
                      <a:pt x="819" y="1188"/>
                      <a:pt x="819" y="1188"/>
                    </a:cubicBezTo>
                    <a:cubicBezTo>
                      <a:pt x="819" y="1271"/>
                      <a:pt x="819" y="1271"/>
                      <a:pt x="819" y="1271"/>
                    </a:cubicBezTo>
                    <a:cubicBezTo>
                      <a:pt x="740" y="1279"/>
                      <a:pt x="653" y="1266"/>
                      <a:pt x="578" y="1249"/>
                    </a:cubicBezTo>
                    <a:cubicBezTo>
                      <a:pt x="550" y="1242"/>
                      <a:pt x="525" y="1235"/>
                      <a:pt x="502" y="1229"/>
                    </a:cubicBezTo>
                    <a:cubicBezTo>
                      <a:pt x="471" y="1219"/>
                      <a:pt x="445" y="1211"/>
                      <a:pt x="426" y="1204"/>
                    </a:cubicBezTo>
                    <a:cubicBezTo>
                      <a:pt x="422" y="1202"/>
                      <a:pt x="418" y="1201"/>
                      <a:pt x="415" y="1199"/>
                    </a:cubicBezTo>
                    <a:cubicBezTo>
                      <a:pt x="414" y="1199"/>
                      <a:pt x="414" y="1199"/>
                      <a:pt x="413" y="1199"/>
                    </a:cubicBezTo>
                    <a:cubicBezTo>
                      <a:pt x="413" y="1199"/>
                      <a:pt x="413" y="1199"/>
                      <a:pt x="413" y="1199"/>
                    </a:cubicBezTo>
                    <a:cubicBezTo>
                      <a:pt x="354" y="1175"/>
                      <a:pt x="300" y="1147"/>
                      <a:pt x="253" y="1115"/>
                    </a:cubicBezTo>
                    <a:cubicBezTo>
                      <a:pt x="189" y="1073"/>
                      <a:pt x="142" y="1028"/>
                      <a:pt x="110" y="981"/>
                    </a:cubicBezTo>
                    <a:cubicBezTo>
                      <a:pt x="94" y="963"/>
                      <a:pt x="80" y="944"/>
                      <a:pt x="68" y="925"/>
                    </a:cubicBezTo>
                    <a:cubicBezTo>
                      <a:pt x="33" y="870"/>
                      <a:pt x="13" y="811"/>
                      <a:pt x="11" y="751"/>
                    </a:cubicBezTo>
                    <a:cubicBezTo>
                      <a:pt x="7" y="768"/>
                      <a:pt x="4" y="785"/>
                      <a:pt x="3" y="802"/>
                    </a:cubicBezTo>
                    <a:cubicBezTo>
                      <a:pt x="0" y="834"/>
                      <a:pt x="4" y="864"/>
                      <a:pt x="7" y="893"/>
                    </a:cubicBezTo>
                    <a:cubicBezTo>
                      <a:pt x="8" y="898"/>
                      <a:pt x="9" y="904"/>
                      <a:pt x="9" y="909"/>
                    </a:cubicBezTo>
                    <a:cubicBezTo>
                      <a:pt x="22" y="1021"/>
                      <a:pt x="22" y="1021"/>
                      <a:pt x="22" y="1021"/>
                    </a:cubicBezTo>
                    <a:cubicBezTo>
                      <a:pt x="23" y="1025"/>
                      <a:pt x="23" y="1029"/>
                      <a:pt x="24" y="1033"/>
                    </a:cubicBezTo>
                    <a:cubicBezTo>
                      <a:pt x="25" y="1048"/>
                      <a:pt x="27" y="1064"/>
                      <a:pt x="30" y="1080"/>
                    </a:cubicBezTo>
                    <a:cubicBezTo>
                      <a:pt x="34" y="1101"/>
                      <a:pt x="40" y="1121"/>
                      <a:pt x="47" y="1140"/>
                    </a:cubicBezTo>
                    <a:cubicBezTo>
                      <a:pt x="61" y="1175"/>
                      <a:pt x="80" y="1208"/>
                      <a:pt x="103" y="1239"/>
                    </a:cubicBezTo>
                    <a:cubicBezTo>
                      <a:pt x="146" y="1295"/>
                      <a:pt x="202" y="1344"/>
                      <a:pt x="275" y="1390"/>
                    </a:cubicBezTo>
                    <a:cubicBezTo>
                      <a:pt x="304" y="1409"/>
                      <a:pt x="335" y="1426"/>
                      <a:pt x="366" y="1441"/>
                    </a:cubicBezTo>
                    <a:close/>
                    <a:moveTo>
                      <a:pt x="64" y="773"/>
                    </a:moveTo>
                    <a:cubicBezTo>
                      <a:pt x="67" y="798"/>
                      <a:pt x="74" y="823"/>
                      <a:pt x="84" y="848"/>
                    </a:cubicBezTo>
                    <a:cubicBezTo>
                      <a:pt x="107" y="785"/>
                      <a:pt x="165" y="713"/>
                      <a:pt x="209" y="677"/>
                    </a:cubicBezTo>
                    <a:cubicBezTo>
                      <a:pt x="272" y="628"/>
                      <a:pt x="353" y="583"/>
                      <a:pt x="451" y="545"/>
                    </a:cubicBezTo>
                    <a:cubicBezTo>
                      <a:pt x="515" y="521"/>
                      <a:pt x="582" y="501"/>
                      <a:pt x="652" y="486"/>
                    </a:cubicBezTo>
                    <a:cubicBezTo>
                      <a:pt x="652" y="314"/>
                      <a:pt x="652" y="314"/>
                      <a:pt x="652" y="314"/>
                    </a:cubicBezTo>
                    <a:cubicBezTo>
                      <a:pt x="640" y="317"/>
                      <a:pt x="627" y="320"/>
                      <a:pt x="615" y="323"/>
                    </a:cubicBezTo>
                    <a:cubicBezTo>
                      <a:pt x="544" y="340"/>
                      <a:pt x="476" y="361"/>
                      <a:pt x="413" y="386"/>
                    </a:cubicBezTo>
                    <a:cubicBezTo>
                      <a:pt x="345" y="413"/>
                      <a:pt x="288" y="442"/>
                      <a:pt x="238" y="474"/>
                    </a:cubicBezTo>
                    <a:cubicBezTo>
                      <a:pt x="204" y="496"/>
                      <a:pt x="178" y="516"/>
                      <a:pt x="153" y="537"/>
                    </a:cubicBezTo>
                    <a:cubicBezTo>
                      <a:pt x="142" y="547"/>
                      <a:pt x="131" y="556"/>
                      <a:pt x="122" y="566"/>
                    </a:cubicBezTo>
                    <a:cubicBezTo>
                      <a:pt x="81" y="622"/>
                      <a:pt x="60" y="684"/>
                      <a:pt x="62" y="747"/>
                    </a:cubicBezTo>
                    <a:cubicBezTo>
                      <a:pt x="62" y="756"/>
                      <a:pt x="63" y="764"/>
                      <a:pt x="64" y="773"/>
                    </a:cubicBezTo>
                    <a:close/>
                    <a:moveTo>
                      <a:pt x="1928" y="693"/>
                    </a:moveTo>
                    <a:cubicBezTo>
                      <a:pt x="1966" y="727"/>
                      <a:pt x="2007" y="795"/>
                      <a:pt x="2021" y="856"/>
                    </a:cubicBezTo>
                    <a:cubicBezTo>
                      <a:pt x="2034" y="828"/>
                      <a:pt x="2042" y="798"/>
                      <a:pt x="2045" y="768"/>
                    </a:cubicBezTo>
                    <a:cubicBezTo>
                      <a:pt x="2046" y="761"/>
                      <a:pt x="2047" y="754"/>
                      <a:pt x="2047" y="747"/>
                    </a:cubicBezTo>
                    <a:cubicBezTo>
                      <a:pt x="2049" y="670"/>
                      <a:pt x="2018" y="595"/>
                      <a:pt x="1958" y="530"/>
                    </a:cubicBezTo>
                    <a:cubicBezTo>
                      <a:pt x="1924" y="501"/>
                      <a:pt x="1884" y="473"/>
                      <a:pt x="1839" y="447"/>
                    </a:cubicBezTo>
                    <a:cubicBezTo>
                      <a:pt x="1782" y="415"/>
                      <a:pt x="1718" y="387"/>
                      <a:pt x="1639" y="359"/>
                    </a:cubicBezTo>
                    <a:cubicBezTo>
                      <a:pt x="1584" y="340"/>
                      <a:pt x="1524" y="324"/>
                      <a:pt x="1457" y="310"/>
                    </a:cubicBezTo>
                    <a:cubicBezTo>
                      <a:pt x="1457" y="482"/>
                      <a:pt x="1457" y="482"/>
                      <a:pt x="1457" y="482"/>
                    </a:cubicBezTo>
                    <a:cubicBezTo>
                      <a:pt x="1542" y="500"/>
                      <a:pt x="1625" y="525"/>
                      <a:pt x="1700" y="556"/>
                    </a:cubicBezTo>
                    <a:cubicBezTo>
                      <a:pt x="1795" y="595"/>
                      <a:pt x="1871" y="642"/>
                      <a:pt x="1928" y="693"/>
                    </a:cubicBezTo>
                    <a:close/>
                    <a:moveTo>
                      <a:pt x="1054" y="814"/>
                    </a:moveTo>
                    <a:cubicBezTo>
                      <a:pt x="1186" y="814"/>
                      <a:pt x="1408" y="789"/>
                      <a:pt x="1408" y="696"/>
                    </a:cubicBezTo>
                    <a:cubicBezTo>
                      <a:pt x="1408" y="118"/>
                      <a:pt x="1408" y="118"/>
                      <a:pt x="1408" y="118"/>
                    </a:cubicBezTo>
                    <a:cubicBezTo>
                      <a:pt x="1408" y="25"/>
                      <a:pt x="1186" y="0"/>
                      <a:pt x="1054" y="0"/>
                    </a:cubicBezTo>
                    <a:cubicBezTo>
                      <a:pt x="923" y="0"/>
                      <a:pt x="701" y="25"/>
                      <a:pt x="701" y="118"/>
                    </a:cubicBezTo>
                    <a:cubicBezTo>
                      <a:pt x="701" y="696"/>
                      <a:pt x="701" y="696"/>
                      <a:pt x="701" y="696"/>
                    </a:cubicBezTo>
                    <a:cubicBezTo>
                      <a:pt x="701" y="789"/>
                      <a:pt x="923" y="814"/>
                      <a:pt x="1054" y="814"/>
                    </a:cubicBezTo>
                    <a:close/>
                    <a:moveTo>
                      <a:pt x="1054" y="35"/>
                    </a:moveTo>
                    <a:cubicBezTo>
                      <a:pt x="1219" y="35"/>
                      <a:pt x="1352" y="71"/>
                      <a:pt x="1352" y="116"/>
                    </a:cubicBezTo>
                    <a:cubicBezTo>
                      <a:pt x="1352" y="161"/>
                      <a:pt x="1219" y="197"/>
                      <a:pt x="1054" y="197"/>
                    </a:cubicBezTo>
                    <a:cubicBezTo>
                      <a:pt x="890" y="197"/>
                      <a:pt x="757" y="161"/>
                      <a:pt x="757" y="116"/>
                    </a:cubicBezTo>
                    <a:cubicBezTo>
                      <a:pt x="757" y="71"/>
                      <a:pt x="890" y="35"/>
                      <a:pt x="1054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86521" tIns="149217" rIns="186521" bIns="149217"/>
              <a:lstStyle/>
              <a:p>
                <a:endParaRPr lang="zh-CN" altLang="en-US"/>
              </a:p>
            </p:txBody>
          </p:sp>
        </p:grpSp>
        <p:sp>
          <p:nvSpPr>
            <p:cNvPr id="24620" name="TextBox 88"/>
            <p:cNvSpPr txBox="1">
              <a:spLocks noChangeArrowheads="1"/>
            </p:cNvSpPr>
            <p:nvPr/>
          </p:nvSpPr>
          <p:spPr bwMode="auto">
            <a:xfrm>
              <a:off x="4146409" y="1966069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086100" y="1692275"/>
            <a:ext cx="1287463" cy="1404938"/>
            <a:chOff x="5320936" y="2543050"/>
            <a:chExt cx="1286358" cy="1404659"/>
          </a:xfrm>
        </p:grpSpPr>
        <p:grpSp>
          <p:nvGrpSpPr>
            <p:cNvPr id="24615" name="Group 27"/>
            <p:cNvGrpSpPr/>
            <p:nvPr/>
          </p:nvGrpSpPr>
          <p:grpSpPr bwMode="auto">
            <a:xfrm>
              <a:off x="5320936" y="2543050"/>
              <a:ext cx="1286358" cy="1404659"/>
              <a:chOff x="7219616" y="3501181"/>
              <a:chExt cx="1846596" cy="1666462"/>
            </a:xfrm>
          </p:grpSpPr>
          <p:sp>
            <p:nvSpPr>
              <p:cNvPr id="35" name="Rectangle 19">
                <a:hlinkClick r:id="rId4"/>
              </p:cNvPr>
              <p:cNvSpPr/>
              <p:nvPr/>
            </p:nvSpPr>
            <p:spPr bwMode="auto">
              <a:xfrm>
                <a:off x="7219616" y="3501181"/>
                <a:ext cx="1846596" cy="1666462"/>
              </a:xfrm>
              <a:prstGeom prst="rect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10">
                <a:hlinkClick r:id="rId4"/>
              </p:cNvPr>
              <p:cNvSpPr>
                <a:spLocks noEditPoints="1"/>
              </p:cNvSpPr>
              <p:nvPr/>
            </p:nvSpPr>
            <p:spPr bwMode="black">
              <a:xfrm>
                <a:off x="7868544" y="3721493"/>
                <a:ext cx="644372" cy="649637"/>
              </a:xfrm>
              <a:custGeom>
                <a:avLst/>
                <a:gdLst>
                  <a:gd name="T0" fmla="*/ 9 w 70"/>
                  <a:gd name="T1" fmla="*/ 68 h 70"/>
                  <a:gd name="T2" fmla="*/ 10 w 70"/>
                  <a:gd name="T3" fmla="*/ 66 h 70"/>
                  <a:gd name="T4" fmla="*/ 4 w 70"/>
                  <a:gd name="T5" fmla="*/ 60 h 70"/>
                  <a:gd name="T6" fmla="*/ 2 w 70"/>
                  <a:gd name="T7" fmla="*/ 61 h 70"/>
                  <a:gd name="T8" fmla="*/ 0 w 70"/>
                  <a:gd name="T9" fmla="*/ 68 h 70"/>
                  <a:gd name="T10" fmla="*/ 2 w 70"/>
                  <a:gd name="T11" fmla="*/ 70 h 70"/>
                  <a:gd name="T12" fmla="*/ 9 w 70"/>
                  <a:gd name="T13" fmla="*/ 68 h 70"/>
                  <a:gd name="T14" fmla="*/ 64 w 70"/>
                  <a:gd name="T15" fmla="*/ 6 h 70"/>
                  <a:gd name="T16" fmla="*/ 52 w 70"/>
                  <a:gd name="T17" fmla="*/ 4 h 70"/>
                  <a:gd name="T18" fmla="*/ 49 w 70"/>
                  <a:gd name="T19" fmla="*/ 7 h 70"/>
                  <a:gd name="T20" fmla="*/ 49 w 70"/>
                  <a:gd name="T21" fmla="*/ 11 h 70"/>
                  <a:gd name="T22" fmla="*/ 60 w 70"/>
                  <a:gd name="T23" fmla="*/ 21 h 70"/>
                  <a:gd name="T24" fmla="*/ 63 w 70"/>
                  <a:gd name="T25" fmla="*/ 21 h 70"/>
                  <a:gd name="T26" fmla="*/ 66 w 70"/>
                  <a:gd name="T27" fmla="*/ 18 h 70"/>
                  <a:gd name="T28" fmla="*/ 64 w 70"/>
                  <a:gd name="T29" fmla="*/ 6 h 70"/>
                  <a:gd name="T30" fmla="*/ 22 w 70"/>
                  <a:gd name="T31" fmla="*/ 62 h 70"/>
                  <a:gd name="T32" fmla="*/ 19 w 70"/>
                  <a:gd name="T33" fmla="*/ 62 h 70"/>
                  <a:gd name="T34" fmla="*/ 8 w 70"/>
                  <a:gd name="T35" fmla="*/ 51 h 70"/>
                  <a:gd name="T36" fmla="*/ 8 w 70"/>
                  <a:gd name="T37" fmla="*/ 48 h 70"/>
                  <a:gd name="T38" fmla="*/ 42 w 70"/>
                  <a:gd name="T39" fmla="*/ 14 h 70"/>
                  <a:gd name="T40" fmla="*/ 45 w 70"/>
                  <a:gd name="T41" fmla="*/ 14 h 70"/>
                  <a:gd name="T42" fmla="*/ 56 w 70"/>
                  <a:gd name="T43" fmla="*/ 25 h 70"/>
                  <a:gd name="T44" fmla="*/ 56 w 70"/>
                  <a:gd name="T45" fmla="*/ 28 h 70"/>
                  <a:gd name="T46" fmla="*/ 22 w 70"/>
                  <a:gd name="T47" fmla="*/ 6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70">
                    <a:moveTo>
                      <a:pt x="9" y="68"/>
                    </a:moveTo>
                    <a:cubicBezTo>
                      <a:pt x="10" y="67"/>
                      <a:pt x="11" y="67"/>
                      <a:pt x="10" y="66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59"/>
                      <a:pt x="3" y="60"/>
                      <a:pt x="2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1" y="70"/>
                      <a:pt x="2" y="70"/>
                    </a:cubicBezTo>
                    <a:lnTo>
                      <a:pt x="9" y="68"/>
                    </a:lnTo>
                    <a:close/>
                    <a:moveTo>
                      <a:pt x="64" y="6"/>
                    </a:moveTo>
                    <a:cubicBezTo>
                      <a:pt x="58" y="0"/>
                      <a:pt x="52" y="4"/>
                      <a:pt x="52" y="4"/>
                    </a:cubicBezTo>
                    <a:cubicBezTo>
                      <a:pt x="51" y="5"/>
                      <a:pt x="50" y="6"/>
                      <a:pt x="49" y="7"/>
                    </a:cubicBezTo>
                    <a:cubicBezTo>
                      <a:pt x="48" y="8"/>
                      <a:pt x="48" y="10"/>
                      <a:pt x="49" y="1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62" y="22"/>
                      <a:pt x="63" y="21"/>
                    </a:cubicBezTo>
                    <a:cubicBezTo>
                      <a:pt x="64" y="20"/>
                      <a:pt x="65" y="19"/>
                      <a:pt x="66" y="18"/>
                    </a:cubicBezTo>
                    <a:cubicBezTo>
                      <a:pt x="66" y="18"/>
                      <a:pt x="70" y="12"/>
                      <a:pt x="64" y="6"/>
                    </a:cubicBezTo>
                    <a:moveTo>
                      <a:pt x="22" y="62"/>
                    </a:moveTo>
                    <a:cubicBezTo>
                      <a:pt x="21" y="63"/>
                      <a:pt x="20" y="63"/>
                      <a:pt x="19" y="6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1"/>
                      <a:pt x="7" y="49"/>
                      <a:pt x="8" y="48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3"/>
                      <a:pt x="44" y="13"/>
                      <a:pt x="45" y="14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6"/>
                      <a:pt x="57" y="27"/>
                      <a:pt x="56" y="28"/>
                    </a:cubicBezTo>
                    <a:lnTo>
                      <a:pt x="22" y="6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lIns="93260" tIns="46630" rIns="93260" bIns="46630"/>
              <a:lstStyle/>
              <a:p>
                <a:pPr defTabSz="93218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gradFill>
                    <a:gsLst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  <p:sp>
          <p:nvSpPr>
            <p:cNvPr id="24616" name="TextBox 90"/>
            <p:cNvSpPr txBox="1">
              <a:spLocks noChangeArrowheads="1"/>
            </p:cNvSpPr>
            <p:nvPr/>
          </p:nvSpPr>
          <p:spPr bwMode="auto">
            <a:xfrm>
              <a:off x="5486987" y="3435846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4470400" y="3175000"/>
            <a:ext cx="1287463" cy="1404938"/>
            <a:chOff x="2618715" y="2546437"/>
            <a:chExt cx="1286358" cy="1404659"/>
          </a:xfrm>
        </p:grpSpPr>
        <p:sp>
          <p:nvSpPr>
            <p:cNvPr id="38" name="Rectangle 32">
              <a:hlinkClick r:id="rId5"/>
            </p:cNvPr>
            <p:cNvSpPr/>
            <p:nvPr/>
          </p:nvSpPr>
          <p:spPr bwMode="auto">
            <a:xfrm>
              <a:off x="2618715" y="2546437"/>
              <a:ext cx="1286358" cy="1404659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pic>
          <p:nvPicPr>
            <p:cNvPr id="24613" name="Picture 42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728" y="2715766"/>
              <a:ext cx="565756" cy="565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14" name="TextBox 91"/>
            <p:cNvSpPr txBox="1">
              <a:spLocks noChangeArrowheads="1"/>
            </p:cNvSpPr>
            <p:nvPr/>
          </p:nvSpPr>
          <p:spPr bwMode="auto">
            <a:xfrm>
              <a:off x="2837001" y="3435846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3092450" y="3175000"/>
            <a:ext cx="1285875" cy="1404938"/>
            <a:chOff x="1239442" y="2546437"/>
            <a:chExt cx="1286358" cy="1404659"/>
          </a:xfrm>
        </p:grpSpPr>
        <p:sp>
          <p:nvSpPr>
            <p:cNvPr id="42" name="Rectangle 38">
              <a:hlinkClick r:id="rId7"/>
            </p:cNvPr>
            <p:cNvSpPr/>
            <p:nvPr/>
          </p:nvSpPr>
          <p:spPr bwMode="auto">
            <a:xfrm>
              <a:off x="1239442" y="2546437"/>
              <a:ext cx="1286358" cy="1404659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sp>
          <p:nvSpPr>
            <p:cNvPr id="24608" name="Freeform 35"/>
            <p:cNvSpPr>
              <a:spLocks noEditPoints="1"/>
            </p:cNvSpPr>
            <p:nvPr/>
          </p:nvSpPr>
          <p:spPr bwMode="auto">
            <a:xfrm>
              <a:off x="1820511" y="2843451"/>
              <a:ext cx="447233" cy="447125"/>
            </a:xfrm>
            <a:custGeom>
              <a:avLst/>
              <a:gdLst>
                <a:gd name="T0" fmla="*/ 2147483646 w 43"/>
                <a:gd name="T1" fmla="*/ 2147483646 h 43"/>
                <a:gd name="T2" fmla="*/ 2147483646 w 43"/>
                <a:gd name="T3" fmla="*/ 2147483646 h 43"/>
                <a:gd name="T4" fmla="*/ 2147483646 w 43"/>
                <a:gd name="T5" fmla="*/ 2147483646 h 43"/>
                <a:gd name="T6" fmla="*/ 0 w 43"/>
                <a:gd name="T7" fmla="*/ 2147483646 h 43"/>
                <a:gd name="T8" fmla="*/ 2147483646 w 43"/>
                <a:gd name="T9" fmla="*/ 2147483646 h 43"/>
                <a:gd name="T10" fmla="*/ 2147483646 w 43"/>
                <a:gd name="T11" fmla="*/ 2147483646 h 43"/>
                <a:gd name="T12" fmla="*/ 2147483646 w 43"/>
                <a:gd name="T13" fmla="*/ 2147483646 h 43"/>
                <a:gd name="T14" fmla="*/ 2147483646 w 43"/>
                <a:gd name="T15" fmla="*/ 2147483646 h 43"/>
                <a:gd name="T16" fmla="*/ 2147483646 w 43"/>
                <a:gd name="T17" fmla="*/ 2147483646 h 43"/>
                <a:gd name="T18" fmla="*/ 2147483646 w 43"/>
                <a:gd name="T19" fmla="*/ 2147483646 h 43"/>
                <a:gd name="T20" fmla="*/ 2147483646 w 43"/>
                <a:gd name="T21" fmla="*/ 2147483646 h 43"/>
                <a:gd name="T22" fmla="*/ 2147483646 w 43"/>
                <a:gd name="T23" fmla="*/ 2147483646 h 43"/>
                <a:gd name="T24" fmla="*/ 2147483646 w 43"/>
                <a:gd name="T25" fmla="*/ 2147483646 h 43"/>
                <a:gd name="T26" fmla="*/ 2147483646 w 43"/>
                <a:gd name="T27" fmla="*/ 2147483646 h 43"/>
                <a:gd name="T28" fmla="*/ 2147483646 w 43"/>
                <a:gd name="T29" fmla="*/ 2147483646 h 43"/>
                <a:gd name="T30" fmla="*/ 2147483646 w 43"/>
                <a:gd name="T31" fmla="*/ 2147483646 h 43"/>
                <a:gd name="T32" fmla="*/ 2147483646 w 43"/>
                <a:gd name="T33" fmla="*/ 2147483646 h 43"/>
                <a:gd name="T34" fmla="*/ 2147483646 w 43"/>
                <a:gd name="T35" fmla="*/ 2147483646 h 43"/>
                <a:gd name="T36" fmla="*/ 2147483646 w 43"/>
                <a:gd name="T37" fmla="*/ 2147483646 h 43"/>
                <a:gd name="T38" fmla="*/ 2147483646 w 43"/>
                <a:gd name="T39" fmla="*/ 2147483646 h 43"/>
                <a:gd name="T40" fmla="*/ 2147483646 w 43"/>
                <a:gd name="T41" fmla="*/ 2147483646 h 43"/>
                <a:gd name="T42" fmla="*/ 2147483646 w 43"/>
                <a:gd name="T43" fmla="*/ 2147483646 h 43"/>
                <a:gd name="T44" fmla="*/ 2147483646 w 43"/>
                <a:gd name="T45" fmla="*/ 2147483646 h 43"/>
                <a:gd name="T46" fmla="*/ 2147483646 w 43"/>
                <a:gd name="T47" fmla="*/ 2147483646 h 43"/>
                <a:gd name="T48" fmla="*/ 2147483646 w 43"/>
                <a:gd name="T49" fmla="*/ 2147483646 h 43"/>
                <a:gd name="T50" fmla="*/ 2147483646 w 43"/>
                <a:gd name="T51" fmla="*/ 2147483646 h 43"/>
                <a:gd name="T52" fmla="*/ 2147483646 w 43"/>
                <a:gd name="T53" fmla="*/ 2147483646 h 43"/>
                <a:gd name="T54" fmla="*/ 2147483646 w 43"/>
                <a:gd name="T55" fmla="*/ 2147483646 h 43"/>
                <a:gd name="T56" fmla="*/ 2147483646 w 43"/>
                <a:gd name="T57" fmla="*/ 2147483646 h 43"/>
                <a:gd name="T58" fmla="*/ 2147483646 w 43"/>
                <a:gd name="T59" fmla="*/ 2147483646 h 43"/>
                <a:gd name="T60" fmla="*/ 2147483646 w 43"/>
                <a:gd name="T61" fmla="*/ 2147483646 h 43"/>
                <a:gd name="T62" fmla="*/ 2147483646 w 43"/>
                <a:gd name="T63" fmla="*/ 2147483646 h 43"/>
                <a:gd name="T64" fmla="*/ 2147483646 w 43"/>
                <a:gd name="T65" fmla="*/ 2147483646 h 43"/>
                <a:gd name="T66" fmla="*/ 2147483646 w 43"/>
                <a:gd name="T67" fmla="*/ 2147483646 h 43"/>
                <a:gd name="T68" fmla="*/ 2147483646 w 43"/>
                <a:gd name="T69" fmla="*/ 2147483646 h 43"/>
                <a:gd name="T70" fmla="*/ 2147483646 w 43"/>
                <a:gd name="T71" fmla="*/ 2147483646 h 43"/>
                <a:gd name="T72" fmla="*/ 2147483646 w 43"/>
                <a:gd name="T73" fmla="*/ 2147483646 h 43"/>
                <a:gd name="T74" fmla="*/ 2147483646 w 43"/>
                <a:gd name="T75" fmla="*/ 2147483646 h 43"/>
                <a:gd name="T76" fmla="*/ 2147483646 w 43"/>
                <a:gd name="T77" fmla="*/ 2147483646 h 43"/>
                <a:gd name="T78" fmla="*/ 2147483646 w 43"/>
                <a:gd name="T79" fmla="*/ 0 h 43"/>
                <a:gd name="T80" fmla="*/ 2147483646 w 43"/>
                <a:gd name="T81" fmla="*/ 2147483646 h 43"/>
                <a:gd name="T82" fmla="*/ 2147483646 w 43"/>
                <a:gd name="T83" fmla="*/ 2147483646 h 43"/>
                <a:gd name="T84" fmla="*/ 2147483646 w 43"/>
                <a:gd name="T85" fmla="*/ 2147483646 h 43"/>
                <a:gd name="T86" fmla="*/ 2147483646 w 43"/>
                <a:gd name="T87" fmla="*/ 0 h 43"/>
                <a:gd name="T88" fmla="*/ 2147483646 w 43"/>
                <a:gd name="T89" fmla="*/ 2147483646 h 43"/>
                <a:gd name="T90" fmla="*/ 2147483646 w 43"/>
                <a:gd name="T91" fmla="*/ 2147483646 h 43"/>
                <a:gd name="T92" fmla="*/ 2147483646 w 43"/>
                <a:gd name="T93" fmla="*/ 2147483646 h 43"/>
                <a:gd name="T94" fmla="*/ 2147483646 w 43"/>
                <a:gd name="T95" fmla="*/ 2147483646 h 43"/>
                <a:gd name="T96" fmla="*/ 2147483646 w 43"/>
                <a:gd name="T97" fmla="*/ 2147483646 h 43"/>
                <a:gd name="T98" fmla="*/ 2147483646 w 43"/>
                <a:gd name="T99" fmla="*/ 2147483646 h 43"/>
                <a:gd name="T100" fmla="*/ 2147483646 w 43"/>
                <a:gd name="T101" fmla="*/ 2147483646 h 43"/>
                <a:gd name="T102" fmla="*/ 2147483646 w 43"/>
                <a:gd name="T103" fmla="*/ 2147483646 h 43"/>
                <a:gd name="T104" fmla="*/ 2147483646 w 43"/>
                <a:gd name="T105" fmla="*/ 2147483646 h 43"/>
                <a:gd name="T106" fmla="*/ 2147483646 w 43"/>
                <a:gd name="T107" fmla="*/ 2147483646 h 4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3" h="43">
                  <a:moveTo>
                    <a:pt x="5" y="10"/>
                  </a:moveTo>
                  <a:cubicBezTo>
                    <a:pt x="6" y="11"/>
                    <a:pt x="6" y="13"/>
                    <a:pt x="5" y="14"/>
                  </a:cubicBezTo>
                  <a:cubicBezTo>
                    <a:pt x="5" y="14"/>
                    <a:pt x="4" y="14"/>
                    <a:pt x="3" y="14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3" y="20"/>
                    <a:pt x="4" y="22"/>
                    <a:pt x="4" y="23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5"/>
                    <a:pt x="0" y="26"/>
                    <a:pt x="1" y="28"/>
                  </a:cubicBezTo>
                  <a:cubicBezTo>
                    <a:pt x="1" y="29"/>
                    <a:pt x="3" y="30"/>
                    <a:pt x="4" y="30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7" y="31"/>
                    <a:pt x="7" y="33"/>
                    <a:pt x="6" y="34"/>
                  </a:cubicBezTo>
                  <a:cubicBezTo>
                    <a:pt x="5" y="35"/>
                    <a:pt x="6" y="36"/>
                    <a:pt x="7" y="37"/>
                  </a:cubicBezTo>
                  <a:cubicBezTo>
                    <a:pt x="8" y="38"/>
                    <a:pt x="10" y="38"/>
                    <a:pt x="10" y="38"/>
                  </a:cubicBezTo>
                  <a:cubicBezTo>
                    <a:pt x="11" y="37"/>
                    <a:pt x="13" y="37"/>
                    <a:pt x="14" y="37"/>
                  </a:cubicBezTo>
                  <a:cubicBezTo>
                    <a:pt x="15" y="37"/>
                    <a:pt x="15" y="39"/>
                    <a:pt x="15" y="40"/>
                  </a:cubicBezTo>
                  <a:cubicBezTo>
                    <a:pt x="14" y="41"/>
                    <a:pt x="15" y="42"/>
                    <a:pt x="17" y="42"/>
                  </a:cubicBezTo>
                  <a:cubicBezTo>
                    <a:pt x="18" y="43"/>
                    <a:pt x="20" y="42"/>
                    <a:pt x="20" y="41"/>
                  </a:cubicBezTo>
                  <a:cubicBezTo>
                    <a:pt x="20" y="40"/>
                    <a:pt x="22" y="39"/>
                    <a:pt x="23" y="39"/>
                  </a:cubicBezTo>
                  <a:cubicBezTo>
                    <a:pt x="24" y="39"/>
                    <a:pt x="24" y="40"/>
                    <a:pt x="25" y="41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0" y="41"/>
                    <a:pt x="31" y="40"/>
                    <a:pt x="30" y="39"/>
                  </a:cubicBezTo>
                  <a:cubicBezTo>
                    <a:pt x="30" y="38"/>
                    <a:pt x="31" y="36"/>
                    <a:pt x="32" y="36"/>
                  </a:cubicBezTo>
                  <a:cubicBezTo>
                    <a:pt x="32" y="35"/>
                    <a:pt x="33" y="36"/>
                    <a:pt x="34" y="36"/>
                  </a:cubicBezTo>
                  <a:cubicBezTo>
                    <a:pt x="35" y="37"/>
                    <a:pt x="37" y="37"/>
                    <a:pt x="38" y="36"/>
                  </a:cubicBezTo>
                  <a:cubicBezTo>
                    <a:pt x="39" y="35"/>
                    <a:pt x="39" y="33"/>
                    <a:pt x="38" y="32"/>
                  </a:cubicBezTo>
                  <a:cubicBezTo>
                    <a:pt x="37" y="31"/>
                    <a:pt x="37" y="29"/>
                    <a:pt x="38" y="29"/>
                  </a:cubicBezTo>
                  <a:cubicBezTo>
                    <a:pt x="38" y="28"/>
                    <a:pt x="39" y="28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3" y="24"/>
                    <a:pt x="42" y="23"/>
                    <a:pt x="41" y="22"/>
                  </a:cubicBezTo>
                  <a:cubicBezTo>
                    <a:pt x="40" y="22"/>
                    <a:pt x="39" y="20"/>
                    <a:pt x="39" y="20"/>
                  </a:cubicBezTo>
                  <a:cubicBezTo>
                    <a:pt x="39" y="19"/>
                    <a:pt x="40" y="18"/>
                    <a:pt x="41" y="18"/>
                  </a:cubicBezTo>
                  <a:cubicBezTo>
                    <a:pt x="42" y="17"/>
                    <a:pt x="43" y="16"/>
                    <a:pt x="42" y="14"/>
                  </a:cubicBezTo>
                  <a:cubicBezTo>
                    <a:pt x="42" y="13"/>
                    <a:pt x="40" y="12"/>
                    <a:pt x="39" y="12"/>
                  </a:cubicBezTo>
                  <a:cubicBezTo>
                    <a:pt x="38" y="13"/>
                    <a:pt x="36" y="12"/>
                    <a:pt x="36" y="11"/>
                  </a:cubicBezTo>
                  <a:cubicBezTo>
                    <a:pt x="36" y="10"/>
                    <a:pt x="36" y="9"/>
                    <a:pt x="37" y="9"/>
                  </a:cubicBezTo>
                  <a:cubicBezTo>
                    <a:pt x="38" y="8"/>
                    <a:pt x="37" y="6"/>
                    <a:pt x="36" y="5"/>
                  </a:cubicBezTo>
                  <a:cubicBezTo>
                    <a:pt x="35" y="4"/>
                    <a:pt x="33" y="4"/>
                    <a:pt x="33" y="5"/>
                  </a:cubicBezTo>
                  <a:cubicBezTo>
                    <a:pt x="32" y="6"/>
                    <a:pt x="30" y="5"/>
                    <a:pt x="29" y="5"/>
                  </a:cubicBezTo>
                  <a:cubicBezTo>
                    <a:pt x="28" y="5"/>
                    <a:pt x="28" y="4"/>
                    <a:pt x="28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5" y="0"/>
                    <a:pt x="23" y="0"/>
                    <a:pt x="23" y="1"/>
                  </a:cubicBezTo>
                  <a:cubicBezTo>
                    <a:pt x="23" y="2"/>
                    <a:pt x="21" y="3"/>
                    <a:pt x="20" y="3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6" y="0"/>
                    <a:pt x="15" y="0"/>
                  </a:cubicBezTo>
                  <a:cubicBezTo>
                    <a:pt x="13" y="1"/>
                    <a:pt x="12" y="2"/>
                    <a:pt x="13" y="3"/>
                  </a:cubicBezTo>
                  <a:cubicBezTo>
                    <a:pt x="13" y="4"/>
                    <a:pt x="12" y="6"/>
                    <a:pt x="11" y="7"/>
                  </a:cubicBezTo>
                  <a:cubicBezTo>
                    <a:pt x="11" y="7"/>
                    <a:pt x="10" y="7"/>
                    <a:pt x="9" y="6"/>
                  </a:cubicBezTo>
                  <a:cubicBezTo>
                    <a:pt x="8" y="5"/>
                    <a:pt x="6" y="5"/>
                    <a:pt x="5" y="7"/>
                  </a:cubicBezTo>
                  <a:cubicBezTo>
                    <a:pt x="4" y="8"/>
                    <a:pt x="4" y="9"/>
                    <a:pt x="5" y="10"/>
                  </a:cubicBezTo>
                  <a:close/>
                  <a:moveTo>
                    <a:pt x="18" y="9"/>
                  </a:moveTo>
                  <a:cubicBezTo>
                    <a:pt x="24" y="7"/>
                    <a:pt x="31" y="11"/>
                    <a:pt x="33" y="17"/>
                  </a:cubicBezTo>
                  <a:cubicBezTo>
                    <a:pt x="35" y="24"/>
                    <a:pt x="32" y="31"/>
                    <a:pt x="25" y="33"/>
                  </a:cubicBezTo>
                  <a:cubicBezTo>
                    <a:pt x="19" y="35"/>
                    <a:pt x="12" y="31"/>
                    <a:pt x="10" y="25"/>
                  </a:cubicBezTo>
                  <a:cubicBezTo>
                    <a:pt x="8" y="18"/>
                    <a:pt x="11" y="11"/>
                    <a:pt x="18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Freeform 36"/>
            <p:cNvSpPr>
              <a:spLocks noEditPoints="1"/>
            </p:cNvSpPr>
            <p:nvPr/>
          </p:nvSpPr>
          <p:spPr bwMode="auto">
            <a:xfrm>
              <a:off x="1573090" y="2688040"/>
              <a:ext cx="291423" cy="289910"/>
            </a:xfrm>
            <a:custGeom>
              <a:avLst/>
              <a:gdLst>
                <a:gd name="T0" fmla="*/ 2147483646 w 28"/>
                <a:gd name="T1" fmla="*/ 2147483646 h 28"/>
                <a:gd name="T2" fmla="*/ 2147483646 w 28"/>
                <a:gd name="T3" fmla="*/ 2147483646 h 28"/>
                <a:gd name="T4" fmla="*/ 2147483646 w 28"/>
                <a:gd name="T5" fmla="*/ 2147483646 h 28"/>
                <a:gd name="T6" fmla="*/ 2147483646 w 28"/>
                <a:gd name="T7" fmla="*/ 2147483646 h 28"/>
                <a:gd name="T8" fmla="*/ 2147483646 w 28"/>
                <a:gd name="T9" fmla="*/ 2147483646 h 28"/>
                <a:gd name="T10" fmla="*/ 2147483646 w 28"/>
                <a:gd name="T11" fmla="*/ 2147483646 h 28"/>
                <a:gd name="T12" fmla="*/ 2147483646 w 28"/>
                <a:gd name="T13" fmla="*/ 2147483646 h 28"/>
                <a:gd name="T14" fmla="*/ 2147483646 w 28"/>
                <a:gd name="T15" fmla="*/ 2147483646 h 28"/>
                <a:gd name="T16" fmla="*/ 2147483646 w 28"/>
                <a:gd name="T17" fmla="*/ 2147483646 h 28"/>
                <a:gd name="T18" fmla="*/ 2147483646 w 28"/>
                <a:gd name="T19" fmla="*/ 2147483646 h 28"/>
                <a:gd name="T20" fmla="*/ 2147483646 w 28"/>
                <a:gd name="T21" fmla="*/ 2147483646 h 28"/>
                <a:gd name="T22" fmla="*/ 2147483646 w 28"/>
                <a:gd name="T23" fmla="*/ 2147483646 h 28"/>
                <a:gd name="T24" fmla="*/ 2147483646 w 28"/>
                <a:gd name="T25" fmla="*/ 2147483646 h 28"/>
                <a:gd name="T26" fmla="*/ 2147483646 w 28"/>
                <a:gd name="T27" fmla="*/ 2147483646 h 28"/>
                <a:gd name="T28" fmla="*/ 2147483646 w 28"/>
                <a:gd name="T29" fmla="*/ 2147483646 h 28"/>
                <a:gd name="T30" fmla="*/ 2147483646 w 28"/>
                <a:gd name="T31" fmla="*/ 2147483646 h 28"/>
                <a:gd name="T32" fmla="*/ 2147483646 w 28"/>
                <a:gd name="T33" fmla="*/ 2147483646 h 28"/>
                <a:gd name="T34" fmla="*/ 2147483646 w 28"/>
                <a:gd name="T35" fmla="*/ 2147483646 h 28"/>
                <a:gd name="T36" fmla="*/ 2147483646 w 28"/>
                <a:gd name="T37" fmla="*/ 2147483646 h 28"/>
                <a:gd name="T38" fmla="*/ 2147483646 w 28"/>
                <a:gd name="T39" fmla="*/ 2147483646 h 28"/>
                <a:gd name="T40" fmla="*/ 2147483646 w 28"/>
                <a:gd name="T41" fmla="*/ 2147483646 h 28"/>
                <a:gd name="T42" fmla="*/ 2147483646 w 28"/>
                <a:gd name="T43" fmla="*/ 2147483646 h 28"/>
                <a:gd name="T44" fmla="*/ 2147483646 w 28"/>
                <a:gd name="T45" fmla="*/ 2147483646 h 28"/>
                <a:gd name="T46" fmla="*/ 2147483646 w 28"/>
                <a:gd name="T47" fmla="*/ 2147483646 h 28"/>
                <a:gd name="T48" fmla="*/ 2147483646 w 28"/>
                <a:gd name="T49" fmla="*/ 2147483646 h 28"/>
                <a:gd name="T50" fmla="*/ 2147483646 w 28"/>
                <a:gd name="T51" fmla="*/ 2147483646 h 28"/>
                <a:gd name="T52" fmla="*/ 2147483646 w 28"/>
                <a:gd name="T53" fmla="*/ 2147483646 h 28"/>
                <a:gd name="T54" fmla="*/ 2147483646 w 28"/>
                <a:gd name="T55" fmla="*/ 2147483646 h 28"/>
                <a:gd name="T56" fmla="*/ 2147483646 w 28"/>
                <a:gd name="T57" fmla="*/ 2147483646 h 28"/>
                <a:gd name="T58" fmla="*/ 2147483646 w 28"/>
                <a:gd name="T59" fmla="*/ 2147483646 h 28"/>
                <a:gd name="T60" fmla="*/ 2147483646 w 28"/>
                <a:gd name="T61" fmla="*/ 2147483646 h 28"/>
                <a:gd name="T62" fmla="*/ 2147483646 w 28"/>
                <a:gd name="T63" fmla="*/ 2147483646 h 28"/>
                <a:gd name="T64" fmla="*/ 2147483646 w 28"/>
                <a:gd name="T65" fmla="*/ 2147483646 h 28"/>
                <a:gd name="T66" fmla="*/ 2147483646 w 28"/>
                <a:gd name="T67" fmla="*/ 2147483646 h 28"/>
                <a:gd name="T68" fmla="*/ 2147483646 w 28"/>
                <a:gd name="T69" fmla="*/ 2147483646 h 28"/>
                <a:gd name="T70" fmla="*/ 2147483646 w 28"/>
                <a:gd name="T71" fmla="*/ 2147483646 h 28"/>
                <a:gd name="T72" fmla="*/ 2147483646 w 28"/>
                <a:gd name="T73" fmla="*/ 2147483646 h 28"/>
                <a:gd name="T74" fmla="*/ 2147483646 w 28"/>
                <a:gd name="T75" fmla="*/ 2147483646 h 28"/>
                <a:gd name="T76" fmla="*/ 2147483646 w 28"/>
                <a:gd name="T77" fmla="*/ 2147483646 h 28"/>
                <a:gd name="T78" fmla="*/ 2147483646 w 28"/>
                <a:gd name="T79" fmla="*/ 0 h 28"/>
                <a:gd name="T80" fmla="*/ 2147483646 w 28"/>
                <a:gd name="T81" fmla="*/ 2147483646 h 28"/>
                <a:gd name="T82" fmla="*/ 2147483646 w 28"/>
                <a:gd name="T83" fmla="*/ 2147483646 h 28"/>
                <a:gd name="T84" fmla="*/ 2147483646 w 28"/>
                <a:gd name="T85" fmla="*/ 2147483646 h 28"/>
                <a:gd name="T86" fmla="*/ 2147483646 w 28"/>
                <a:gd name="T87" fmla="*/ 2147483646 h 28"/>
                <a:gd name="T88" fmla="*/ 2147483646 w 28"/>
                <a:gd name="T89" fmla="*/ 2147483646 h 28"/>
                <a:gd name="T90" fmla="*/ 2147483646 w 28"/>
                <a:gd name="T91" fmla="*/ 2147483646 h 28"/>
                <a:gd name="T92" fmla="*/ 2147483646 w 28"/>
                <a:gd name="T93" fmla="*/ 2147483646 h 28"/>
                <a:gd name="T94" fmla="*/ 2147483646 w 28"/>
                <a:gd name="T95" fmla="*/ 2147483646 h 28"/>
                <a:gd name="T96" fmla="*/ 2147483646 w 28"/>
                <a:gd name="T97" fmla="*/ 2147483646 h 28"/>
                <a:gd name="T98" fmla="*/ 2147483646 w 28"/>
                <a:gd name="T99" fmla="*/ 2147483646 h 28"/>
                <a:gd name="T100" fmla="*/ 2147483646 w 28"/>
                <a:gd name="T101" fmla="*/ 2147483646 h 28"/>
                <a:gd name="T102" fmla="*/ 2147483646 w 28"/>
                <a:gd name="T103" fmla="*/ 2147483646 h 28"/>
                <a:gd name="T104" fmla="*/ 2147483646 w 28"/>
                <a:gd name="T105" fmla="*/ 2147483646 h 28"/>
                <a:gd name="T106" fmla="*/ 2147483646 w 28"/>
                <a:gd name="T107" fmla="*/ 2147483646 h 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" h="28">
                  <a:moveTo>
                    <a:pt x="4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10"/>
                    <a:pt x="3" y="10"/>
                    <a:pt x="2" y="10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9"/>
                    <a:pt x="2" y="20"/>
                    <a:pt x="3" y="20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5" y="20"/>
                    <a:pt x="5" y="22"/>
                    <a:pt x="4" y="22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6"/>
                    <a:pt x="15" y="25"/>
                    <a:pt x="15" y="25"/>
                  </a:cubicBezTo>
                  <a:cubicBezTo>
                    <a:pt x="16" y="25"/>
                    <a:pt x="16" y="26"/>
                    <a:pt x="16" y="27"/>
                  </a:cubicBezTo>
                  <a:cubicBezTo>
                    <a:pt x="17" y="27"/>
                    <a:pt x="18" y="28"/>
                    <a:pt x="19" y="27"/>
                  </a:cubicBezTo>
                  <a:cubicBezTo>
                    <a:pt x="19" y="27"/>
                    <a:pt x="20" y="26"/>
                    <a:pt x="20" y="26"/>
                  </a:cubicBezTo>
                  <a:cubicBezTo>
                    <a:pt x="20" y="25"/>
                    <a:pt x="20" y="24"/>
                    <a:pt x="21" y="23"/>
                  </a:cubicBezTo>
                  <a:cubicBezTo>
                    <a:pt x="21" y="23"/>
                    <a:pt x="22" y="23"/>
                    <a:pt x="22" y="24"/>
                  </a:cubicBezTo>
                  <a:cubicBezTo>
                    <a:pt x="23" y="24"/>
                    <a:pt x="24" y="24"/>
                    <a:pt x="25" y="23"/>
                  </a:cubicBezTo>
                  <a:cubicBezTo>
                    <a:pt x="25" y="23"/>
                    <a:pt x="25" y="22"/>
                    <a:pt x="25" y="21"/>
                  </a:cubicBezTo>
                  <a:cubicBezTo>
                    <a:pt x="24" y="21"/>
                    <a:pt x="24" y="19"/>
                    <a:pt x="25" y="19"/>
                  </a:cubicBezTo>
                  <a:cubicBezTo>
                    <a:pt x="25" y="19"/>
                    <a:pt x="25" y="18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8" y="16"/>
                    <a:pt x="28" y="15"/>
                    <a:pt x="27" y="15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7" y="9"/>
                    <a:pt x="26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3" y="7"/>
                    <a:pt x="24" y="7"/>
                    <a:pt x="24" y="6"/>
                  </a:cubicBezTo>
                  <a:cubicBezTo>
                    <a:pt x="25" y="5"/>
                    <a:pt x="24" y="4"/>
                    <a:pt x="24" y="4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2"/>
                    <a:pt x="14" y="3"/>
                    <a:pt x="13" y="3"/>
                  </a:cubicBezTo>
                  <a:cubicBezTo>
                    <a:pt x="13" y="3"/>
                    <a:pt x="12" y="2"/>
                    <a:pt x="12" y="2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9" y="1"/>
                    <a:pt x="8" y="2"/>
                    <a:pt x="9" y="3"/>
                  </a:cubicBezTo>
                  <a:cubicBezTo>
                    <a:pt x="9" y="3"/>
                    <a:pt x="8" y="4"/>
                    <a:pt x="8" y="5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3" y="5"/>
                    <a:pt x="3" y="6"/>
                    <a:pt x="4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3" y="16"/>
                    <a:pt x="21" y="20"/>
                    <a:pt x="17" y="22"/>
                  </a:cubicBezTo>
                  <a:cubicBezTo>
                    <a:pt x="12" y="23"/>
                    <a:pt x="8" y="21"/>
                    <a:pt x="7" y="17"/>
                  </a:cubicBezTo>
                  <a:cubicBezTo>
                    <a:pt x="5" y="12"/>
                    <a:pt x="8" y="8"/>
                    <a:pt x="12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37"/>
            <p:cNvSpPr>
              <a:spLocks noEditPoints="1"/>
            </p:cNvSpPr>
            <p:nvPr/>
          </p:nvSpPr>
          <p:spPr bwMode="auto">
            <a:xfrm>
              <a:off x="1580882" y="3003546"/>
              <a:ext cx="217570" cy="217445"/>
            </a:xfrm>
            <a:custGeom>
              <a:avLst/>
              <a:gdLst>
                <a:gd name="T0" fmla="*/ 214679427 w 21"/>
                <a:gd name="T1" fmla="*/ 536084761 h 21"/>
                <a:gd name="T2" fmla="*/ 214679427 w 21"/>
                <a:gd name="T3" fmla="*/ 750516595 h 21"/>
                <a:gd name="T4" fmla="*/ 107334533 w 21"/>
                <a:gd name="T5" fmla="*/ 750516595 h 21"/>
                <a:gd name="T6" fmla="*/ 0 w 21"/>
                <a:gd name="T7" fmla="*/ 857727334 h 21"/>
                <a:gd name="T8" fmla="*/ 0 w 21"/>
                <a:gd name="T9" fmla="*/ 1072159168 h 21"/>
                <a:gd name="T10" fmla="*/ 107334533 w 21"/>
                <a:gd name="T11" fmla="*/ 1179380262 h 21"/>
                <a:gd name="T12" fmla="*/ 107334533 w 21"/>
                <a:gd name="T13" fmla="*/ 1286591001 h 21"/>
                <a:gd name="T14" fmla="*/ 0 w 21"/>
                <a:gd name="T15" fmla="*/ 1501022835 h 21"/>
                <a:gd name="T16" fmla="*/ 107334533 w 21"/>
                <a:gd name="T17" fmla="*/ 1608243929 h 21"/>
                <a:gd name="T18" fmla="*/ 322013960 w 21"/>
                <a:gd name="T19" fmla="*/ 1608243929 h 21"/>
                <a:gd name="T20" fmla="*/ 322013960 w 21"/>
                <a:gd name="T21" fmla="*/ 1822675763 h 21"/>
                <a:gd name="T22" fmla="*/ 322013960 w 21"/>
                <a:gd name="T23" fmla="*/ 1929886502 h 21"/>
                <a:gd name="T24" fmla="*/ 536693388 w 21"/>
                <a:gd name="T25" fmla="*/ 2037107596 h 21"/>
                <a:gd name="T26" fmla="*/ 644038281 w 21"/>
                <a:gd name="T27" fmla="*/ 1929886502 h 21"/>
                <a:gd name="T28" fmla="*/ 751372815 w 21"/>
                <a:gd name="T29" fmla="*/ 2144318336 h 21"/>
                <a:gd name="T30" fmla="*/ 858717709 w 21"/>
                <a:gd name="T31" fmla="*/ 2147483646 h 21"/>
                <a:gd name="T32" fmla="*/ 1073397136 w 21"/>
                <a:gd name="T33" fmla="*/ 2144318336 h 21"/>
                <a:gd name="T34" fmla="*/ 1180731669 w 21"/>
                <a:gd name="T35" fmla="*/ 2037107596 h 21"/>
                <a:gd name="T36" fmla="*/ 1288076563 w 21"/>
                <a:gd name="T37" fmla="*/ 2144318336 h 21"/>
                <a:gd name="T38" fmla="*/ 1395411096 w 21"/>
                <a:gd name="T39" fmla="*/ 2147483646 h 21"/>
                <a:gd name="T40" fmla="*/ 1610090523 w 21"/>
                <a:gd name="T41" fmla="*/ 2037107596 h 21"/>
                <a:gd name="T42" fmla="*/ 1610090523 w 21"/>
                <a:gd name="T43" fmla="*/ 1929886502 h 21"/>
                <a:gd name="T44" fmla="*/ 1717435417 w 21"/>
                <a:gd name="T45" fmla="*/ 1929886502 h 21"/>
                <a:gd name="T46" fmla="*/ 1932114844 w 21"/>
                <a:gd name="T47" fmla="*/ 1929886502 h 21"/>
                <a:gd name="T48" fmla="*/ 1932114844 w 21"/>
                <a:gd name="T49" fmla="*/ 1715454669 h 21"/>
                <a:gd name="T50" fmla="*/ 1932114844 w 21"/>
                <a:gd name="T51" fmla="*/ 1501022835 h 21"/>
                <a:gd name="T52" fmla="*/ 2039449378 w 21"/>
                <a:gd name="T53" fmla="*/ 1501022835 h 21"/>
                <a:gd name="T54" fmla="*/ 2147483646 w 21"/>
                <a:gd name="T55" fmla="*/ 1393812095 h 21"/>
                <a:gd name="T56" fmla="*/ 2146794271 w 21"/>
                <a:gd name="T57" fmla="*/ 1179380262 h 21"/>
                <a:gd name="T58" fmla="*/ 2039449378 w 21"/>
                <a:gd name="T59" fmla="*/ 1072159168 h 21"/>
                <a:gd name="T60" fmla="*/ 2146794271 w 21"/>
                <a:gd name="T61" fmla="*/ 964948428 h 21"/>
                <a:gd name="T62" fmla="*/ 2146794271 w 21"/>
                <a:gd name="T63" fmla="*/ 750516595 h 21"/>
                <a:gd name="T64" fmla="*/ 2039449378 w 21"/>
                <a:gd name="T65" fmla="*/ 643295501 h 21"/>
                <a:gd name="T66" fmla="*/ 1824769950 w 21"/>
                <a:gd name="T67" fmla="*/ 536084761 h 21"/>
                <a:gd name="T68" fmla="*/ 1932114844 w 21"/>
                <a:gd name="T69" fmla="*/ 428863667 h 21"/>
                <a:gd name="T70" fmla="*/ 1824769950 w 21"/>
                <a:gd name="T71" fmla="*/ 321652928 h 21"/>
                <a:gd name="T72" fmla="*/ 1717435417 w 21"/>
                <a:gd name="T73" fmla="*/ 214431834 h 21"/>
                <a:gd name="T74" fmla="*/ 1502755990 w 21"/>
                <a:gd name="T75" fmla="*/ 321652928 h 21"/>
                <a:gd name="T76" fmla="*/ 1502755990 w 21"/>
                <a:gd name="T77" fmla="*/ 107221094 h 21"/>
                <a:gd name="T78" fmla="*/ 1288076563 w 21"/>
                <a:gd name="T79" fmla="*/ 0 h 21"/>
                <a:gd name="T80" fmla="*/ 1180731669 w 21"/>
                <a:gd name="T81" fmla="*/ 107221094 h 21"/>
                <a:gd name="T82" fmla="*/ 966052242 w 21"/>
                <a:gd name="T83" fmla="*/ 214431834 h 21"/>
                <a:gd name="T84" fmla="*/ 966052242 w 21"/>
                <a:gd name="T85" fmla="*/ 107221094 h 21"/>
                <a:gd name="T86" fmla="*/ 751372815 w 21"/>
                <a:gd name="T87" fmla="*/ 0 h 21"/>
                <a:gd name="T88" fmla="*/ 644038281 w 21"/>
                <a:gd name="T89" fmla="*/ 214431834 h 21"/>
                <a:gd name="T90" fmla="*/ 536693388 w 21"/>
                <a:gd name="T91" fmla="*/ 321652928 h 21"/>
                <a:gd name="T92" fmla="*/ 429358854 w 21"/>
                <a:gd name="T93" fmla="*/ 321652928 h 21"/>
                <a:gd name="T94" fmla="*/ 214679427 w 21"/>
                <a:gd name="T95" fmla="*/ 321652928 h 21"/>
                <a:gd name="T96" fmla="*/ 214679427 w 21"/>
                <a:gd name="T97" fmla="*/ 536084761 h 21"/>
                <a:gd name="T98" fmla="*/ 858717709 w 21"/>
                <a:gd name="T99" fmla="*/ 536084761 h 21"/>
                <a:gd name="T100" fmla="*/ 1717435417 w 21"/>
                <a:gd name="T101" fmla="*/ 964948428 h 21"/>
                <a:gd name="T102" fmla="*/ 1288076563 w 21"/>
                <a:gd name="T103" fmla="*/ 1715454669 h 21"/>
                <a:gd name="T104" fmla="*/ 429358854 w 21"/>
                <a:gd name="T105" fmla="*/ 1286591001 h 21"/>
                <a:gd name="T106" fmla="*/ 858717709 w 21"/>
                <a:gd name="T107" fmla="*/ 536084761 h 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" h="21">
                  <a:moveTo>
                    <a:pt x="2" y="5"/>
                  </a:moveTo>
                  <a:cubicBezTo>
                    <a:pt x="2" y="5"/>
                    <a:pt x="2" y="6"/>
                    <a:pt x="2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3" y="16"/>
                    <a:pt x="3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9"/>
                    <a:pt x="4" y="19"/>
                    <a:pt x="5" y="19"/>
                  </a:cubicBezTo>
                  <a:cubicBezTo>
                    <a:pt x="5" y="18"/>
                    <a:pt x="6" y="18"/>
                    <a:pt x="6" y="18"/>
                  </a:cubicBezTo>
                  <a:cubicBezTo>
                    <a:pt x="7" y="19"/>
                    <a:pt x="7" y="19"/>
                    <a:pt x="7" y="20"/>
                  </a:cubicBezTo>
                  <a:cubicBezTo>
                    <a:pt x="7" y="20"/>
                    <a:pt x="7" y="21"/>
                    <a:pt x="8" y="21"/>
                  </a:cubicBezTo>
                  <a:cubicBezTo>
                    <a:pt x="9" y="21"/>
                    <a:pt x="9" y="21"/>
                    <a:pt x="10" y="20"/>
                  </a:cubicBezTo>
                  <a:cubicBezTo>
                    <a:pt x="10" y="20"/>
                    <a:pt x="11" y="19"/>
                    <a:pt x="11" y="19"/>
                  </a:cubicBezTo>
                  <a:cubicBezTo>
                    <a:pt x="11" y="19"/>
                    <a:pt x="12" y="20"/>
                    <a:pt x="12" y="20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0"/>
                    <a:pt x="15" y="20"/>
                    <a:pt x="15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15" y="17"/>
                    <a:pt x="16" y="18"/>
                    <a:pt x="16" y="18"/>
                  </a:cubicBezTo>
                  <a:cubicBezTo>
                    <a:pt x="17" y="18"/>
                    <a:pt x="18" y="18"/>
                    <a:pt x="18" y="18"/>
                  </a:cubicBezTo>
                  <a:cubicBezTo>
                    <a:pt x="19" y="17"/>
                    <a:pt x="19" y="16"/>
                    <a:pt x="18" y="16"/>
                  </a:cubicBezTo>
                  <a:cubicBezTo>
                    <a:pt x="18" y="16"/>
                    <a:pt x="18" y="14"/>
                    <a:pt x="18" y="14"/>
                  </a:cubicBezTo>
                  <a:cubicBezTo>
                    <a:pt x="18" y="14"/>
                    <a:pt x="19" y="14"/>
                    <a:pt x="19" y="14"/>
                  </a:cubicBezTo>
                  <a:cubicBezTo>
                    <a:pt x="20" y="14"/>
                    <a:pt x="21" y="13"/>
                    <a:pt x="21" y="13"/>
                  </a:cubicBezTo>
                  <a:cubicBezTo>
                    <a:pt x="21" y="12"/>
                    <a:pt x="21" y="11"/>
                    <a:pt x="20" y="11"/>
                  </a:cubicBezTo>
                  <a:cubicBezTo>
                    <a:pt x="19" y="11"/>
                    <a:pt x="19" y="10"/>
                    <a:pt x="19" y="10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9"/>
                    <a:pt x="21" y="8"/>
                    <a:pt x="20" y="7"/>
                  </a:cubicBezTo>
                  <a:cubicBezTo>
                    <a:pt x="20" y="6"/>
                    <a:pt x="20" y="6"/>
                    <a:pt x="19" y="6"/>
                  </a:cubicBezTo>
                  <a:cubicBezTo>
                    <a:pt x="18" y="6"/>
                    <a:pt x="18" y="6"/>
                    <a:pt x="17" y="5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8" y="4"/>
                    <a:pt x="18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4" y="3"/>
                    <a:pt x="14" y="3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4"/>
                    <a:pt x="2" y="5"/>
                    <a:pt x="2" y="5"/>
                  </a:cubicBezTo>
                  <a:close/>
                  <a:moveTo>
                    <a:pt x="8" y="5"/>
                  </a:moveTo>
                  <a:cubicBezTo>
                    <a:pt x="12" y="4"/>
                    <a:pt x="15" y="5"/>
                    <a:pt x="16" y="9"/>
                  </a:cubicBezTo>
                  <a:cubicBezTo>
                    <a:pt x="17" y="12"/>
                    <a:pt x="15" y="15"/>
                    <a:pt x="12" y="16"/>
                  </a:cubicBezTo>
                  <a:cubicBezTo>
                    <a:pt x="9" y="17"/>
                    <a:pt x="5" y="16"/>
                    <a:pt x="4" y="12"/>
                  </a:cubicBezTo>
                  <a:cubicBezTo>
                    <a:pt x="3" y="9"/>
                    <a:pt x="5" y="6"/>
                    <a:pt x="8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Box 92"/>
            <p:cNvSpPr txBox="1">
              <a:spLocks noChangeArrowheads="1"/>
            </p:cNvSpPr>
            <p:nvPr/>
          </p:nvSpPr>
          <p:spPr bwMode="auto">
            <a:xfrm>
              <a:off x="1414568" y="3435846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5822950" y="3175000"/>
            <a:ext cx="1287463" cy="1404938"/>
            <a:chOff x="3971283" y="2546437"/>
            <a:chExt cx="1286358" cy="1404659"/>
          </a:xfrm>
        </p:grpSpPr>
        <p:sp>
          <p:nvSpPr>
            <p:cNvPr id="48" name="Rectangle 4"/>
            <p:cNvSpPr/>
            <p:nvPr/>
          </p:nvSpPr>
          <p:spPr bwMode="auto">
            <a:xfrm>
              <a:off x="3971283" y="2546437"/>
              <a:ext cx="1286358" cy="1404659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sp>
          <p:nvSpPr>
            <p:cNvPr id="24606" name="矩形 1"/>
            <p:cNvSpPr>
              <a:spLocks noChangeArrowheads="1"/>
            </p:cNvSpPr>
            <p:nvPr/>
          </p:nvSpPr>
          <p:spPr bwMode="auto">
            <a:xfrm>
              <a:off x="4127760" y="2833268"/>
              <a:ext cx="97340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，这里有中国最强的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1700213" y="1697038"/>
            <a:ext cx="1287462" cy="2879725"/>
            <a:chOff x="1700857" y="1625129"/>
            <a:chExt cx="1287463" cy="2879725"/>
          </a:xfrm>
        </p:grpSpPr>
        <p:grpSp>
          <p:nvGrpSpPr>
            <p:cNvPr id="24601" name="Group 23"/>
            <p:cNvGrpSpPr/>
            <p:nvPr/>
          </p:nvGrpSpPr>
          <p:grpSpPr bwMode="auto">
            <a:xfrm>
              <a:off x="1700857" y="1625129"/>
              <a:ext cx="1287463" cy="2879725"/>
              <a:chOff x="9179919" y="1752599"/>
              <a:chExt cx="1846596" cy="3415043"/>
            </a:xfrm>
          </p:grpSpPr>
          <p:sp>
            <p:nvSpPr>
              <p:cNvPr id="24603" name="Rectangle 6"/>
              <p:cNvSpPr>
                <a:spLocks noChangeArrowheads="1"/>
              </p:cNvSpPr>
              <p:nvPr/>
            </p:nvSpPr>
            <p:spPr bwMode="auto">
              <a:xfrm>
                <a:off x="9179919" y="1752599"/>
                <a:ext cx="1846596" cy="341504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4" name="Freeform 13"/>
              <p:cNvSpPr>
                <a:spLocks noEditPoints="1"/>
              </p:cNvSpPr>
              <p:nvPr/>
            </p:nvSpPr>
            <p:spPr bwMode="black">
              <a:xfrm>
                <a:off x="9605707" y="2961231"/>
                <a:ext cx="995020" cy="849054"/>
              </a:xfrm>
              <a:custGeom>
                <a:avLst/>
                <a:gdLst>
                  <a:gd name="T0" fmla="*/ 1987107815 w 414"/>
                  <a:gd name="T1" fmla="*/ 318188398 h 353"/>
                  <a:gd name="T2" fmla="*/ 1709836119 w 414"/>
                  <a:gd name="T3" fmla="*/ 52066493 h 353"/>
                  <a:gd name="T4" fmla="*/ 1189954993 w 414"/>
                  <a:gd name="T5" fmla="*/ 260334869 h 353"/>
                  <a:gd name="T6" fmla="*/ 0 w 414"/>
                  <a:gd name="T7" fmla="*/ 1006631688 h 353"/>
                  <a:gd name="T8" fmla="*/ 912683297 w 414"/>
                  <a:gd name="T9" fmla="*/ 1608295886 h 353"/>
                  <a:gd name="T10" fmla="*/ 924236584 w 414"/>
                  <a:gd name="T11" fmla="*/ 1608295886 h 353"/>
                  <a:gd name="T12" fmla="*/ 924236584 w 414"/>
                  <a:gd name="T13" fmla="*/ 1920699653 h 353"/>
                  <a:gd name="T14" fmla="*/ 768270805 w 414"/>
                  <a:gd name="T15" fmla="*/ 1949625215 h 353"/>
                  <a:gd name="T16" fmla="*/ 739388787 w 414"/>
                  <a:gd name="T17" fmla="*/ 2007476339 h 353"/>
                  <a:gd name="T18" fmla="*/ 791377380 w 414"/>
                  <a:gd name="T19" fmla="*/ 2036404306 h 353"/>
                  <a:gd name="T20" fmla="*/ 791377380 w 414"/>
                  <a:gd name="T21" fmla="*/ 2036404306 h 353"/>
                  <a:gd name="T22" fmla="*/ 1016660483 w 414"/>
                  <a:gd name="T23" fmla="*/ 2001691707 h 353"/>
                  <a:gd name="T24" fmla="*/ 1241941183 w 414"/>
                  <a:gd name="T25" fmla="*/ 2036404306 h 353"/>
                  <a:gd name="T26" fmla="*/ 1259272316 w 414"/>
                  <a:gd name="T27" fmla="*/ 2036404306 h 353"/>
                  <a:gd name="T28" fmla="*/ 1293929776 w 414"/>
                  <a:gd name="T29" fmla="*/ 2007476339 h 353"/>
                  <a:gd name="T30" fmla="*/ 1415235693 w 414"/>
                  <a:gd name="T31" fmla="*/ 2036404306 h 353"/>
                  <a:gd name="T32" fmla="*/ 1432566826 w 414"/>
                  <a:gd name="T33" fmla="*/ 2036404306 h 353"/>
                  <a:gd name="T34" fmla="*/ 1473002132 w 414"/>
                  <a:gd name="T35" fmla="*/ 2007476339 h 353"/>
                  <a:gd name="T36" fmla="*/ 1444117710 w 414"/>
                  <a:gd name="T37" fmla="*/ 1949625215 h 353"/>
                  <a:gd name="T38" fmla="*/ 1195730435 w 414"/>
                  <a:gd name="T39" fmla="*/ 1914912616 h 353"/>
                  <a:gd name="T40" fmla="*/ 1195730435 w 414"/>
                  <a:gd name="T41" fmla="*/ 1567798656 h 353"/>
                  <a:gd name="T42" fmla="*/ 1981329970 w 414"/>
                  <a:gd name="T43" fmla="*/ 647946059 h 353"/>
                  <a:gd name="T44" fmla="*/ 2147483646 w 414"/>
                  <a:gd name="T45" fmla="*/ 480174913 h 353"/>
                  <a:gd name="T46" fmla="*/ 1987107815 w 414"/>
                  <a:gd name="T47" fmla="*/ 318188398 h 353"/>
                  <a:gd name="T48" fmla="*/ 1109084382 w 414"/>
                  <a:gd name="T49" fmla="*/ 1920699653 h 353"/>
                  <a:gd name="T50" fmla="*/ 1109084382 w 414"/>
                  <a:gd name="T51" fmla="*/ 1920699653 h 353"/>
                  <a:gd name="T52" fmla="*/ 1103306536 w 414"/>
                  <a:gd name="T53" fmla="*/ 1920699653 h 353"/>
                  <a:gd name="T54" fmla="*/ 1016660483 w 414"/>
                  <a:gd name="T55" fmla="*/ 1914912616 h 353"/>
                  <a:gd name="T56" fmla="*/ 1010882638 w 414"/>
                  <a:gd name="T57" fmla="*/ 1914912616 h 353"/>
                  <a:gd name="T58" fmla="*/ 1010882638 w 414"/>
                  <a:gd name="T59" fmla="*/ 1602511254 h 353"/>
                  <a:gd name="T60" fmla="*/ 1109084382 w 414"/>
                  <a:gd name="T61" fmla="*/ 1590939586 h 353"/>
                  <a:gd name="T62" fmla="*/ 1109084382 w 414"/>
                  <a:gd name="T63" fmla="*/ 1920699653 h 353"/>
                  <a:gd name="T64" fmla="*/ 1652072084 w 414"/>
                  <a:gd name="T65" fmla="*/ 474390282 h 353"/>
                  <a:gd name="T66" fmla="*/ 1565426030 w 414"/>
                  <a:gd name="T67" fmla="*/ 387611190 h 353"/>
                  <a:gd name="T68" fmla="*/ 1652072084 w 414"/>
                  <a:gd name="T69" fmla="*/ 300832099 h 353"/>
                  <a:gd name="T70" fmla="*/ 1738718137 w 414"/>
                  <a:gd name="T71" fmla="*/ 387611190 h 353"/>
                  <a:gd name="T72" fmla="*/ 1652072084 w 414"/>
                  <a:gd name="T73" fmla="*/ 474390282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4" h="353">
                    <a:moveTo>
                      <a:pt x="344" y="55"/>
                    </a:moveTo>
                    <a:cubicBezTo>
                      <a:pt x="336" y="33"/>
                      <a:pt x="319" y="16"/>
                      <a:pt x="296" y="9"/>
                    </a:cubicBezTo>
                    <a:cubicBezTo>
                      <a:pt x="263" y="0"/>
                      <a:pt x="228" y="11"/>
                      <a:pt x="206" y="45"/>
                    </a:cubicBezTo>
                    <a:cubicBezTo>
                      <a:pt x="145" y="140"/>
                      <a:pt x="71" y="200"/>
                      <a:pt x="0" y="174"/>
                    </a:cubicBezTo>
                    <a:cubicBezTo>
                      <a:pt x="0" y="174"/>
                      <a:pt x="50" y="278"/>
                      <a:pt x="158" y="278"/>
                    </a:cubicBezTo>
                    <a:cubicBezTo>
                      <a:pt x="159" y="278"/>
                      <a:pt x="160" y="278"/>
                      <a:pt x="160" y="278"/>
                    </a:cubicBezTo>
                    <a:cubicBezTo>
                      <a:pt x="160" y="332"/>
                      <a:pt x="160" y="332"/>
                      <a:pt x="160" y="332"/>
                    </a:cubicBezTo>
                    <a:cubicBezTo>
                      <a:pt x="150" y="333"/>
                      <a:pt x="140" y="335"/>
                      <a:pt x="133" y="337"/>
                    </a:cubicBezTo>
                    <a:cubicBezTo>
                      <a:pt x="129" y="339"/>
                      <a:pt x="127" y="343"/>
                      <a:pt x="128" y="347"/>
                    </a:cubicBezTo>
                    <a:cubicBezTo>
                      <a:pt x="129" y="351"/>
                      <a:pt x="134" y="353"/>
                      <a:pt x="137" y="352"/>
                    </a:cubicBezTo>
                    <a:cubicBezTo>
                      <a:pt x="137" y="352"/>
                      <a:pt x="137" y="352"/>
                      <a:pt x="137" y="352"/>
                    </a:cubicBezTo>
                    <a:cubicBezTo>
                      <a:pt x="147" y="348"/>
                      <a:pt x="161" y="346"/>
                      <a:pt x="176" y="346"/>
                    </a:cubicBezTo>
                    <a:cubicBezTo>
                      <a:pt x="192" y="346"/>
                      <a:pt x="206" y="348"/>
                      <a:pt x="215" y="352"/>
                    </a:cubicBezTo>
                    <a:cubicBezTo>
                      <a:pt x="216" y="352"/>
                      <a:pt x="217" y="352"/>
                      <a:pt x="218" y="352"/>
                    </a:cubicBezTo>
                    <a:cubicBezTo>
                      <a:pt x="221" y="352"/>
                      <a:pt x="223" y="350"/>
                      <a:pt x="224" y="347"/>
                    </a:cubicBezTo>
                    <a:cubicBezTo>
                      <a:pt x="232" y="348"/>
                      <a:pt x="240" y="350"/>
                      <a:pt x="245" y="352"/>
                    </a:cubicBezTo>
                    <a:cubicBezTo>
                      <a:pt x="246" y="352"/>
                      <a:pt x="247" y="352"/>
                      <a:pt x="248" y="352"/>
                    </a:cubicBezTo>
                    <a:cubicBezTo>
                      <a:pt x="251" y="352"/>
                      <a:pt x="254" y="350"/>
                      <a:pt x="255" y="347"/>
                    </a:cubicBezTo>
                    <a:cubicBezTo>
                      <a:pt x="256" y="343"/>
                      <a:pt x="254" y="339"/>
                      <a:pt x="250" y="337"/>
                    </a:cubicBezTo>
                    <a:cubicBezTo>
                      <a:pt x="239" y="334"/>
                      <a:pt x="224" y="331"/>
                      <a:pt x="207" y="331"/>
                    </a:cubicBezTo>
                    <a:cubicBezTo>
                      <a:pt x="207" y="271"/>
                      <a:pt x="207" y="271"/>
                      <a:pt x="207" y="271"/>
                    </a:cubicBezTo>
                    <a:cubicBezTo>
                      <a:pt x="283" y="251"/>
                      <a:pt x="323" y="185"/>
                      <a:pt x="343" y="112"/>
                    </a:cubicBezTo>
                    <a:cubicBezTo>
                      <a:pt x="414" y="83"/>
                      <a:pt x="414" y="83"/>
                      <a:pt x="414" y="83"/>
                    </a:cubicBezTo>
                    <a:lnTo>
                      <a:pt x="344" y="55"/>
                    </a:lnTo>
                    <a:close/>
                    <a:moveTo>
                      <a:pt x="192" y="332"/>
                    </a:moveTo>
                    <a:cubicBezTo>
                      <a:pt x="192" y="332"/>
                      <a:pt x="192" y="332"/>
                      <a:pt x="192" y="332"/>
                    </a:cubicBezTo>
                    <a:cubicBezTo>
                      <a:pt x="192" y="332"/>
                      <a:pt x="192" y="332"/>
                      <a:pt x="191" y="332"/>
                    </a:cubicBezTo>
                    <a:cubicBezTo>
                      <a:pt x="187" y="331"/>
                      <a:pt x="181" y="331"/>
                      <a:pt x="176" y="331"/>
                    </a:cubicBezTo>
                    <a:cubicBezTo>
                      <a:pt x="176" y="331"/>
                      <a:pt x="176" y="331"/>
                      <a:pt x="175" y="331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81" y="276"/>
                      <a:pt x="187" y="276"/>
                      <a:pt x="192" y="275"/>
                    </a:cubicBezTo>
                    <a:lnTo>
                      <a:pt x="192" y="332"/>
                    </a:lnTo>
                    <a:close/>
                    <a:moveTo>
                      <a:pt x="286" y="82"/>
                    </a:moveTo>
                    <a:cubicBezTo>
                      <a:pt x="278" y="82"/>
                      <a:pt x="271" y="75"/>
                      <a:pt x="271" y="67"/>
                    </a:cubicBezTo>
                    <a:cubicBezTo>
                      <a:pt x="271" y="59"/>
                      <a:pt x="278" y="52"/>
                      <a:pt x="286" y="52"/>
                    </a:cubicBezTo>
                    <a:cubicBezTo>
                      <a:pt x="294" y="52"/>
                      <a:pt x="301" y="59"/>
                      <a:pt x="301" y="67"/>
                    </a:cubicBezTo>
                    <a:cubicBezTo>
                      <a:pt x="301" y="75"/>
                      <a:pt x="294" y="82"/>
                      <a:pt x="286" y="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Freeform 90"/>
            <p:cNvSpPr>
              <a:spLocks noEditPoints="1"/>
            </p:cNvSpPr>
            <p:nvPr/>
          </p:nvSpPr>
          <p:spPr bwMode="auto">
            <a:xfrm>
              <a:off x="2566045" y="1988666"/>
              <a:ext cx="293688" cy="338138"/>
            </a:xfrm>
            <a:custGeom>
              <a:avLst/>
              <a:gdLst>
                <a:gd name="T0" fmla="*/ 2 w 78"/>
                <a:gd name="T1" fmla="*/ 85 h 90"/>
                <a:gd name="T2" fmla="*/ 61 w 78"/>
                <a:gd name="T3" fmla="*/ 85 h 90"/>
                <a:gd name="T4" fmla="*/ 61 w 78"/>
                <a:gd name="T5" fmla="*/ 87 h 90"/>
                <a:gd name="T6" fmla="*/ 59 w 78"/>
                <a:gd name="T7" fmla="*/ 90 h 90"/>
                <a:gd name="T8" fmla="*/ 5 w 78"/>
                <a:gd name="T9" fmla="*/ 90 h 90"/>
                <a:gd name="T10" fmla="*/ 2 w 78"/>
                <a:gd name="T11" fmla="*/ 87 h 90"/>
                <a:gd name="T12" fmla="*/ 2 w 78"/>
                <a:gd name="T13" fmla="*/ 85 h 90"/>
                <a:gd name="T14" fmla="*/ 15 w 78"/>
                <a:gd name="T15" fmla="*/ 33 h 90"/>
                <a:gd name="T16" fmla="*/ 19 w 78"/>
                <a:gd name="T17" fmla="*/ 23 h 90"/>
                <a:gd name="T18" fmla="*/ 25 w 78"/>
                <a:gd name="T19" fmla="*/ 11 h 90"/>
                <a:gd name="T20" fmla="*/ 27 w 78"/>
                <a:gd name="T21" fmla="*/ 19 h 90"/>
                <a:gd name="T22" fmla="*/ 22 w 78"/>
                <a:gd name="T23" fmla="*/ 33 h 90"/>
                <a:gd name="T24" fmla="*/ 15 w 78"/>
                <a:gd name="T25" fmla="*/ 33 h 90"/>
                <a:gd name="T26" fmla="*/ 41 w 78"/>
                <a:gd name="T27" fmla="*/ 33 h 90"/>
                <a:gd name="T28" fmla="*/ 41 w 78"/>
                <a:gd name="T29" fmla="*/ 23 h 90"/>
                <a:gd name="T30" fmla="*/ 46 w 78"/>
                <a:gd name="T31" fmla="*/ 32 h 90"/>
                <a:gd name="T32" fmla="*/ 49 w 78"/>
                <a:gd name="T33" fmla="*/ 33 h 90"/>
                <a:gd name="T34" fmla="*/ 41 w 78"/>
                <a:gd name="T35" fmla="*/ 33 h 90"/>
                <a:gd name="T36" fmla="*/ 29 w 78"/>
                <a:gd name="T37" fmla="*/ 33 h 90"/>
                <a:gd name="T38" fmla="*/ 36 w 78"/>
                <a:gd name="T39" fmla="*/ 33 h 90"/>
                <a:gd name="T40" fmla="*/ 40 w 78"/>
                <a:gd name="T41" fmla="*/ 16 h 90"/>
                <a:gd name="T42" fmla="*/ 34 w 78"/>
                <a:gd name="T43" fmla="*/ 0 h 90"/>
                <a:gd name="T44" fmla="*/ 28 w 78"/>
                <a:gd name="T45" fmla="*/ 27 h 90"/>
                <a:gd name="T46" fmla="*/ 29 w 78"/>
                <a:gd name="T47" fmla="*/ 33 h 90"/>
                <a:gd name="T48" fmla="*/ 32 w 78"/>
                <a:gd name="T49" fmla="*/ 38 h 90"/>
                <a:gd name="T50" fmla="*/ 6 w 78"/>
                <a:gd name="T51" fmla="*/ 38 h 90"/>
                <a:gd name="T52" fmla="*/ 0 w 78"/>
                <a:gd name="T53" fmla="*/ 43 h 90"/>
                <a:gd name="T54" fmla="*/ 6 w 78"/>
                <a:gd name="T55" fmla="*/ 70 h 90"/>
                <a:gd name="T56" fmla="*/ 32 w 78"/>
                <a:gd name="T57" fmla="*/ 81 h 90"/>
                <a:gd name="T58" fmla="*/ 57 w 78"/>
                <a:gd name="T59" fmla="*/ 70 h 90"/>
                <a:gd name="T60" fmla="*/ 59 w 78"/>
                <a:gd name="T61" fmla="*/ 68 h 90"/>
                <a:gd name="T62" fmla="*/ 61 w 78"/>
                <a:gd name="T63" fmla="*/ 68 h 90"/>
                <a:gd name="T64" fmla="*/ 73 w 78"/>
                <a:gd name="T65" fmla="*/ 64 h 90"/>
                <a:gd name="T66" fmla="*/ 73 w 78"/>
                <a:gd name="T67" fmla="*/ 64 h 90"/>
                <a:gd name="T68" fmla="*/ 78 w 78"/>
                <a:gd name="T69" fmla="*/ 55 h 90"/>
                <a:gd name="T70" fmla="*/ 78 w 78"/>
                <a:gd name="T71" fmla="*/ 53 h 90"/>
                <a:gd name="T72" fmla="*/ 76 w 78"/>
                <a:gd name="T73" fmla="*/ 47 h 90"/>
                <a:gd name="T74" fmla="*/ 69 w 78"/>
                <a:gd name="T75" fmla="*/ 43 h 90"/>
                <a:gd name="T76" fmla="*/ 63 w 78"/>
                <a:gd name="T77" fmla="*/ 43 h 90"/>
                <a:gd name="T78" fmla="*/ 63 w 78"/>
                <a:gd name="T79" fmla="*/ 43 h 90"/>
                <a:gd name="T80" fmla="*/ 58 w 78"/>
                <a:gd name="T81" fmla="*/ 38 h 90"/>
                <a:gd name="T82" fmla="*/ 32 w 78"/>
                <a:gd name="T83" fmla="*/ 38 h 90"/>
                <a:gd name="T84" fmla="*/ 57 w 78"/>
                <a:gd name="T85" fmla="*/ 40 h 90"/>
                <a:gd name="T86" fmla="*/ 57 w 78"/>
                <a:gd name="T87" fmla="*/ 43 h 90"/>
                <a:gd name="T88" fmla="*/ 8 w 78"/>
                <a:gd name="T89" fmla="*/ 43 h 90"/>
                <a:gd name="T90" fmla="*/ 13 w 78"/>
                <a:gd name="T91" fmla="*/ 63 h 90"/>
                <a:gd name="T92" fmla="*/ 6 w 78"/>
                <a:gd name="T93" fmla="*/ 43 h 90"/>
                <a:gd name="T94" fmla="*/ 9 w 78"/>
                <a:gd name="T95" fmla="*/ 40 h 90"/>
                <a:gd name="T96" fmla="*/ 57 w 78"/>
                <a:gd name="T97" fmla="*/ 40 h 90"/>
                <a:gd name="T98" fmla="*/ 61 w 78"/>
                <a:gd name="T99" fmla="*/ 62 h 90"/>
                <a:gd name="T100" fmla="*/ 63 w 78"/>
                <a:gd name="T101" fmla="*/ 49 h 90"/>
                <a:gd name="T102" fmla="*/ 69 w 78"/>
                <a:gd name="T103" fmla="*/ 49 h 90"/>
                <a:gd name="T104" fmla="*/ 71 w 78"/>
                <a:gd name="T105" fmla="*/ 50 h 90"/>
                <a:gd name="T106" fmla="*/ 72 w 78"/>
                <a:gd name="T107" fmla="*/ 53 h 90"/>
                <a:gd name="T108" fmla="*/ 72 w 78"/>
                <a:gd name="T109" fmla="*/ 54 h 90"/>
                <a:gd name="T110" fmla="*/ 69 w 78"/>
                <a:gd name="T111" fmla="*/ 60 h 90"/>
                <a:gd name="T112" fmla="*/ 69 w 78"/>
                <a:gd name="T113" fmla="*/ 60 h 90"/>
                <a:gd name="T114" fmla="*/ 61 w 78"/>
                <a:gd name="T115" fmla="*/ 62 h 90"/>
                <a:gd name="T116" fmla="*/ 61 w 78"/>
                <a:gd name="T11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7173913" y="1697038"/>
            <a:ext cx="1285875" cy="1404937"/>
            <a:chOff x="7174557" y="1625129"/>
            <a:chExt cx="1285875" cy="1404937"/>
          </a:xfrm>
        </p:grpSpPr>
        <p:grpSp>
          <p:nvGrpSpPr>
            <p:cNvPr id="24597" name="组合 26"/>
            <p:cNvGrpSpPr/>
            <p:nvPr/>
          </p:nvGrpSpPr>
          <p:grpSpPr bwMode="auto">
            <a:xfrm>
              <a:off x="7174557" y="1625129"/>
              <a:ext cx="1285875" cy="1404937"/>
              <a:chOff x="5320936" y="1059582"/>
              <a:chExt cx="1286358" cy="1404659"/>
            </a:xfrm>
          </p:grpSpPr>
          <p:sp>
            <p:nvSpPr>
              <p:cNvPr id="30" name="Rectangle 7">
                <a:hlinkClick r:id="rId8"/>
              </p:cNvPr>
              <p:cNvSpPr/>
              <p:nvPr/>
            </p:nvSpPr>
            <p:spPr bwMode="auto">
              <a:xfrm>
                <a:off x="5320936" y="1059582"/>
                <a:ext cx="1286358" cy="1404659"/>
              </a:xfrm>
              <a:prstGeom prst="rect">
                <a:avLst/>
              </a:prstGeom>
              <a:pattFill prst="ltDnDiag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4600" name="TextBox 89"/>
              <p:cNvSpPr txBox="1">
                <a:spLocks noChangeArrowheads="1"/>
              </p:cNvSpPr>
              <p:nvPr/>
            </p:nvSpPr>
            <p:spPr bwMode="auto">
              <a:xfrm>
                <a:off x="5486987" y="1966069"/>
                <a:ext cx="93610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添加文字添加文字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598" name="Freeform 90"/>
            <p:cNvSpPr>
              <a:spLocks noEditPoints="1"/>
            </p:cNvSpPr>
            <p:nvPr/>
          </p:nvSpPr>
          <p:spPr bwMode="auto">
            <a:xfrm>
              <a:off x="7620772" y="1727441"/>
              <a:ext cx="501750" cy="577689"/>
            </a:xfrm>
            <a:custGeom>
              <a:avLst/>
              <a:gdLst>
                <a:gd name="T0" fmla="*/ 82756587 w 78"/>
                <a:gd name="T1" fmla="*/ 2147483646 h 90"/>
                <a:gd name="T2" fmla="*/ 2147483646 w 78"/>
                <a:gd name="T3" fmla="*/ 2147483646 h 90"/>
                <a:gd name="T4" fmla="*/ 2147483646 w 78"/>
                <a:gd name="T5" fmla="*/ 2147483646 h 90"/>
                <a:gd name="T6" fmla="*/ 2147483646 w 78"/>
                <a:gd name="T7" fmla="*/ 2147483646 h 90"/>
                <a:gd name="T8" fmla="*/ 206894683 w 78"/>
                <a:gd name="T9" fmla="*/ 2147483646 h 90"/>
                <a:gd name="T10" fmla="*/ 82756587 w 78"/>
                <a:gd name="T11" fmla="*/ 2147483646 h 90"/>
                <a:gd name="T12" fmla="*/ 82756587 w 78"/>
                <a:gd name="T13" fmla="*/ 2147483646 h 90"/>
                <a:gd name="T14" fmla="*/ 620690481 w 78"/>
                <a:gd name="T15" fmla="*/ 1359616737 h 90"/>
                <a:gd name="T16" fmla="*/ 786210087 w 78"/>
                <a:gd name="T17" fmla="*/ 947615361 h 90"/>
                <a:gd name="T18" fmla="*/ 1034486279 w 78"/>
                <a:gd name="T19" fmla="*/ 453203439 h 90"/>
                <a:gd name="T20" fmla="*/ 1117249298 w 78"/>
                <a:gd name="T21" fmla="*/ 782813526 h 90"/>
                <a:gd name="T22" fmla="*/ 910348183 w 78"/>
                <a:gd name="T23" fmla="*/ 1359616737 h 90"/>
                <a:gd name="T24" fmla="*/ 620690481 w 78"/>
                <a:gd name="T25" fmla="*/ 1359616737 h 90"/>
                <a:gd name="T26" fmla="*/ 1696558269 w 78"/>
                <a:gd name="T27" fmla="*/ 1359616737 h 90"/>
                <a:gd name="T28" fmla="*/ 1696558269 w 78"/>
                <a:gd name="T29" fmla="*/ 947615361 h 90"/>
                <a:gd name="T30" fmla="*/ 1903459385 w 78"/>
                <a:gd name="T31" fmla="*/ 1318421092 h 90"/>
                <a:gd name="T32" fmla="*/ 2027597481 w 78"/>
                <a:gd name="T33" fmla="*/ 1359616737 h 90"/>
                <a:gd name="T34" fmla="*/ 1696558269 w 78"/>
                <a:gd name="T35" fmla="*/ 1359616737 h 90"/>
                <a:gd name="T36" fmla="*/ 1200005885 w 78"/>
                <a:gd name="T37" fmla="*/ 1359616737 h 90"/>
                <a:gd name="T38" fmla="*/ 1489663587 w 78"/>
                <a:gd name="T39" fmla="*/ 1359616737 h 90"/>
                <a:gd name="T40" fmla="*/ 1655183192 w 78"/>
                <a:gd name="T41" fmla="*/ 659207337 h 90"/>
                <a:gd name="T42" fmla="*/ 1406907000 w 78"/>
                <a:gd name="T43" fmla="*/ 0 h 90"/>
                <a:gd name="T44" fmla="*/ 1158624375 w 78"/>
                <a:gd name="T45" fmla="*/ 1112417195 h 90"/>
                <a:gd name="T46" fmla="*/ 1200005885 w 78"/>
                <a:gd name="T47" fmla="*/ 1359616737 h 90"/>
                <a:gd name="T48" fmla="*/ 1324143981 w 78"/>
                <a:gd name="T49" fmla="*/ 1565620634 h 90"/>
                <a:gd name="T50" fmla="*/ 248276192 w 78"/>
                <a:gd name="T51" fmla="*/ 1565620634 h 90"/>
                <a:gd name="T52" fmla="*/ 0 w 78"/>
                <a:gd name="T53" fmla="*/ 1771624531 h 90"/>
                <a:gd name="T54" fmla="*/ 248276192 w 78"/>
                <a:gd name="T55" fmla="*/ 2147483646 h 90"/>
                <a:gd name="T56" fmla="*/ 1324143981 w 78"/>
                <a:gd name="T57" fmla="*/ 2147483646 h 90"/>
                <a:gd name="T58" fmla="*/ 2147483646 w 78"/>
                <a:gd name="T59" fmla="*/ 2147483646 h 90"/>
                <a:gd name="T60" fmla="*/ 2147483646 w 78"/>
                <a:gd name="T61" fmla="*/ 2147483646 h 90"/>
                <a:gd name="T62" fmla="*/ 2147483646 w 78"/>
                <a:gd name="T63" fmla="*/ 2147483646 h 90"/>
                <a:gd name="T64" fmla="*/ 2147483646 w 78"/>
                <a:gd name="T65" fmla="*/ 2147483646 h 90"/>
                <a:gd name="T66" fmla="*/ 2147483646 w 78"/>
                <a:gd name="T67" fmla="*/ 2147483646 h 90"/>
                <a:gd name="T68" fmla="*/ 2147483646 w 78"/>
                <a:gd name="T69" fmla="*/ 2147483646 h 90"/>
                <a:gd name="T70" fmla="*/ 2147483646 w 78"/>
                <a:gd name="T71" fmla="*/ 2147483646 h 90"/>
                <a:gd name="T72" fmla="*/ 2147483646 w 78"/>
                <a:gd name="T73" fmla="*/ 1936426366 h 90"/>
                <a:gd name="T74" fmla="*/ 2147483646 w 78"/>
                <a:gd name="T75" fmla="*/ 1771624531 h 90"/>
                <a:gd name="T76" fmla="*/ 2147483646 w 78"/>
                <a:gd name="T77" fmla="*/ 1771624531 h 90"/>
                <a:gd name="T78" fmla="*/ 2147483646 w 78"/>
                <a:gd name="T79" fmla="*/ 1771624531 h 90"/>
                <a:gd name="T80" fmla="*/ 2147483646 w 78"/>
                <a:gd name="T81" fmla="*/ 1565620634 h 90"/>
                <a:gd name="T82" fmla="*/ 1324143981 w 78"/>
                <a:gd name="T83" fmla="*/ 1565620634 h 90"/>
                <a:gd name="T84" fmla="*/ 2147483646 w 78"/>
                <a:gd name="T85" fmla="*/ 1648024760 h 90"/>
                <a:gd name="T86" fmla="*/ 2147483646 w 78"/>
                <a:gd name="T87" fmla="*/ 1771624531 h 90"/>
                <a:gd name="T88" fmla="*/ 331039212 w 78"/>
                <a:gd name="T89" fmla="*/ 1771624531 h 90"/>
                <a:gd name="T90" fmla="*/ 537933894 w 78"/>
                <a:gd name="T91" fmla="*/ 2147483646 h 90"/>
                <a:gd name="T92" fmla="*/ 248276192 w 78"/>
                <a:gd name="T93" fmla="*/ 1771624531 h 90"/>
                <a:gd name="T94" fmla="*/ 372414288 w 78"/>
                <a:gd name="T95" fmla="*/ 1648024760 h 90"/>
                <a:gd name="T96" fmla="*/ 2147483646 w 78"/>
                <a:gd name="T97" fmla="*/ 1648024760 h 90"/>
                <a:gd name="T98" fmla="*/ 2147483646 w 78"/>
                <a:gd name="T99" fmla="*/ 2147483646 h 90"/>
                <a:gd name="T100" fmla="*/ 2147483646 w 78"/>
                <a:gd name="T101" fmla="*/ 2018830492 h 90"/>
                <a:gd name="T102" fmla="*/ 2147483646 w 78"/>
                <a:gd name="T103" fmla="*/ 2018830492 h 90"/>
                <a:gd name="T104" fmla="*/ 2147483646 w 78"/>
                <a:gd name="T105" fmla="*/ 2060026136 h 90"/>
                <a:gd name="T106" fmla="*/ 2147483646 w 78"/>
                <a:gd name="T107" fmla="*/ 2147483646 h 90"/>
                <a:gd name="T108" fmla="*/ 2147483646 w 78"/>
                <a:gd name="T109" fmla="*/ 2147483646 h 90"/>
                <a:gd name="T110" fmla="*/ 2147483646 w 78"/>
                <a:gd name="T111" fmla="*/ 2147483646 h 90"/>
                <a:gd name="T112" fmla="*/ 2147483646 w 78"/>
                <a:gd name="T113" fmla="*/ 2147483646 h 90"/>
                <a:gd name="T114" fmla="*/ 2147483646 w 78"/>
                <a:gd name="T115" fmla="*/ 2147483646 h 90"/>
                <a:gd name="T116" fmla="*/ 2147483646 w 78"/>
                <a:gd name="T117" fmla="*/ 2147483646 h 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1835150" y="463550"/>
            <a:ext cx="6680200" cy="1060450"/>
            <a:chOff x="1835696" y="464158"/>
            <a:chExt cx="6679992" cy="1060109"/>
          </a:xfrm>
        </p:grpSpPr>
        <p:sp>
          <p:nvSpPr>
            <p:cNvPr id="24589" name="矩形 61"/>
            <p:cNvSpPr>
              <a:spLocks noChangeArrowheads="1"/>
            </p:cNvSpPr>
            <p:nvPr/>
          </p:nvSpPr>
          <p:spPr bwMode="auto">
            <a:xfrm>
              <a:off x="1835696" y="877936"/>
              <a:ext cx="6679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0" name="组合 62"/>
            <p:cNvGrpSpPr/>
            <p:nvPr/>
          </p:nvGrpSpPr>
          <p:grpSpPr bwMode="auto">
            <a:xfrm>
              <a:off x="1907776" y="464158"/>
              <a:ext cx="6449382" cy="410897"/>
              <a:chOff x="2212560" y="464158"/>
              <a:chExt cx="6449382" cy="410897"/>
            </a:xfrm>
          </p:grpSpPr>
          <p:grpSp>
            <p:nvGrpSpPr>
              <p:cNvPr id="24591" name="组合 63"/>
              <p:cNvGrpSpPr/>
              <p:nvPr/>
            </p:nvGrpSpPr>
            <p:grpSpPr bwMode="auto">
              <a:xfrm>
                <a:off x="2212560" y="464158"/>
                <a:ext cx="2068787" cy="369332"/>
                <a:chOff x="4600542" y="1425868"/>
                <a:chExt cx="2068787" cy="369332"/>
              </a:xfrm>
            </p:grpSpPr>
            <p:sp>
              <p:nvSpPr>
                <p:cNvPr id="66" name="TextBox 265"/>
                <p:cNvSpPr txBox="1"/>
                <p:nvPr/>
              </p:nvSpPr>
              <p:spPr bwMode="auto">
                <a:xfrm>
                  <a:off x="4599898" y="1425868"/>
                  <a:ext cx="1260436" cy="3697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600" spc="30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00" dirty="0">
                      <a:solidFill>
                        <a:prstClr val="white"/>
                      </a:solidFill>
                    </a:rPr>
                    <a:t>添加标题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半闭框 66"/>
                <p:cNvSpPr/>
                <p:nvPr/>
              </p:nvSpPr>
              <p:spPr>
                <a:xfrm>
                  <a:off x="4639584" y="1427455"/>
                  <a:ext cx="103185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半闭框 67"/>
                <p:cNvSpPr/>
                <p:nvPr/>
              </p:nvSpPr>
              <p:spPr>
                <a:xfrm rot="10800000">
                  <a:off x="5669840" y="1652808"/>
                  <a:ext cx="103184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96" name="矩形 68"/>
                <p:cNvSpPr>
                  <a:spLocks noChangeArrowheads="1"/>
                </p:cNvSpPr>
                <p:nvPr/>
              </p:nvSpPr>
              <p:spPr bwMode="auto">
                <a:xfrm>
                  <a:off x="5729648" y="1465182"/>
                  <a:ext cx="93968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FFFFFF"/>
                      </a:solidFill>
                    </a:rPr>
                    <a:t>Add a title</a:t>
                  </a:r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65" name="直接连接符 64"/>
              <p:cNvCxnSpPr/>
              <p:nvPr/>
            </p:nvCxnSpPr>
            <p:spPr>
              <a:xfrm>
                <a:off x="2265889" y="875189"/>
                <a:ext cx="6395838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448300" y="1139825"/>
            <a:ext cx="3105150" cy="2482850"/>
            <a:chOff x="4860032" y="926344"/>
            <a:chExt cx="3105464" cy="2482792"/>
          </a:xfrm>
        </p:grpSpPr>
        <p:grpSp>
          <p:nvGrpSpPr>
            <p:cNvPr id="25633" name="组合 7"/>
            <p:cNvGrpSpPr/>
            <p:nvPr/>
          </p:nvGrpSpPr>
          <p:grpSpPr bwMode="auto">
            <a:xfrm>
              <a:off x="4889126" y="926344"/>
              <a:ext cx="3076370" cy="307536"/>
              <a:chOff x="4889126" y="926344"/>
              <a:chExt cx="3076370" cy="307536"/>
            </a:xfrm>
          </p:grpSpPr>
          <p:sp>
            <p:nvSpPr>
              <p:cNvPr id="25636" name="矩形 10"/>
              <p:cNvSpPr>
                <a:spLocks noChangeArrowheads="1"/>
              </p:cNvSpPr>
              <p:nvPr/>
            </p:nvSpPr>
            <p:spPr bwMode="auto">
              <a:xfrm>
                <a:off x="4889126" y="949140"/>
                <a:ext cx="3076370" cy="2520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7" name="组合 95"/>
              <p:cNvGrpSpPr/>
              <p:nvPr/>
            </p:nvGrpSpPr>
            <p:grpSpPr bwMode="auto">
              <a:xfrm>
                <a:off x="5345257" y="926344"/>
                <a:ext cx="2395095" cy="307536"/>
                <a:chOff x="664716" y="3313431"/>
                <a:chExt cx="2395116" cy="307777"/>
              </a:xfrm>
            </p:grpSpPr>
            <p:sp>
              <p:nvSpPr>
                <p:cNvPr id="25638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64716" y="3313431"/>
                  <a:ext cx="12618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39" name="矩形 91"/>
                <p:cNvSpPr>
                  <a:spLocks noChangeArrowheads="1"/>
                </p:cNvSpPr>
                <p:nvPr/>
              </p:nvSpPr>
              <p:spPr bwMode="auto">
                <a:xfrm>
                  <a:off x="1927791" y="3381371"/>
                  <a:ext cx="1132041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700">
                      <a:solidFill>
                        <a:srgbClr val="40404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CLICK  TO ADD  TITLE</a:t>
                  </a:r>
                  <a:endParaRPr lang="zh-CN" altLang="en-US" sz="700">
                    <a:solidFill>
                      <a:srgbClr val="40404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>
                <a:xfrm>
                  <a:off x="1927517" y="3394456"/>
                  <a:ext cx="0" cy="142984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860032" y="1220025"/>
              <a:ext cx="3105464" cy="2189111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25635" name="矩形 1"/>
            <p:cNvSpPr>
              <a:spLocks noChangeArrowheads="1"/>
            </p:cNvSpPr>
            <p:nvPr/>
          </p:nvSpPr>
          <p:spPr bwMode="auto">
            <a:xfrm>
              <a:off x="4984738" y="1391612"/>
              <a:ext cx="264680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838325" y="1139825"/>
            <a:ext cx="3106738" cy="2482850"/>
            <a:chOff x="1250511" y="926344"/>
            <a:chExt cx="3105465" cy="2482792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250511" y="1220025"/>
              <a:ext cx="3105465" cy="2189111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625" name="组合 17"/>
            <p:cNvGrpSpPr/>
            <p:nvPr/>
          </p:nvGrpSpPr>
          <p:grpSpPr bwMode="auto">
            <a:xfrm>
              <a:off x="1257438" y="926344"/>
              <a:ext cx="3076370" cy="1942596"/>
              <a:chOff x="1257438" y="926344"/>
              <a:chExt cx="3076370" cy="1942596"/>
            </a:xfrm>
          </p:grpSpPr>
          <p:grpSp>
            <p:nvGrpSpPr>
              <p:cNvPr id="25626" name="组合 18"/>
              <p:cNvGrpSpPr/>
              <p:nvPr/>
            </p:nvGrpSpPr>
            <p:grpSpPr bwMode="auto">
              <a:xfrm>
                <a:off x="1257438" y="926344"/>
                <a:ext cx="3076370" cy="307536"/>
                <a:chOff x="1619673" y="3253689"/>
                <a:chExt cx="3076370" cy="307536"/>
              </a:xfrm>
            </p:grpSpPr>
            <p:sp>
              <p:nvSpPr>
                <p:cNvPr id="25628" name="矩形 20"/>
                <p:cNvSpPr>
                  <a:spLocks noChangeArrowheads="1"/>
                </p:cNvSpPr>
                <p:nvPr/>
              </p:nvSpPr>
              <p:spPr bwMode="auto">
                <a:xfrm>
                  <a:off x="1619673" y="3276485"/>
                  <a:ext cx="3076370" cy="252028"/>
                </a:xfrm>
                <a:prstGeom prst="rect">
                  <a:avLst/>
                </a:prstGeom>
                <a:solidFill>
                  <a:srgbClr val="942C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5629" name="组合 95"/>
                <p:cNvGrpSpPr/>
                <p:nvPr/>
              </p:nvGrpSpPr>
              <p:grpSpPr bwMode="auto">
                <a:xfrm>
                  <a:off x="1843828" y="3253689"/>
                  <a:ext cx="2395095" cy="307536"/>
                  <a:chOff x="664716" y="3313431"/>
                  <a:chExt cx="2395116" cy="307777"/>
                </a:xfrm>
              </p:grpSpPr>
              <p:sp>
                <p:nvSpPr>
                  <p:cNvPr id="25630" name="Text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4716" y="3313431"/>
                    <a:ext cx="126188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31" name="矩形 91"/>
                  <p:cNvSpPr>
                    <a:spLocks noChangeArrowheads="1"/>
                  </p:cNvSpPr>
                  <p:nvPr/>
                </p:nvSpPr>
                <p:spPr bwMode="auto">
                  <a:xfrm>
                    <a:off x="1927791" y="3381371"/>
                    <a:ext cx="1132041" cy="2000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di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7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CLICK  TO ADD  TITLE</a:t>
                    </a:r>
                    <a:endParaRPr lang="zh-CN" altLang="en-US" sz="70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1928457" y="3394456"/>
                    <a:ext cx="0" cy="142984"/>
                  </a:xfrm>
                  <a:prstGeom prst="line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627" name="矩形 1"/>
              <p:cNvSpPr>
                <a:spLocks noChangeArrowheads="1"/>
              </p:cNvSpPr>
              <p:nvPr/>
            </p:nvSpPr>
            <p:spPr bwMode="auto">
              <a:xfrm>
                <a:off x="1363056" y="1391612"/>
                <a:ext cx="264680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坚持精益求精、拒绝平庸的做事精神，帮助您实现美观、精致、严谨。</a:t>
                </a:r>
                <a:endPara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Group 9"/>
          <p:cNvGrpSpPr/>
          <p:nvPr/>
        </p:nvGrpSpPr>
        <p:grpSpPr bwMode="auto">
          <a:xfrm>
            <a:off x="4052888" y="2814638"/>
            <a:ext cx="703262" cy="701675"/>
            <a:chOff x="0" y="0"/>
            <a:chExt cx="680" cy="680"/>
          </a:xfrm>
        </p:grpSpPr>
        <p:sp>
          <p:nvSpPr>
            <p:cNvPr id="25621" name="Oval 19"/>
            <p:cNvSpPr>
              <a:spLocks noChangeArrowheads="1"/>
            </p:cNvSpPr>
            <p:nvPr/>
          </p:nvSpPr>
          <p:spPr bwMode="auto">
            <a:xfrm>
              <a:off x="0" y="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ECECEC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bg1"/>
              </a:solidFill>
              <a:rou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22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35" y="160"/>
              <a:ext cx="409" cy="36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solidFill>
                    <a:srgbClr val="942C2A"/>
                  </a:solidFill>
                  <a:latin typeface="+mn-ea"/>
                  <a:ea typeface="+mn-ea"/>
                  <a:cs typeface="+mn-ea"/>
                </a:rPr>
                <a:t></a:t>
              </a:r>
              <a:endParaRPr lang="zh-CN" altLang="en-US" sz="3600" kern="10">
                <a:solidFill>
                  <a:srgbClr val="942C2A"/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25623" name="Oval 30"/>
            <p:cNvSpPr>
              <a:spLocks noChangeArrowheads="1"/>
            </p:cNvSpPr>
            <p:nvPr/>
          </p:nvSpPr>
          <p:spPr bwMode="auto">
            <a:xfrm>
              <a:off x="152" y="24"/>
              <a:ext cx="376" cy="26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3E3E3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3"/>
          <p:cNvGrpSpPr/>
          <p:nvPr/>
        </p:nvGrpSpPr>
        <p:grpSpPr bwMode="auto">
          <a:xfrm>
            <a:off x="7661275" y="2814638"/>
            <a:ext cx="703263" cy="701675"/>
            <a:chOff x="0" y="0"/>
            <a:chExt cx="680" cy="680"/>
          </a:xfrm>
        </p:grpSpPr>
        <p:sp>
          <p:nvSpPr>
            <p:cNvPr id="25618" name="Oval 41"/>
            <p:cNvSpPr>
              <a:spLocks noChangeArrowheads="1"/>
            </p:cNvSpPr>
            <p:nvPr/>
          </p:nvSpPr>
          <p:spPr bwMode="auto">
            <a:xfrm>
              <a:off x="0" y="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ECECEC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bg1"/>
              </a:solidFill>
              <a:rou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9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154" y="188"/>
              <a:ext cx="376" cy="33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solidFill>
                    <a:srgbClr val="942C2A"/>
                  </a:solidFill>
                  <a:latin typeface="Wingdings" panose="05000000000000000000" pitchFamily="2" charset="2"/>
                </a:rPr>
                <a:t>û</a:t>
              </a:r>
              <a:endParaRPr lang="zh-CN" altLang="en-US" sz="3600" kern="10">
                <a:solidFill>
                  <a:srgbClr val="942C2A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25620" name="Oval 43"/>
            <p:cNvSpPr>
              <a:spLocks noChangeArrowheads="1"/>
            </p:cNvSpPr>
            <p:nvPr/>
          </p:nvSpPr>
          <p:spPr bwMode="auto">
            <a:xfrm>
              <a:off x="152" y="24"/>
              <a:ext cx="376" cy="26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3E3E3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5262563" y="1139825"/>
            <a:ext cx="547687" cy="727075"/>
            <a:chOff x="4674204" y="925551"/>
            <a:chExt cx="547097" cy="726839"/>
          </a:xfrm>
        </p:grpSpPr>
        <p:sp>
          <p:nvSpPr>
            <p:cNvPr id="25616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 w="19050">
              <a:solidFill>
                <a:srgbClr val="FFFFFF"/>
              </a:solidFill>
              <a:miter lim="800000"/>
            </a:ln>
            <a:effectLst>
              <a:outerShdw dist="81320" dir="2319588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7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942C2A"/>
            </a:solidFill>
            <a:ln w="28575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1670050" y="3722688"/>
            <a:ext cx="7078663" cy="865187"/>
            <a:chOff x="1082282" y="3507854"/>
            <a:chExt cx="7077862" cy="865909"/>
          </a:xfrm>
        </p:grpSpPr>
        <p:sp>
          <p:nvSpPr>
            <p:cNvPr id="25612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942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1526732" y="3507854"/>
              <a:ext cx="6633412" cy="865909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 rot="-5400000">
              <a:off x="834317" y="3759755"/>
              <a:ext cx="842293" cy="3463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5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 flipH="1">
            <a:off x="4508500" y="1139825"/>
            <a:ext cx="547688" cy="727075"/>
            <a:chOff x="4674204" y="925551"/>
            <a:chExt cx="547097" cy="726839"/>
          </a:xfrm>
        </p:grpSpPr>
        <p:sp>
          <p:nvSpPr>
            <p:cNvPr id="25610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 w="19050">
              <a:solidFill>
                <a:srgbClr val="FFFFFF"/>
              </a:solidFill>
              <a:miter lim="800000"/>
            </a:ln>
            <a:effectLst>
              <a:outerShdw dist="76201" dir="8100000" algn="tr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1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FFC000"/>
            </a:solidFill>
            <a:ln w="28575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0" y="14288"/>
            <a:ext cx="1116013" cy="1160462"/>
            <a:chOff x="288" y="13915"/>
            <a:chExt cx="1115328" cy="1161108"/>
          </a:xfrm>
        </p:grpSpPr>
        <p:sp>
          <p:nvSpPr>
            <p:cNvPr id="2" name="椭圆 7"/>
            <p:cNvSpPr/>
            <p:nvPr/>
          </p:nvSpPr>
          <p:spPr bwMode="auto">
            <a:xfrm flipH="1">
              <a:off x="288" y="13915"/>
              <a:ext cx="1082010" cy="1161108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8197" name="组合 5"/>
            <p:cNvGrpSpPr/>
            <p:nvPr/>
          </p:nvGrpSpPr>
          <p:grpSpPr bwMode="auto">
            <a:xfrm>
              <a:off x="29365" y="563977"/>
              <a:ext cx="1086251" cy="546258"/>
              <a:chOff x="29365" y="563977"/>
              <a:chExt cx="1086251" cy="546258"/>
            </a:xfrm>
          </p:grpSpPr>
          <p:sp>
            <p:nvSpPr>
              <p:cNvPr id="3" name="TextBox 2"/>
              <p:cNvSpPr txBox="1"/>
              <p:nvPr/>
            </p:nvSpPr>
            <p:spPr bwMode="auto">
              <a:xfrm>
                <a:off x="28845" y="563496"/>
                <a:ext cx="801196" cy="3700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 spc="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经典繁超宋" pitchFamily="49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前言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179"/>
              <p:cNvSpPr txBox="1">
                <a:spLocks noChangeArrowheads="1"/>
              </p:cNvSpPr>
              <p:nvPr/>
            </p:nvSpPr>
            <p:spPr bwMode="auto">
              <a:xfrm>
                <a:off x="41538" y="863700"/>
                <a:ext cx="1074078" cy="24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FOREWORD</a:t>
                </a:r>
                <a:endParaRPr lang="zh-CN" altLang="en-US" sz="1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" name="矩形​​ 57"/>
          <p:cNvSpPr/>
          <p:nvPr/>
        </p:nvSpPr>
        <p:spPr bwMode="auto">
          <a:xfrm>
            <a:off x="1725613" y="1246188"/>
            <a:ext cx="6111875" cy="2701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 spc="-1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 spc="-1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519238" y="4421188"/>
            <a:ext cx="6589712" cy="95250"/>
          </a:xfrm>
          <a:custGeom>
            <a:avLst/>
            <a:gdLst>
              <a:gd name="T0" fmla="*/ 3863 w 3863"/>
              <a:gd name="T1" fmla="*/ 0 h 56"/>
              <a:gd name="T2" fmla="*/ 0 w 3863"/>
              <a:gd name="T3" fmla="*/ 0 h 56"/>
              <a:gd name="T4" fmla="*/ 0 w 3863"/>
              <a:gd name="T5" fmla="*/ 56 h 56"/>
              <a:gd name="T6" fmla="*/ 3863 w 3863"/>
              <a:gd name="T7" fmla="*/ 56 h 56"/>
              <a:gd name="T8" fmla="*/ 3863 w 3863"/>
              <a:gd name="T9" fmla="*/ 0 h 56"/>
              <a:gd name="T10" fmla="*/ 3863 w 3863"/>
              <a:gd name="T11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3" h="56">
                <a:moveTo>
                  <a:pt x="3863" y="0"/>
                </a:moveTo>
                <a:lnTo>
                  <a:pt x="0" y="0"/>
                </a:lnTo>
                <a:lnTo>
                  <a:pt x="0" y="56"/>
                </a:lnTo>
                <a:lnTo>
                  <a:pt x="3863" y="56"/>
                </a:lnTo>
                <a:lnTo>
                  <a:pt x="3863" y="0"/>
                </a:lnTo>
                <a:lnTo>
                  <a:pt x="3863" y="0"/>
                </a:lnTo>
                <a:close/>
              </a:path>
            </a:pathLst>
          </a:custGeom>
          <a:pattFill prst="ltDnDiag">
            <a:fgClr>
              <a:schemeClr val="accent3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023938" y="2009775"/>
            <a:ext cx="1592262" cy="836613"/>
            <a:chOff x="880359" y="1668277"/>
            <a:chExt cx="1591764" cy="837681"/>
          </a:xfrm>
        </p:grpSpPr>
        <p:sp>
          <p:nvSpPr>
            <p:cNvPr id="26658" name="Freeform 7"/>
            <p:cNvSpPr/>
            <p:nvPr/>
          </p:nvSpPr>
          <p:spPr bwMode="auto">
            <a:xfrm>
              <a:off x="880359" y="1668277"/>
              <a:ext cx="1591764" cy="837681"/>
            </a:xfrm>
            <a:custGeom>
              <a:avLst/>
              <a:gdLst>
                <a:gd name="T0" fmla="*/ 844180045 w 511"/>
                <a:gd name="T1" fmla="*/ 911549517 h 269"/>
                <a:gd name="T2" fmla="*/ 980025109 w 511"/>
                <a:gd name="T3" fmla="*/ 921246686 h 269"/>
                <a:gd name="T4" fmla="*/ 2027972751 w 511"/>
                <a:gd name="T5" fmla="*/ 0 h 269"/>
                <a:gd name="T6" fmla="*/ 2147483646 w 511"/>
                <a:gd name="T7" fmla="*/ 659419992 h 269"/>
                <a:gd name="T8" fmla="*/ 2147483646 w 511"/>
                <a:gd name="T9" fmla="*/ 504262164 h 269"/>
                <a:gd name="T10" fmla="*/ 2147483646 w 511"/>
                <a:gd name="T11" fmla="*/ 1318839984 h 269"/>
                <a:gd name="T12" fmla="*/ 2147483646 w 511"/>
                <a:gd name="T13" fmla="*/ 1367325832 h 269"/>
                <a:gd name="T14" fmla="*/ 2147483646 w 511"/>
                <a:gd name="T15" fmla="*/ 1367325832 h 269"/>
                <a:gd name="T16" fmla="*/ 2147483646 w 511"/>
                <a:gd name="T17" fmla="*/ 1987954031 h 269"/>
                <a:gd name="T18" fmla="*/ 2147483646 w 511"/>
                <a:gd name="T19" fmla="*/ 2147483646 h 269"/>
                <a:gd name="T20" fmla="*/ 834476826 w 511"/>
                <a:gd name="T21" fmla="*/ 2147483646 h 269"/>
                <a:gd name="T22" fmla="*/ 0 w 511"/>
                <a:gd name="T23" fmla="*/ 1755218846 h 269"/>
                <a:gd name="T24" fmla="*/ 844180045 w 511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1" h="269">
                  <a:moveTo>
                    <a:pt x="87" y="94"/>
                  </a:moveTo>
                  <a:cubicBezTo>
                    <a:pt x="92" y="94"/>
                    <a:pt x="97" y="95"/>
                    <a:pt x="101" y="95"/>
                  </a:cubicBezTo>
                  <a:cubicBezTo>
                    <a:pt x="108" y="42"/>
                    <a:pt x="154" y="0"/>
                    <a:pt x="209" y="0"/>
                  </a:cubicBezTo>
                  <a:cubicBezTo>
                    <a:pt x="255" y="0"/>
                    <a:pt x="294" y="28"/>
                    <a:pt x="310" y="68"/>
                  </a:cubicBezTo>
                  <a:cubicBezTo>
                    <a:pt x="324" y="58"/>
                    <a:pt x="341" y="52"/>
                    <a:pt x="359" y="52"/>
                  </a:cubicBezTo>
                  <a:cubicBezTo>
                    <a:pt x="405" y="52"/>
                    <a:pt x="443" y="90"/>
                    <a:pt x="443" y="136"/>
                  </a:cubicBezTo>
                  <a:cubicBezTo>
                    <a:pt x="443" y="138"/>
                    <a:pt x="443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1" y="169"/>
                    <a:pt x="511" y="205"/>
                  </a:cubicBezTo>
                  <a:cubicBezTo>
                    <a:pt x="511" y="240"/>
                    <a:pt x="483" y="269"/>
                    <a:pt x="448" y="269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38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8"/>
            <p:cNvSpPr>
              <a:spLocks noEditPoints="1"/>
            </p:cNvSpPr>
            <p:nvPr/>
          </p:nvSpPr>
          <p:spPr bwMode="auto">
            <a:xfrm>
              <a:off x="1446775" y="1954897"/>
              <a:ext cx="380454" cy="416281"/>
            </a:xfrm>
            <a:custGeom>
              <a:avLst/>
              <a:gdLst>
                <a:gd name="T0" fmla="*/ 593218222 w 122"/>
                <a:gd name="T1" fmla="*/ 694856867 h 134"/>
                <a:gd name="T2" fmla="*/ 379272098 w 122"/>
                <a:gd name="T3" fmla="*/ 550096702 h 134"/>
                <a:gd name="T4" fmla="*/ 320922304 w 122"/>
                <a:gd name="T5" fmla="*/ 202666716 h 134"/>
                <a:gd name="T6" fmla="*/ 593218222 w 122"/>
                <a:gd name="T7" fmla="*/ 0 h 134"/>
                <a:gd name="T8" fmla="*/ 865514139 w 122"/>
                <a:gd name="T9" fmla="*/ 202666716 h 134"/>
                <a:gd name="T10" fmla="*/ 807164346 w 122"/>
                <a:gd name="T11" fmla="*/ 550096702 h 134"/>
                <a:gd name="T12" fmla="*/ 593218222 w 122"/>
                <a:gd name="T13" fmla="*/ 694856867 h 134"/>
                <a:gd name="T14" fmla="*/ 0 w 122"/>
                <a:gd name="T15" fmla="*/ 984383409 h 134"/>
                <a:gd name="T16" fmla="*/ 116699587 w 122"/>
                <a:gd name="T17" fmla="*/ 791365714 h 134"/>
                <a:gd name="T18" fmla="*/ 379272098 w 122"/>
                <a:gd name="T19" fmla="*/ 704508994 h 134"/>
                <a:gd name="T20" fmla="*/ 593218222 w 122"/>
                <a:gd name="T21" fmla="*/ 1071240129 h 134"/>
                <a:gd name="T22" fmla="*/ 807164346 w 122"/>
                <a:gd name="T23" fmla="*/ 704508994 h 134"/>
                <a:gd name="T24" fmla="*/ 1060013450 w 122"/>
                <a:gd name="T25" fmla="*/ 791365714 h 134"/>
                <a:gd name="T26" fmla="*/ 1186436444 w 122"/>
                <a:gd name="T27" fmla="*/ 984383409 h 134"/>
                <a:gd name="T28" fmla="*/ 1186436444 w 122"/>
                <a:gd name="T29" fmla="*/ 1293207992 h 134"/>
                <a:gd name="T30" fmla="*/ 593218222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1" y="72"/>
                    <a:pt x="44" y="65"/>
                    <a:pt x="39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7" y="0"/>
                    <a:pt x="86" y="9"/>
                    <a:pt x="89" y="21"/>
                  </a:cubicBezTo>
                  <a:cubicBezTo>
                    <a:pt x="92" y="32"/>
                    <a:pt x="89" y="47"/>
                    <a:pt x="83" y="57"/>
                  </a:cubicBezTo>
                  <a:cubicBezTo>
                    <a:pt x="77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2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3111500" y="2009775"/>
            <a:ext cx="1593850" cy="836613"/>
            <a:chOff x="2966884" y="1668277"/>
            <a:chExt cx="1595176" cy="837681"/>
          </a:xfrm>
        </p:grpSpPr>
        <p:sp>
          <p:nvSpPr>
            <p:cNvPr id="26656" name="Freeform 9"/>
            <p:cNvSpPr/>
            <p:nvPr/>
          </p:nvSpPr>
          <p:spPr bwMode="auto">
            <a:xfrm>
              <a:off x="2966884" y="1668277"/>
              <a:ext cx="1595176" cy="837681"/>
            </a:xfrm>
            <a:custGeom>
              <a:avLst/>
              <a:gdLst>
                <a:gd name="T0" fmla="*/ 844493029 w 512"/>
                <a:gd name="T1" fmla="*/ 911549517 h 269"/>
                <a:gd name="T2" fmla="*/ 980388315 w 512"/>
                <a:gd name="T3" fmla="*/ 921246686 h 269"/>
                <a:gd name="T4" fmla="*/ 2028727390 w 512"/>
                <a:gd name="T5" fmla="*/ 0 h 269"/>
                <a:gd name="T6" fmla="*/ 2147483646 w 512"/>
                <a:gd name="T7" fmla="*/ 659419992 h 269"/>
                <a:gd name="T8" fmla="*/ 2147483646 w 512"/>
                <a:gd name="T9" fmla="*/ 504262164 h 269"/>
                <a:gd name="T10" fmla="*/ 2147483646 w 512"/>
                <a:gd name="T11" fmla="*/ 1318839984 h 269"/>
                <a:gd name="T12" fmla="*/ 2147483646 w 512"/>
                <a:gd name="T13" fmla="*/ 1367325832 h 269"/>
                <a:gd name="T14" fmla="*/ 2147483646 w 512"/>
                <a:gd name="T15" fmla="*/ 1367325832 h 269"/>
                <a:gd name="T16" fmla="*/ 2147483646 w 512"/>
                <a:gd name="T17" fmla="*/ 1987954031 h 269"/>
                <a:gd name="T18" fmla="*/ 2147483646 w 512"/>
                <a:gd name="T19" fmla="*/ 2147483646 h 269"/>
                <a:gd name="T20" fmla="*/ 834788003 w 512"/>
                <a:gd name="T21" fmla="*/ 2147483646 h 269"/>
                <a:gd name="T22" fmla="*/ 0 w 512"/>
                <a:gd name="T23" fmla="*/ 1755218846 h 269"/>
                <a:gd name="T24" fmla="*/ 844493029 w 512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2" h="269">
                  <a:moveTo>
                    <a:pt x="87" y="94"/>
                  </a:moveTo>
                  <a:cubicBezTo>
                    <a:pt x="92" y="94"/>
                    <a:pt x="97" y="95"/>
                    <a:pt x="101" y="95"/>
                  </a:cubicBezTo>
                  <a:cubicBezTo>
                    <a:pt x="108" y="42"/>
                    <a:pt x="154" y="0"/>
                    <a:pt x="209" y="0"/>
                  </a:cubicBezTo>
                  <a:cubicBezTo>
                    <a:pt x="255" y="0"/>
                    <a:pt x="294" y="28"/>
                    <a:pt x="310" y="68"/>
                  </a:cubicBezTo>
                  <a:cubicBezTo>
                    <a:pt x="324" y="58"/>
                    <a:pt x="341" y="52"/>
                    <a:pt x="359" y="52"/>
                  </a:cubicBezTo>
                  <a:cubicBezTo>
                    <a:pt x="405" y="52"/>
                    <a:pt x="443" y="90"/>
                    <a:pt x="443" y="136"/>
                  </a:cubicBezTo>
                  <a:cubicBezTo>
                    <a:pt x="443" y="138"/>
                    <a:pt x="443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2" y="169"/>
                    <a:pt x="512" y="205"/>
                  </a:cubicBezTo>
                  <a:cubicBezTo>
                    <a:pt x="512" y="240"/>
                    <a:pt x="483" y="269"/>
                    <a:pt x="448" y="269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39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10"/>
            <p:cNvSpPr>
              <a:spLocks noEditPoints="1"/>
            </p:cNvSpPr>
            <p:nvPr/>
          </p:nvSpPr>
          <p:spPr bwMode="auto">
            <a:xfrm>
              <a:off x="3533300" y="1954897"/>
              <a:ext cx="380454" cy="416281"/>
            </a:xfrm>
            <a:custGeom>
              <a:avLst/>
              <a:gdLst>
                <a:gd name="T0" fmla="*/ 593218222 w 122"/>
                <a:gd name="T1" fmla="*/ 694856867 h 134"/>
                <a:gd name="T2" fmla="*/ 379272098 w 122"/>
                <a:gd name="T3" fmla="*/ 550096702 h 134"/>
                <a:gd name="T4" fmla="*/ 320922304 w 122"/>
                <a:gd name="T5" fmla="*/ 202666716 h 134"/>
                <a:gd name="T6" fmla="*/ 593218222 w 122"/>
                <a:gd name="T7" fmla="*/ 0 h 134"/>
                <a:gd name="T8" fmla="*/ 865514139 w 122"/>
                <a:gd name="T9" fmla="*/ 202666716 h 134"/>
                <a:gd name="T10" fmla="*/ 807164346 w 122"/>
                <a:gd name="T11" fmla="*/ 550096702 h 134"/>
                <a:gd name="T12" fmla="*/ 593218222 w 122"/>
                <a:gd name="T13" fmla="*/ 694856867 h 134"/>
                <a:gd name="T14" fmla="*/ 0 w 122"/>
                <a:gd name="T15" fmla="*/ 984383409 h 134"/>
                <a:gd name="T16" fmla="*/ 126422993 w 122"/>
                <a:gd name="T17" fmla="*/ 791365714 h 134"/>
                <a:gd name="T18" fmla="*/ 379272098 w 122"/>
                <a:gd name="T19" fmla="*/ 704508994 h 134"/>
                <a:gd name="T20" fmla="*/ 593218222 w 122"/>
                <a:gd name="T21" fmla="*/ 1071240129 h 134"/>
                <a:gd name="T22" fmla="*/ 807164346 w 122"/>
                <a:gd name="T23" fmla="*/ 704508994 h 134"/>
                <a:gd name="T24" fmla="*/ 1060013450 w 122"/>
                <a:gd name="T25" fmla="*/ 791365714 h 134"/>
                <a:gd name="T26" fmla="*/ 1186436444 w 122"/>
                <a:gd name="T27" fmla="*/ 984383409 h 134"/>
                <a:gd name="T28" fmla="*/ 1186436444 w 122"/>
                <a:gd name="T29" fmla="*/ 1293207992 h 134"/>
                <a:gd name="T30" fmla="*/ 593218222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1" y="72"/>
                    <a:pt x="44" y="65"/>
                    <a:pt x="39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7" y="0"/>
                    <a:pt x="86" y="9"/>
                    <a:pt x="89" y="21"/>
                  </a:cubicBezTo>
                  <a:cubicBezTo>
                    <a:pt x="92" y="32"/>
                    <a:pt x="89" y="47"/>
                    <a:pt x="83" y="57"/>
                  </a:cubicBezTo>
                  <a:cubicBezTo>
                    <a:pt x="77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3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768475" y="2846388"/>
            <a:ext cx="2139950" cy="1663700"/>
            <a:chOff x="1624206" y="2505958"/>
            <a:chExt cx="2139413" cy="1663420"/>
          </a:xfrm>
        </p:grpSpPr>
        <p:sp>
          <p:nvSpPr>
            <p:cNvPr id="10" name="Freeform 11"/>
            <p:cNvSpPr/>
            <p:nvPr/>
          </p:nvSpPr>
          <p:spPr bwMode="auto">
            <a:xfrm>
              <a:off x="1624206" y="2505958"/>
              <a:ext cx="2139413" cy="1068207"/>
            </a:xfrm>
            <a:custGeom>
              <a:avLst/>
              <a:gdLst>
                <a:gd name="T0" fmla="*/ 687 w 687"/>
                <a:gd name="T1" fmla="*/ 0 h 343"/>
                <a:gd name="T2" fmla="*/ 343 w 687"/>
                <a:gd name="T3" fmla="*/ 343 h 343"/>
                <a:gd name="T4" fmla="*/ 0 w 687"/>
                <a:gd name="T5" fmla="*/ 0 h 343"/>
                <a:gd name="T6" fmla="*/ 31 w 687"/>
                <a:gd name="T7" fmla="*/ 0 h 343"/>
                <a:gd name="T8" fmla="*/ 343 w 687"/>
                <a:gd name="T9" fmla="*/ 312 h 343"/>
                <a:gd name="T10" fmla="*/ 656 w 687"/>
                <a:gd name="T11" fmla="*/ 0 h 343"/>
                <a:gd name="T12" fmla="*/ 687 w 687"/>
                <a:gd name="T1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343">
                  <a:moveTo>
                    <a:pt x="687" y="0"/>
                  </a:moveTo>
                  <a:cubicBezTo>
                    <a:pt x="687" y="189"/>
                    <a:pt x="533" y="343"/>
                    <a:pt x="343" y="343"/>
                  </a:cubicBezTo>
                  <a:cubicBezTo>
                    <a:pt x="154" y="343"/>
                    <a:pt x="0" y="189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72"/>
                    <a:pt x="171" y="312"/>
                    <a:pt x="343" y="312"/>
                  </a:cubicBezTo>
                  <a:cubicBezTo>
                    <a:pt x="516" y="312"/>
                    <a:pt x="656" y="172"/>
                    <a:pt x="656" y="0"/>
                  </a:cubicBezTo>
                  <a:cubicBezTo>
                    <a:pt x="687" y="0"/>
                    <a:pt x="687" y="0"/>
                    <a:pt x="687" y="0"/>
                  </a:cubicBez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2646299" y="3528136"/>
              <a:ext cx="96814" cy="641242"/>
            </a:xfrm>
            <a:custGeom>
              <a:avLst/>
              <a:gdLst>
                <a:gd name="T0" fmla="*/ 0 w 57"/>
                <a:gd name="T1" fmla="*/ 0 h 376"/>
                <a:gd name="T2" fmla="*/ 0 w 57"/>
                <a:gd name="T3" fmla="*/ 376 h 376"/>
                <a:gd name="T4" fmla="*/ 57 w 57"/>
                <a:gd name="T5" fmla="*/ 376 h 376"/>
                <a:gd name="T6" fmla="*/ 57 w 57"/>
                <a:gd name="T7" fmla="*/ 0 h 376"/>
                <a:gd name="T8" fmla="*/ 0 w 57"/>
                <a:gd name="T9" fmla="*/ 0 h 376"/>
                <a:gd name="T10" fmla="*/ 0 w 57"/>
                <a:gd name="T1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6">
                  <a:moveTo>
                    <a:pt x="0" y="0"/>
                  </a:moveTo>
                  <a:lnTo>
                    <a:pt x="0" y="376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4922838" y="2009775"/>
            <a:ext cx="1595437" cy="836613"/>
            <a:chOff x="4778731" y="1668277"/>
            <a:chExt cx="1595176" cy="837681"/>
          </a:xfrm>
        </p:grpSpPr>
        <p:sp>
          <p:nvSpPr>
            <p:cNvPr id="26652" name="Freeform 13"/>
            <p:cNvSpPr/>
            <p:nvPr/>
          </p:nvSpPr>
          <p:spPr bwMode="auto">
            <a:xfrm>
              <a:off x="4778731" y="1668277"/>
              <a:ext cx="1595176" cy="837681"/>
            </a:xfrm>
            <a:custGeom>
              <a:avLst/>
              <a:gdLst>
                <a:gd name="T0" fmla="*/ 844493029 w 512"/>
                <a:gd name="T1" fmla="*/ 911549517 h 269"/>
                <a:gd name="T2" fmla="*/ 990096457 w 512"/>
                <a:gd name="T3" fmla="*/ 921246686 h 269"/>
                <a:gd name="T4" fmla="*/ 2038432415 w 512"/>
                <a:gd name="T5" fmla="*/ 0 h 269"/>
                <a:gd name="T6" fmla="*/ 2147483646 w 512"/>
                <a:gd name="T7" fmla="*/ 659419992 h 269"/>
                <a:gd name="T8" fmla="*/ 2147483646 w 512"/>
                <a:gd name="T9" fmla="*/ 504262164 h 269"/>
                <a:gd name="T10" fmla="*/ 2147483646 w 512"/>
                <a:gd name="T11" fmla="*/ 1318839984 h 269"/>
                <a:gd name="T12" fmla="*/ 2147483646 w 512"/>
                <a:gd name="T13" fmla="*/ 1367325832 h 269"/>
                <a:gd name="T14" fmla="*/ 2147483646 w 512"/>
                <a:gd name="T15" fmla="*/ 1367325832 h 269"/>
                <a:gd name="T16" fmla="*/ 2147483646 w 512"/>
                <a:gd name="T17" fmla="*/ 1987954031 h 269"/>
                <a:gd name="T18" fmla="*/ 2147483646 w 512"/>
                <a:gd name="T19" fmla="*/ 2147483646 h 269"/>
                <a:gd name="T20" fmla="*/ 844493029 w 512"/>
                <a:gd name="T21" fmla="*/ 2147483646 h 269"/>
                <a:gd name="T22" fmla="*/ 0 w 512"/>
                <a:gd name="T23" fmla="*/ 1755218846 h 269"/>
                <a:gd name="T24" fmla="*/ 844493029 w 512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2" h="269">
                  <a:moveTo>
                    <a:pt x="87" y="94"/>
                  </a:moveTo>
                  <a:cubicBezTo>
                    <a:pt x="92" y="94"/>
                    <a:pt x="97" y="95"/>
                    <a:pt x="102" y="95"/>
                  </a:cubicBezTo>
                  <a:cubicBezTo>
                    <a:pt x="109" y="42"/>
                    <a:pt x="154" y="0"/>
                    <a:pt x="210" y="0"/>
                  </a:cubicBezTo>
                  <a:cubicBezTo>
                    <a:pt x="255" y="0"/>
                    <a:pt x="294" y="28"/>
                    <a:pt x="311" y="68"/>
                  </a:cubicBezTo>
                  <a:cubicBezTo>
                    <a:pt x="324" y="58"/>
                    <a:pt x="341" y="52"/>
                    <a:pt x="360" y="52"/>
                  </a:cubicBezTo>
                  <a:cubicBezTo>
                    <a:pt x="406" y="52"/>
                    <a:pt x="444" y="90"/>
                    <a:pt x="444" y="136"/>
                  </a:cubicBezTo>
                  <a:cubicBezTo>
                    <a:pt x="444" y="138"/>
                    <a:pt x="443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2" y="169"/>
                    <a:pt x="512" y="205"/>
                  </a:cubicBezTo>
                  <a:cubicBezTo>
                    <a:pt x="512" y="240"/>
                    <a:pt x="483" y="269"/>
                    <a:pt x="448" y="269"/>
                  </a:cubicBezTo>
                  <a:cubicBezTo>
                    <a:pt x="87" y="269"/>
                    <a:pt x="87" y="269"/>
                    <a:pt x="87" y="269"/>
                  </a:cubicBezTo>
                  <a:cubicBezTo>
                    <a:pt x="39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14"/>
            <p:cNvSpPr>
              <a:spLocks noEditPoints="1"/>
            </p:cNvSpPr>
            <p:nvPr/>
          </p:nvSpPr>
          <p:spPr bwMode="auto">
            <a:xfrm>
              <a:off x="5346853" y="1954897"/>
              <a:ext cx="378748" cy="416281"/>
            </a:xfrm>
            <a:custGeom>
              <a:avLst/>
              <a:gdLst>
                <a:gd name="T0" fmla="*/ 587910031 w 122"/>
                <a:gd name="T1" fmla="*/ 694856867 h 134"/>
                <a:gd name="T2" fmla="*/ 385515792 w 122"/>
                <a:gd name="T3" fmla="*/ 550096702 h 134"/>
                <a:gd name="T4" fmla="*/ 318048976 w 122"/>
                <a:gd name="T5" fmla="*/ 202666716 h 134"/>
                <a:gd name="T6" fmla="*/ 587910031 w 122"/>
                <a:gd name="T7" fmla="*/ 0 h 134"/>
                <a:gd name="T8" fmla="*/ 857771085 w 122"/>
                <a:gd name="T9" fmla="*/ 202666716 h 134"/>
                <a:gd name="T10" fmla="*/ 799943716 w 122"/>
                <a:gd name="T11" fmla="*/ 550096702 h 134"/>
                <a:gd name="T12" fmla="*/ 587910031 w 122"/>
                <a:gd name="T13" fmla="*/ 694856867 h 134"/>
                <a:gd name="T14" fmla="*/ 0 w 122"/>
                <a:gd name="T15" fmla="*/ 984383409 h 134"/>
                <a:gd name="T16" fmla="*/ 125291080 w 122"/>
                <a:gd name="T17" fmla="*/ 791365714 h 134"/>
                <a:gd name="T18" fmla="*/ 375876345 w 122"/>
                <a:gd name="T19" fmla="*/ 704508994 h 134"/>
                <a:gd name="T20" fmla="*/ 587910031 w 122"/>
                <a:gd name="T21" fmla="*/ 1071240129 h 134"/>
                <a:gd name="T22" fmla="*/ 809580059 w 122"/>
                <a:gd name="T23" fmla="*/ 704508994 h 134"/>
                <a:gd name="T24" fmla="*/ 1060165324 w 122"/>
                <a:gd name="T25" fmla="*/ 791365714 h 134"/>
                <a:gd name="T26" fmla="*/ 1175820062 w 122"/>
                <a:gd name="T27" fmla="*/ 984383409 h 134"/>
                <a:gd name="T28" fmla="*/ 1175820062 w 122"/>
                <a:gd name="T29" fmla="*/ 1293207992 h 134"/>
                <a:gd name="T30" fmla="*/ 587910031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2" y="72"/>
                    <a:pt x="44" y="65"/>
                    <a:pt x="40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8" y="0"/>
                    <a:pt x="86" y="9"/>
                    <a:pt x="89" y="21"/>
                  </a:cubicBezTo>
                  <a:cubicBezTo>
                    <a:pt x="92" y="32"/>
                    <a:pt x="90" y="47"/>
                    <a:pt x="83" y="57"/>
                  </a:cubicBezTo>
                  <a:cubicBezTo>
                    <a:pt x="78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3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7008813" y="2009775"/>
            <a:ext cx="1595437" cy="836613"/>
            <a:chOff x="6865256" y="1668277"/>
            <a:chExt cx="1595176" cy="837681"/>
          </a:xfrm>
        </p:grpSpPr>
        <p:sp>
          <p:nvSpPr>
            <p:cNvPr id="26650" name="Freeform 15"/>
            <p:cNvSpPr/>
            <p:nvPr/>
          </p:nvSpPr>
          <p:spPr bwMode="auto">
            <a:xfrm>
              <a:off x="6865256" y="1668277"/>
              <a:ext cx="1595176" cy="837681"/>
            </a:xfrm>
            <a:custGeom>
              <a:avLst/>
              <a:gdLst>
                <a:gd name="T0" fmla="*/ 844493029 w 512"/>
                <a:gd name="T1" fmla="*/ 911549517 h 269"/>
                <a:gd name="T2" fmla="*/ 990096457 w 512"/>
                <a:gd name="T3" fmla="*/ 921246686 h 269"/>
                <a:gd name="T4" fmla="*/ 2038432415 w 512"/>
                <a:gd name="T5" fmla="*/ 0 h 269"/>
                <a:gd name="T6" fmla="*/ 2147483646 w 512"/>
                <a:gd name="T7" fmla="*/ 659419992 h 269"/>
                <a:gd name="T8" fmla="*/ 2147483646 w 512"/>
                <a:gd name="T9" fmla="*/ 504262164 h 269"/>
                <a:gd name="T10" fmla="*/ 2147483646 w 512"/>
                <a:gd name="T11" fmla="*/ 1318839984 h 269"/>
                <a:gd name="T12" fmla="*/ 2147483646 w 512"/>
                <a:gd name="T13" fmla="*/ 1367325832 h 269"/>
                <a:gd name="T14" fmla="*/ 2147483646 w 512"/>
                <a:gd name="T15" fmla="*/ 1367325832 h 269"/>
                <a:gd name="T16" fmla="*/ 2147483646 w 512"/>
                <a:gd name="T17" fmla="*/ 1987954031 h 269"/>
                <a:gd name="T18" fmla="*/ 2147483646 w 512"/>
                <a:gd name="T19" fmla="*/ 2147483646 h 269"/>
                <a:gd name="T20" fmla="*/ 844493029 w 512"/>
                <a:gd name="T21" fmla="*/ 2147483646 h 269"/>
                <a:gd name="T22" fmla="*/ 0 w 512"/>
                <a:gd name="T23" fmla="*/ 1755218846 h 269"/>
                <a:gd name="T24" fmla="*/ 844493029 w 512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2" h="269">
                  <a:moveTo>
                    <a:pt x="87" y="94"/>
                  </a:moveTo>
                  <a:cubicBezTo>
                    <a:pt x="92" y="94"/>
                    <a:pt x="97" y="95"/>
                    <a:pt x="102" y="95"/>
                  </a:cubicBezTo>
                  <a:cubicBezTo>
                    <a:pt x="109" y="42"/>
                    <a:pt x="154" y="0"/>
                    <a:pt x="210" y="0"/>
                  </a:cubicBezTo>
                  <a:cubicBezTo>
                    <a:pt x="255" y="0"/>
                    <a:pt x="294" y="28"/>
                    <a:pt x="311" y="68"/>
                  </a:cubicBezTo>
                  <a:cubicBezTo>
                    <a:pt x="324" y="58"/>
                    <a:pt x="341" y="52"/>
                    <a:pt x="360" y="52"/>
                  </a:cubicBezTo>
                  <a:cubicBezTo>
                    <a:pt x="406" y="52"/>
                    <a:pt x="444" y="90"/>
                    <a:pt x="444" y="136"/>
                  </a:cubicBezTo>
                  <a:cubicBezTo>
                    <a:pt x="444" y="138"/>
                    <a:pt x="444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2" y="169"/>
                    <a:pt x="512" y="205"/>
                  </a:cubicBezTo>
                  <a:cubicBezTo>
                    <a:pt x="512" y="240"/>
                    <a:pt x="483" y="269"/>
                    <a:pt x="448" y="269"/>
                  </a:cubicBezTo>
                  <a:cubicBezTo>
                    <a:pt x="87" y="269"/>
                    <a:pt x="87" y="269"/>
                    <a:pt x="87" y="269"/>
                  </a:cubicBezTo>
                  <a:cubicBezTo>
                    <a:pt x="39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16"/>
            <p:cNvSpPr>
              <a:spLocks noEditPoints="1"/>
            </p:cNvSpPr>
            <p:nvPr/>
          </p:nvSpPr>
          <p:spPr bwMode="auto">
            <a:xfrm>
              <a:off x="7433378" y="1954897"/>
              <a:ext cx="378748" cy="416281"/>
            </a:xfrm>
            <a:custGeom>
              <a:avLst/>
              <a:gdLst>
                <a:gd name="T0" fmla="*/ 587910031 w 122"/>
                <a:gd name="T1" fmla="*/ 694856867 h 134"/>
                <a:gd name="T2" fmla="*/ 385515792 w 122"/>
                <a:gd name="T3" fmla="*/ 550096702 h 134"/>
                <a:gd name="T4" fmla="*/ 318048976 w 122"/>
                <a:gd name="T5" fmla="*/ 202666716 h 134"/>
                <a:gd name="T6" fmla="*/ 587910031 w 122"/>
                <a:gd name="T7" fmla="*/ 0 h 134"/>
                <a:gd name="T8" fmla="*/ 857771085 w 122"/>
                <a:gd name="T9" fmla="*/ 202666716 h 134"/>
                <a:gd name="T10" fmla="*/ 799943716 w 122"/>
                <a:gd name="T11" fmla="*/ 550096702 h 134"/>
                <a:gd name="T12" fmla="*/ 587910031 w 122"/>
                <a:gd name="T13" fmla="*/ 694856867 h 134"/>
                <a:gd name="T14" fmla="*/ 0 w 122"/>
                <a:gd name="T15" fmla="*/ 984383409 h 134"/>
                <a:gd name="T16" fmla="*/ 125291080 w 122"/>
                <a:gd name="T17" fmla="*/ 791365714 h 134"/>
                <a:gd name="T18" fmla="*/ 375876345 w 122"/>
                <a:gd name="T19" fmla="*/ 704508994 h 134"/>
                <a:gd name="T20" fmla="*/ 587910031 w 122"/>
                <a:gd name="T21" fmla="*/ 1071240129 h 134"/>
                <a:gd name="T22" fmla="*/ 809580059 w 122"/>
                <a:gd name="T23" fmla="*/ 704508994 h 134"/>
                <a:gd name="T24" fmla="*/ 1060165324 w 122"/>
                <a:gd name="T25" fmla="*/ 791365714 h 134"/>
                <a:gd name="T26" fmla="*/ 1175820062 w 122"/>
                <a:gd name="T27" fmla="*/ 984383409 h 134"/>
                <a:gd name="T28" fmla="*/ 1175820062 w 122"/>
                <a:gd name="T29" fmla="*/ 1293207992 h 134"/>
                <a:gd name="T30" fmla="*/ 587910031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2" y="72"/>
                    <a:pt x="44" y="65"/>
                    <a:pt x="40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8" y="0"/>
                    <a:pt x="86" y="9"/>
                    <a:pt x="89" y="21"/>
                  </a:cubicBezTo>
                  <a:cubicBezTo>
                    <a:pt x="92" y="32"/>
                    <a:pt x="90" y="47"/>
                    <a:pt x="83" y="57"/>
                  </a:cubicBezTo>
                  <a:cubicBezTo>
                    <a:pt x="78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3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5668963" y="2846388"/>
            <a:ext cx="2141537" cy="1663700"/>
            <a:chOff x="5524285" y="2505958"/>
            <a:chExt cx="2142825" cy="1663420"/>
          </a:xfrm>
        </p:grpSpPr>
        <p:sp>
          <p:nvSpPr>
            <p:cNvPr id="19" name="Freeform 17"/>
            <p:cNvSpPr/>
            <p:nvPr/>
          </p:nvSpPr>
          <p:spPr bwMode="auto">
            <a:xfrm>
              <a:off x="5524285" y="2505958"/>
              <a:ext cx="2142825" cy="1068207"/>
            </a:xfrm>
            <a:custGeom>
              <a:avLst/>
              <a:gdLst>
                <a:gd name="T0" fmla="*/ 688 w 688"/>
                <a:gd name="T1" fmla="*/ 0 h 343"/>
                <a:gd name="T2" fmla="*/ 344 w 688"/>
                <a:gd name="T3" fmla="*/ 343 h 343"/>
                <a:gd name="T4" fmla="*/ 0 w 688"/>
                <a:gd name="T5" fmla="*/ 0 h 343"/>
                <a:gd name="T6" fmla="*/ 31 w 688"/>
                <a:gd name="T7" fmla="*/ 0 h 343"/>
                <a:gd name="T8" fmla="*/ 344 w 688"/>
                <a:gd name="T9" fmla="*/ 312 h 343"/>
                <a:gd name="T10" fmla="*/ 657 w 688"/>
                <a:gd name="T11" fmla="*/ 0 h 343"/>
                <a:gd name="T12" fmla="*/ 688 w 688"/>
                <a:gd name="T1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8" h="343">
                  <a:moveTo>
                    <a:pt x="688" y="0"/>
                  </a:moveTo>
                  <a:cubicBezTo>
                    <a:pt x="688" y="189"/>
                    <a:pt x="533" y="343"/>
                    <a:pt x="344" y="343"/>
                  </a:cubicBezTo>
                  <a:cubicBezTo>
                    <a:pt x="154" y="343"/>
                    <a:pt x="0" y="189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72"/>
                    <a:pt x="172" y="312"/>
                    <a:pt x="344" y="312"/>
                  </a:cubicBezTo>
                  <a:cubicBezTo>
                    <a:pt x="516" y="312"/>
                    <a:pt x="657" y="172"/>
                    <a:pt x="657" y="0"/>
                  </a:cubicBezTo>
                  <a:cubicBezTo>
                    <a:pt x="688" y="0"/>
                    <a:pt x="688" y="0"/>
                    <a:pt x="688" y="0"/>
                  </a:cubicBez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6544073" y="3528136"/>
              <a:ext cx="96895" cy="641242"/>
            </a:xfrm>
            <a:custGeom>
              <a:avLst/>
              <a:gdLst>
                <a:gd name="T0" fmla="*/ 0 w 57"/>
                <a:gd name="T1" fmla="*/ 0 h 376"/>
                <a:gd name="T2" fmla="*/ 0 w 57"/>
                <a:gd name="T3" fmla="*/ 376 h 376"/>
                <a:gd name="T4" fmla="*/ 57 w 57"/>
                <a:gd name="T5" fmla="*/ 376 h 376"/>
                <a:gd name="T6" fmla="*/ 57 w 57"/>
                <a:gd name="T7" fmla="*/ 0 h 376"/>
                <a:gd name="T8" fmla="*/ 0 w 57"/>
                <a:gd name="T9" fmla="*/ 0 h 376"/>
                <a:gd name="T10" fmla="*/ 0 w 57"/>
                <a:gd name="T1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6">
                  <a:moveTo>
                    <a:pt x="0" y="0"/>
                  </a:moveTo>
                  <a:lnTo>
                    <a:pt x="0" y="376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170113" y="2862263"/>
            <a:ext cx="1423987" cy="830262"/>
            <a:chOff x="2025804" y="2521260"/>
            <a:chExt cx="1423772" cy="829578"/>
          </a:xfrm>
        </p:grpSpPr>
        <p:sp>
          <p:nvSpPr>
            <p:cNvPr id="26646" name="TextBox 57"/>
            <p:cNvSpPr txBox="1">
              <a:spLocks noChangeArrowheads="1"/>
            </p:cNvSpPr>
            <p:nvPr/>
          </p:nvSpPr>
          <p:spPr bwMode="auto">
            <a:xfrm>
              <a:off x="2234244" y="252126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7" name="矩形 22"/>
            <p:cNvSpPr>
              <a:spLocks noChangeArrowheads="1"/>
            </p:cNvSpPr>
            <p:nvPr/>
          </p:nvSpPr>
          <p:spPr bwMode="auto">
            <a:xfrm>
              <a:off x="2025804" y="2796840"/>
              <a:ext cx="142377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锐普，锐意进取，普及精品。专业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演示设计领跑者。</a:t>
              </a:r>
              <a:endParaRPr lang="zh-CN" altLang="en-US" sz="10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6037263" y="2862263"/>
            <a:ext cx="1423987" cy="830262"/>
            <a:chOff x="5893469" y="2521260"/>
            <a:chExt cx="1423772" cy="829578"/>
          </a:xfrm>
        </p:grpSpPr>
        <p:sp>
          <p:nvSpPr>
            <p:cNvPr id="26644" name="TextBox 59"/>
            <p:cNvSpPr txBox="1">
              <a:spLocks noChangeArrowheads="1"/>
            </p:cNvSpPr>
            <p:nvPr/>
          </p:nvSpPr>
          <p:spPr bwMode="auto">
            <a:xfrm>
              <a:off x="6101909" y="252126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矩形 25"/>
            <p:cNvSpPr>
              <a:spLocks noChangeArrowheads="1"/>
            </p:cNvSpPr>
            <p:nvPr/>
          </p:nvSpPr>
          <p:spPr bwMode="auto">
            <a:xfrm>
              <a:off x="5893469" y="2796840"/>
              <a:ext cx="142377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锐普，锐意进取，普及精品。专业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演示设计领跑者。</a:t>
              </a:r>
              <a:endParaRPr lang="zh-CN" altLang="en-US" sz="10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61"/>
          <p:cNvSpPr txBox="1">
            <a:spLocks noChangeArrowheads="1"/>
          </p:cNvSpPr>
          <p:nvPr/>
        </p:nvSpPr>
        <p:spPr bwMode="auto">
          <a:xfrm>
            <a:off x="1189038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62"/>
          <p:cNvSpPr txBox="1">
            <a:spLocks noChangeArrowheads="1"/>
          </p:cNvSpPr>
          <p:nvPr/>
        </p:nvSpPr>
        <p:spPr bwMode="auto">
          <a:xfrm>
            <a:off x="3289300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3"/>
          <p:cNvSpPr txBox="1">
            <a:spLocks noChangeArrowheads="1"/>
          </p:cNvSpPr>
          <p:nvPr/>
        </p:nvSpPr>
        <p:spPr bwMode="auto">
          <a:xfrm>
            <a:off x="5118100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7210425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39" name="组合 30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2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845175" y="1457325"/>
            <a:ext cx="2668588" cy="1335088"/>
            <a:chOff x="5844938" y="1251577"/>
            <a:chExt cx="2668903" cy="1335078"/>
          </a:xfrm>
        </p:grpSpPr>
        <p:sp>
          <p:nvSpPr>
            <p:cNvPr id="27685" name="Freeform 8"/>
            <p:cNvSpPr/>
            <p:nvPr/>
          </p:nvSpPr>
          <p:spPr bwMode="auto">
            <a:xfrm>
              <a:off x="5844938" y="1251577"/>
              <a:ext cx="2668903" cy="1335078"/>
            </a:xfrm>
            <a:custGeom>
              <a:avLst/>
              <a:gdLst>
                <a:gd name="T0" fmla="*/ 2147483646 w 1298"/>
                <a:gd name="T1" fmla="*/ 2147483646 h 650"/>
                <a:gd name="T2" fmla="*/ 0 w 1298"/>
                <a:gd name="T3" fmla="*/ 2147483646 h 650"/>
                <a:gd name="T4" fmla="*/ 2147483646 w 1298"/>
                <a:gd name="T5" fmla="*/ 0 h 650"/>
                <a:gd name="T6" fmla="*/ 2147483646 w 1298"/>
                <a:gd name="T7" fmla="*/ 2147483646 h 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8" h="650">
                  <a:moveTo>
                    <a:pt x="1298" y="650"/>
                  </a:moveTo>
                  <a:cubicBezTo>
                    <a:pt x="895" y="650"/>
                    <a:pt x="448" y="650"/>
                    <a:pt x="0" y="650"/>
                  </a:cubicBezTo>
                  <a:cubicBezTo>
                    <a:pt x="0" y="291"/>
                    <a:pt x="290" y="0"/>
                    <a:pt x="649" y="0"/>
                  </a:cubicBezTo>
                  <a:cubicBezTo>
                    <a:pt x="1008" y="0"/>
                    <a:pt x="1298" y="291"/>
                    <a:pt x="1298" y="65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TextBox 682"/>
            <p:cNvSpPr txBox="1">
              <a:spLocks noChangeArrowheads="1"/>
            </p:cNvSpPr>
            <p:nvPr/>
          </p:nvSpPr>
          <p:spPr bwMode="auto">
            <a:xfrm>
              <a:off x="6702337" y="1528228"/>
              <a:ext cx="95410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endParaRPr lang="zh-CN" altLang="en-US" sz="5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525838" y="1709738"/>
            <a:ext cx="2165350" cy="1082675"/>
            <a:chOff x="3526117" y="1503786"/>
            <a:chExt cx="2165739" cy="1082869"/>
          </a:xfrm>
        </p:grpSpPr>
        <p:sp>
          <p:nvSpPr>
            <p:cNvPr id="6" name="Freeform 5"/>
            <p:cNvSpPr/>
            <p:nvPr/>
          </p:nvSpPr>
          <p:spPr bwMode="auto">
            <a:xfrm>
              <a:off x="3526117" y="1503786"/>
              <a:ext cx="2165739" cy="1082869"/>
            </a:xfrm>
            <a:custGeom>
              <a:avLst/>
              <a:gdLst>
                <a:gd name="T0" fmla="*/ 1053 w 1053"/>
                <a:gd name="T1" fmla="*/ 527 h 527"/>
                <a:gd name="T2" fmla="*/ 0 w 1053"/>
                <a:gd name="T3" fmla="*/ 527 h 527"/>
                <a:gd name="T4" fmla="*/ 526 w 1053"/>
                <a:gd name="T5" fmla="*/ 0 h 527"/>
                <a:gd name="T6" fmla="*/ 1053 w 1053"/>
                <a:gd name="T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3" h="527">
                  <a:moveTo>
                    <a:pt x="1053" y="527"/>
                  </a:moveTo>
                  <a:cubicBezTo>
                    <a:pt x="727" y="527"/>
                    <a:pt x="363" y="527"/>
                    <a:pt x="0" y="527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8" y="0"/>
                    <a:pt x="1053" y="236"/>
                    <a:pt x="1053" y="527"/>
                  </a:cubicBezTo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84" name="TextBox 682"/>
            <p:cNvSpPr txBox="1">
              <a:spLocks noChangeArrowheads="1"/>
            </p:cNvSpPr>
            <p:nvPr/>
          </p:nvSpPr>
          <p:spPr bwMode="auto">
            <a:xfrm>
              <a:off x="4245568" y="1709838"/>
              <a:ext cx="81304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zh-CN" altLang="en-US"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825625" y="2019300"/>
            <a:ext cx="1549400" cy="773113"/>
            <a:chOff x="1825898" y="1812460"/>
            <a:chExt cx="1548390" cy="774195"/>
          </a:xfrm>
        </p:grpSpPr>
        <p:sp>
          <p:nvSpPr>
            <p:cNvPr id="9" name="Freeform 12"/>
            <p:cNvSpPr/>
            <p:nvPr/>
          </p:nvSpPr>
          <p:spPr bwMode="auto">
            <a:xfrm>
              <a:off x="1825898" y="1812460"/>
              <a:ext cx="1548390" cy="774195"/>
            </a:xfrm>
            <a:custGeom>
              <a:avLst/>
              <a:gdLst>
                <a:gd name="T0" fmla="*/ 753 w 753"/>
                <a:gd name="T1" fmla="*/ 377 h 377"/>
                <a:gd name="T2" fmla="*/ 0 w 753"/>
                <a:gd name="T3" fmla="*/ 377 h 377"/>
                <a:gd name="T4" fmla="*/ 376 w 753"/>
                <a:gd name="T5" fmla="*/ 0 h 377"/>
                <a:gd name="T6" fmla="*/ 753 w 753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3" h="377">
                  <a:moveTo>
                    <a:pt x="753" y="377"/>
                  </a:moveTo>
                  <a:cubicBezTo>
                    <a:pt x="519" y="377"/>
                    <a:pt x="259" y="377"/>
                    <a:pt x="0" y="377"/>
                  </a:cubicBezTo>
                  <a:cubicBezTo>
                    <a:pt x="0" y="169"/>
                    <a:pt x="168" y="0"/>
                    <a:pt x="376" y="0"/>
                  </a:cubicBezTo>
                  <a:cubicBezTo>
                    <a:pt x="584" y="0"/>
                    <a:pt x="753" y="169"/>
                    <a:pt x="753" y="377"/>
                  </a:cubicBezTo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82" name="TextBox 682"/>
            <p:cNvSpPr txBox="1">
              <a:spLocks noChangeArrowheads="1"/>
            </p:cNvSpPr>
            <p:nvPr/>
          </p:nvSpPr>
          <p:spPr bwMode="auto">
            <a:xfrm>
              <a:off x="2276581" y="1999382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746125" y="2306638"/>
            <a:ext cx="928688" cy="523875"/>
            <a:chOff x="745539" y="2100234"/>
            <a:chExt cx="928532" cy="523220"/>
          </a:xfrm>
        </p:grpSpPr>
        <p:sp>
          <p:nvSpPr>
            <p:cNvPr id="12" name="Freeform 14"/>
            <p:cNvSpPr/>
            <p:nvPr/>
          </p:nvSpPr>
          <p:spPr bwMode="auto">
            <a:xfrm>
              <a:off x="745539" y="2122431"/>
              <a:ext cx="928532" cy="464555"/>
            </a:xfrm>
            <a:custGeom>
              <a:avLst/>
              <a:gdLst>
                <a:gd name="T0" fmla="*/ 452 w 452"/>
                <a:gd name="T1" fmla="*/ 226 h 226"/>
                <a:gd name="T2" fmla="*/ 0 w 452"/>
                <a:gd name="T3" fmla="*/ 226 h 226"/>
                <a:gd name="T4" fmla="*/ 226 w 452"/>
                <a:gd name="T5" fmla="*/ 0 h 226"/>
                <a:gd name="T6" fmla="*/ 452 w 452"/>
                <a:gd name="T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26">
                  <a:moveTo>
                    <a:pt x="452" y="226"/>
                  </a:moveTo>
                  <a:cubicBezTo>
                    <a:pt x="312" y="226"/>
                    <a:pt x="156" y="226"/>
                    <a:pt x="0" y="226"/>
                  </a:cubicBezTo>
                  <a:cubicBezTo>
                    <a:pt x="0" y="101"/>
                    <a:pt x="101" y="0"/>
                    <a:pt x="226" y="0"/>
                  </a:cubicBezTo>
                  <a:cubicBezTo>
                    <a:pt x="351" y="0"/>
                    <a:pt x="452" y="101"/>
                    <a:pt x="452" y="226"/>
                  </a:cubicBezTo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80" name="TextBox 682"/>
            <p:cNvSpPr txBox="1">
              <a:spLocks noChangeArrowheads="1"/>
            </p:cNvSpPr>
            <p:nvPr/>
          </p:nvSpPr>
          <p:spPr bwMode="auto">
            <a:xfrm>
              <a:off x="990730" y="2100234"/>
              <a:ext cx="3834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59"/>
          <p:cNvSpPr txBox="1">
            <a:spLocks noChangeArrowheads="1"/>
          </p:cNvSpPr>
          <p:nvPr/>
        </p:nvSpPr>
        <p:spPr bwMode="auto">
          <a:xfrm>
            <a:off x="630238" y="28924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60"/>
          <p:cNvSpPr txBox="1">
            <a:spLocks noChangeArrowheads="1"/>
          </p:cNvSpPr>
          <p:nvPr/>
        </p:nvSpPr>
        <p:spPr bwMode="auto">
          <a:xfrm>
            <a:off x="1917700" y="2892425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1"/>
          <p:cNvSpPr txBox="1">
            <a:spLocks noChangeArrowheads="1"/>
          </p:cNvSpPr>
          <p:nvPr/>
        </p:nvSpPr>
        <p:spPr bwMode="auto">
          <a:xfrm>
            <a:off x="3721100" y="287020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1"/>
          <p:cNvSpPr txBox="1">
            <a:spLocks noChangeArrowheads="1"/>
          </p:cNvSpPr>
          <p:nvPr/>
        </p:nvSpPr>
        <p:spPr bwMode="auto">
          <a:xfrm>
            <a:off x="6189663" y="2870200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652463" y="3219450"/>
            <a:ext cx="1081087" cy="579438"/>
            <a:chOff x="652553" y="3013686"/>
            <a:chExt cx="1080491" cy="57912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25538" y="3013686"/>
              <a:ext cx="934522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77" name="矩形 19"/>
            <p:cNvSpPr>
              <a:spLocks noChangeArrowheads="1"/>
            </p:cNvSpPr>
            <p:nvPr/>
          </p:nvSpPr>
          <p:spPr bwMode="auto">
            <a:xfrm>
              <a:off x="652553" y="3038033"/>
              <a:ext cx="108049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25538" y="3592806"/>
              <a:ext cx="934522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组合 21"/>
          <p:cNvGrpSpPr/>
          <p:nvPr/>
        </p:nvGrpSpPr>
        <p:grpSpPr bwMode="auto">
          <a:xfrm>
            <a:off x="1890713" y="3254375"/>
            <a:ext cx="1303337" cy="609600"/>
            <a:chOff x="1948909" y="3047590"/>
            <a:chExt cx="1302370" cy="6096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960013" y="3047590"/>
              <a:ext cx="1238918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74" name="矩形 23"/>
            <p:cNvSpPr>
              <a:spLocks noChangeArrowheads="1"/>
            </p:cNvSpPr>
            <p:nvPr/>
          </p:nvSpPr>
          <p:spPr bwMode="auto">
            <a:xfrm>
              <a:off x="1948909" y="3053273"/>
              <a:ext cx="130237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960013" y="3657190"/>
              <a:ext cx="1238918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3551238" y="3413125"/>
            <a:ext cx="2038350" cy="598488"/>
            <a:chOff x="3590206" y="3206850"/>
            <a:chExt cx="2037560" cy="59799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666376" y="3206850"/>
              <a:ext cx="1885219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71" name="矩形 27"/>
            <p:cNvSpPr>
              <a:spLocks noChangeArrowheads="1"/>
            </p:cNvSpPr>
            <p:nvPr/>
          </p:nvSpPr>
          <p:spPr bwMode="auto">
            <a:xfrm>
              <a:off x="3590206" y="3264019"/>
              <a:ext cx="20375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666376" y="3804840"/>
              <a:ext cx="1885219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组合 29"/>
          <p:cNvGrpSpPr/>
          <p:nvPr/>
        </p:nvGrpSpPr>
        <p:grpSpPr bwMode="auto">
          <a:xfrm>
            <a:off x="6069013" y="3451225"/>
            <a:ext cx="2066925" cy="704850"/>
            <a:chOff x="6145927" y="3244538"/>
            <a:chExt cx="2066925" cy="70485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45927" y="3244538"/>
              <a:ext cx="2066925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68" name="矩形 31"/>
            <p:cNvSpPr>
              <a:spLocks noChangeArrowheads="1"/>
            </p:cNvSpPr>
            <p:nvPr/>
          </p:nvSpPr>
          <p:spPr bwMode="auto">
            <a:xfrm>
              <a:off x="6160609" y="3307149"/>
              <a:ext cx="20375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145927" y="3949388"/>
              <a:ext cx="2066925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662" name="组合 33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5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8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5287963" y="2867025"/>
            <a:ext cx="1438275" cy="1635125"/>
            <a:chOff x="5235635" y="2769552"/>
            <a:chExt cx="1438770" cy="1636085"/>
          </a:xfrm>
        </p:grpSpPr>
        <p:sp>
          <p:nvSpPr>
            <p:cNvPr id="4" name="Rectangle 7"/>
            <p:cNvSpPr/>
            <p:nvPr/>
          </p:nvSpPr>
          <p:spPr bwMode="auto">
            <a:xfrm>
              <a:off x="5235635" y="2769552"/>
              <a:ext cx="1438770" cy="163608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43356" y="3247775"/>
              <a:ext cx="623328" cy="605172"/>
              <a:chOff x="-2215008" y="1598837"/>
              <a:chExt cx="1471613" cy="1428750"/>
            </a:xfrm>
            <a:solidFill>
              <a:schemeClr val="bg1"/>
            </a:solidFill>
          </p:grpSpPr>
          <p:sp>
            <p:nvSpPr>
              <p:cNvPr id="6" name="Freeform 16"/>
              <p:cNvSpPr/>
              <p:nvPr/>
            </p:nvSpPr>
            <p:spPr bwMode="auto">
              <a:xfrm>
                <a:off x="-1981645" y="1927449"/>
                <a:ext cx="1004888" cy="1100138"/>
              </a:xfrm>
              <a:custGeom>
                <a:avLst/>
                <a:gdLst>
                  <a:gd name="T0" fmla="*/ 0 w 43"/>
                  <a:gd name="T1" fmla="*/ 19 h 47"/>
                  <a:gd name="T2" fmla="*/ 0 w 43"/>
                  <a:gd name="T3" fmla="*/ 44 h 47"/>
                  <a:gd name="T4" fmla="*/ 2 w 43"/>
                  <a:gd name="T5" fmla="*/ 46 h 47"/>
                  <a:gd name="T6" fmla="*/ 3 w 43"/>
                  <a:gd name="T7" fmla="*/ 47 h 47"/>
                  <a:gd name="T8" fmla="*/ 15 w 43"/>
                  <a:gd name="T9" fmla="*/ 47 h 47"/>
                  <a:gd name="T10" fmla="*/ 16 w 43"/>
                  <a:gd name="T11" fmla="*/ 46 h 47"/>
                  <a:gd name="T12" fmla="*/ 16 w 43"/>
                  <a:gd name="T13" fmla="*/ 45 h 47"/>
                  <a:gd name="T14" fmla="*/ 16 w 43"/>
                  <a:gd name="T15" fmla="*/ 33 h 47"/>
                  <a:gd name="T16" fmla="*/ 28 w 43"/>
                  <a:gd name="T17" fmla="*/ 33 h 47"/>
                  <a:gd name="T18" fmla="*/ 28 w 43"/>
                  <a:gd name="T19" fmla="*/ 45 h 47"/>
                  <a:gd name="T20" fmla="*/ 28 w 43"/>
                  <a:gd name="T21" fmla="*/ 46 h 47"/>
                  <a:gd name="T22" fmla="*/ 29 w 43"/>
                  <a:gd name="T23" fmla="*/ 47 h 47"/>
                  <a:gd name="T24" fmla="*/ 40 w 43"/>
                  <a:gd name="T25" fmla="*/ 47 h 47"/>
                  <a:gd name="T26" fmla="*/ 42 w 43"/>
                  <a:gd name="T27" fmla="*/ 46 h 47"/>
                  <a:gd name="T28" fmla="*/ 43 w 43"/>
                  <a:gd name="T29" fmla="*/ 44 h 47"/>
                  <a:gd name="T30" fmla="*/ 43 w 43"/>
                  <a:gd name="T31" fmla="*/ 19 h 47"/>
                  <a:gd name="T32" fmla="*/ 22 w 43"/>
                  <a:gd name="T33" fmla="*/ 0 h 47"/>
                  <a:gd name="T34" fmla="*/ 0 w 43"/>
                  <a:gd name="T35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47">
                    <a:moveTo>
                      <a:pt x="0" y="19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1" y="46"/>
                      <a:pt x="2" y="46"/>
                    </a:cubicBezTo>
                    <a:cubicBezTo>
                      <a:pt x="2" y="46"/>
                      <a:pt x="3" y="47"/>
                      <a:pt x="3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6"/>
                      <a:pt x="16" y="46"/>
                    </a:cubicBezTo>
                    <a:cubicBezTo>
                      <a:pt x="16" y="46"/>
                      <a:pt x="16" y="45"/>
                      <a:pt x="16" y="45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6"/>
                      <a:pt x="28" y="46"/>
                    </a:cubicBezTo>
                    <a:cubicBezTo>
                      <a:pt x="28" y="46"/>
                      <a:pt x="29" y="47"/>
                      <a:pt x="2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1" y="47"/>
                      <a:pt x="42" y="46"/>
                      <a:pt x="42" y="46"/>
                    </a:cubicBezTo>
                    <a:cubicBezTo>
                      <a:pt x="43" y="46"/>
                      <a:pt x="43" y="45"/>
                      <a:pt x="43" y="44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17"/>
              <p:cNvSpPr/>
              <p:nvPr/>
            </p:nvSpPr>
            <p:spPr bwMode="auto">
              <a:xfrm>
                <a:off x="-2215008" y="1598837"/>
                <a:ext cx="1471613" cy="796925"/>
              </a:xfrm>
              <a:custGeom>
                <a:avLst/>
                <a:gdLst>
                  <a:gd name="T0" fmla="*/ 62 w 63"/>
                  <a:gd name="T1" fmla="*/ 26 h 34"/>
                  <a:gd name="T2" fmla="*/ 52 w 63"/>
                  <a:gd name="T3" fmla="*/ 17 h 34"/>
                  <a:gd name="T4" fmla="*/ 52 w 63"/>
                  <a:gd name="T5" fmla="*/ 3 h 34"/>
                  <a:gd name="T6" fmla="*/ 50 w 63"/>
                  <a:gd name="T7" fmla="*/ 1 h 34"/>
                  <a:gd name="T8" fmla="*/ 46 w 63"/>
                  <a:gd name="T9" fmla="*/ 1 h 34"/>
                  <a:gd name="T10" fmla="*/ 45 w 63"/>
                  <a:gd name="T11" fmla="*/ 3 h 34"/>
                  <a:gd name="T12" fmla="*/ 45 w 63"/>
                  <a:gd name="T13" fmla="*/ 11 h 34"/>
                  <a:gd name="T14" fmla="*/ 35 w 63"/>
                  <a:gd name="T15" fmla="*/ 1 h 34"/>
                  <a:gd name="T16" fmla="*/ 29 w 63"/>
                  <a:gd name="T17" fmla="*/ 1 h 34"/>
                  <a:gd name="T18" fmla="*/ 2 w 63"/>
                  <a:gd name="T19" fmla="*/ 26 h 34"/>
                  <a:gd name="T20" fmla="*/ 2 w 63"/>
                  <a:gd name="T21" fmla="*/ 32 h 34"/>
                  <a:gd name="T22" fmla="*/ 5 w 63"/>
                  <a:gd name="T23" fmla="*/ 33 h 34"/>
                  <a:gd name="T24" fmla="*/ 8 w 63"/>
                  <a:gd name="T25" fmla="*/ 32 h 34"/>
                  <a:gd name="T26" fmla="*/ 32 w 63"/>
                  <a:gd name="T27" fmla="*/ 10 h 34"/>
                  <a:gd name="T28" fmla="*/ 56 w 63"/>
                  <a:gd name="T29" fmla="*/ 32 h 34"/>
                  <a:gd name="T30" fmla="*/ 62 w 63"/>
                  <a:gd name="T31" fmla="*/ 32 h 34"/>
                  <a:gd name="T32" fmla="*/ 62 w 63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34">
                    <a:moveTo>
                      <a:pt x="62" y="26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2"/>
                      <a:pt x="51" y="1"/>
                      <a:pt x="50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2"/>
                      <a:pt x="45" y="3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1" y="0"/>
                      <a:pt x="29" y="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0" y="30"/>
                      <a:pt x="2" y="32"/>
                    </a:cubicBezTo>
                    <a:cubicBezTo>
                      <a:pt x="3" y="33"/>
                      <a:pt x="4" y="33"/>
                      <a:pt x="5" y="33"/>
                    </a:cubicBezTo>
                    <a:cubicBezTo>
                      <a:pt x="6" y="33"/>
                      <a:pt x="7" y="33"/>
                      <a:pt x="8" y="3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8" y="34"/>
                      <a:pt x="60" y="33"/>
                      <a:pt x="62" y="32"/>
                    </a:cubicBezTo>
                    <a:cubicBezTo>
                      <a:pt x="63" y="30"/>
                      <a:pt x="63" y="28"/>
                      <a:pt x="62" y="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6805613" y="1131888"/>
            <a:ext cx="1438275" cy="1635125"/>
            <a:chOff x="6753134" y="1034599"/>
            <a:chExt cx="1438770" cy="1636085"/>
          </a:xfrm>
        </p:grpSpPr>
        <p:sp>
          <p:nvSpPr>
            <p:cNvPr id="9" name="Rectangle 6"/>
            <p:cNvSpPr/>
            <p:nvPr/>
          </p:nvSpPr>
          <p:spPr bwMode="auto">
            <a:xfrm>
              <a:off x="6753134" y="1034599"/>
              <a:ext cx="1438770" cy="163608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106600" y="1511375"/>
              <a:ext cx="731838" cy="639762"/>
              <a:chOff x="-3003216" y="-884634"/>
              <a:chExt cx="731838" cy="639762"/>
            </a:xfrm>
            <a:solidFill>
              <a:schemeClr val="bg1"/>
            </a:solidFill>
          </p:grpSpPr>
          <p:sp>
            <p:nvSpPr>
              <p:cNvPr id="11" name="Freeform 35"/>
              <p:cNvSpPr>
                <a:spLocks noEditPoints="1"/>
              </p:cNvSpPr>
              <p:nvPr/>
            </p:nvSpPr>
            <p:spPr bwMode="auto">
              <a:xfrm>
                <a:off x="-2763503" y="-736997"/>
                <a:ext cx="492125" cy="492125"/>
              </a:xfrm>
              <a:custGeom>
                <a:avLst/>
                <a:gdLst>
                  <a:gd name="T0" fmla="*/ 5 w 43"/>
                  <a:gd name="T1" fmla="*/ 10 h 43"/>
                  <a:gd name="T2" fmla="*/ 5 w 43"/>
                  <a:gd name="T3" fmla="*/ 14 h 43"/>
                  <a:gd name="T4" fmla="*/ 3 w 43"/>
                  <a:gd name="T5" fmla="*/ 14 h 43"/>
                  <a:gd name="T6" fmla="*/ 0 w 43"/>
                  <a:gd name="T7" fmla="*/ 17 h 43"/>
                  <a:gd name="T8" fmla="*/ 2 w 43"/>
                  <a:gd name="T9" fmla="*/ 20 h 43"/>
                  <a:gd name="T10" fmla="*/ 4 w 43"/>
                  <a:gd name="T11" fmla="*/ 23 h 43"/>
                  <a:gd name="T12" fmla="*/ 2 w 43"/>
                  <a:gd name="T13" fmla="*/ 24 h 43"/>
                  <a:gd name="T14" fmla="*/ 1 w 43"/>
                  <a:gd name="T15" fmla="*/ 28 h 43"/>
                  <a:gd name="T16" fmla="*/ 4 w 43"/>
                  <a:gd name="T17" fmla="*/ 30 h 43"/>
                  <a:gd name="T18" fmla="*/ 6 w 43"/>
                  <a:gd name="T19" fmla="*/ 30 h 43"/>
                  <a:gd name="T20" fmla="*/ 6 w 43"/>
                  <a:gd name="T21" fmla="*/ 34 h 43"/>
                  <a:gd name="T22" fmla="*/ 7 w 43"/>
                  <a:gd name="T23" fmla="*/ 37 h 43"/>
                  <a:gd name="T24" fmla="*/ 10 w 43"/>
                  <a:gd name="T25" fmla="*/ 38 h 43"/>
                  <a:gd name="T26" fmla="*/ 14 w 43"/>
                  <a:gd name="T27" fmla="*/ 37 h 43"/>
                  <a:gd name="T28" fmla="*/ 15 w 43"/>
                  <a:gd name="T29" fmla="*/ 40 h 43"/>
                  <a:gd name="T30" fmla="*/ 17 w 43"/>
                  <a:gd name="T31" fmla="*/ 42 h 43"/>
                  <a:gd name="T32" fmla="*/ 20 w 43"/>
                  <a:gd name="T33" fmla="*/ 41 h 43"/>
                  <a:gd name="T34" fmla="*/ 23 w 43"/>
                  <a:gd name="T35" fmla="*/ 39 h 43"/>
                  <a:gd name="T36" fmla="*/ 25 w 43"/>
                  <a:gd name="T37" fmla="*/ 41 h 43"/>
                  <a:gd name="T38" fmla="*/ 28 w 43"/>
                  <a:gd name="T39" fmla="*/ 42 h 43"/>
                  <a:gd name="T40" fmla="*/ 30 w 43"/>
                  <a:gd name="T41" fmla="*/ 39 h 43"/>
                  <a:gd name="T42" fmla="*/ 32 w 43"/>
                  <a:gd name="T43" fmla="*/ 36 h 43"/>
                  <a:gd name="T44" fmla="*/ 34 w 43"/>
                  <a:gd name="T45" fmla="*/ 36 h 43"/>
                  <a:gd name="T46" fmla="*/ 38 w 43"/>
                  <a:gd name="T47" fmla="*/ 36 h 43"/>
                  <a:gd name="T48" fmla="*/ 38 w 43"/>
                  <a:gd name="T49" fmla="*/ 32 h 43"/>
                  <a:gd name="T50" fmla="*/ 38 w 43"/>
                  <a:gd name="T51" fmla="*/ 29 h 43"/>
                  <a:gd name="T52" fmla="*/ 40 w 43"/>
                  <a:gd name="T53" fmla="*/ 28 h 43"/>
                  <a:gd name="T54" fmla="*/ 43 w 43"/>
                  <a:gd name="T55" fmla="*/ 26 h 43"/>
                  <a:gd name="T56" fmla="*/ 41 w 43"/>
                  <a:gd name="T57" fmla="*/ 22 h 43"/>
                  <a:gd name="T58" fmla="*/ 39 w 43"/>
                  <a:gd name="T59" fmla="*/ 20 h 43"/>
                  <a:gd name="T60" fmla="*/ 41 w 43"/>
                  <a:gd name="T61" fmla="*/ 18 h 43"/>
                  <a:gd name="T62" fmla="*/ 42 w 43"/>
                  <a:gd name="T63" fmla="*/ 14 h 43"/>
                  <a:gd name="T64" fmla="*/ 39 w 43"/>
                  <a:gd name="T65" fmla="*/ 12 h 43"/>
                  <a:gd name="T66" fmla="*/ 36 w 43"/>
                  <a:gd name="T67" fmla="*/ 11 h 43"/>
                  <a:gd name="T68" fmla="*/ 37 w 43"/>
                  <a:gd name="T69" fmla="*/ 9 h 43"/>
                  <a:gd name="T70" fmla="*/ 36 w 43"/>
                  <a:gd name="T71" fmla="*/ 5 h 43"/>
                  <a:gd name="T72" fmla="*/ 33 w 43"/>
                  <a:gd name="T73" fmla="*/ 5 h 43"/>
                  <a:gd name="T74" fmla="*/ 29 w 43"/>
                  <a:gd name="T75" fmla="*/ 5 h 43"/>
                  <a:gd name="T76" fmla="*/ 28 w 43"/>
                  <a:gd name="T77" fmla="*/ 3 h 43"/>
                  <a:gd name="T78" fmla="*/ 26 w 43"/>
                  <a:gd name="T79" fmla="*/ 0 h 43"/>
                  <a:gd name="T80" fmla="*/ 23 w 43"/>
                  <a:gd name="T81" fmla="*/ 1 h 43"/>
                  <a:gd name="T82" fmla="*/ 20 w 43"/>
                  <a:gd name="T83" fmla="*/ 3 h 43"/>
                  <a:gd name="T84" fmla="*/ 18 w 43"/>
                  <a:gd name="T85" fmla="*/ 2 h 43"/>
                  <a:gd name="T86" fmla="*/ 15 w 43"/>
                  <a:gd name="T87" fmla="*/ 0 h 43"/>
                  <a:gd name="T88" fmla="*/ 13 w 43"/>
                  <a:gd name="T89" fmla="*/ 3 h 43"/>
                  <a:gd name="T90" fmla="*/ 11 w 43"/>
                  <a:gd name="T91" fmla="*/ 7 h 43"/>
                  <a:gd name="T92" fmla="*/ 9 w 43"/>
                  <a:gd name="T93" fmla="*/ 6 h 43"/>
                  <a:gd name="T94" fmla="*/ 5 w 43"/>
                  <a:gd name="T95" fmla="*/ 7 h 43"/>
                  <a:gd name="T96" fmla="*/ 5 w 43"/>
                  <a:gd name="T97" fmla="*/ 10 h 43"/>
                  <a:gd name="T98" fmla="*/ 18 w 43"/>
                  <a:gd name="T99" fmla="*/ 9 h 43"/>
                  <a:gd name="T100" fmla="*/ 33 w 43"/>
                  <a:gd name="T101" fmla="*/ 17 h 43"/>
                  <a:gd name="T102" fmla="*/ 25 w 43"/>
                  <a:gd name="T103" fmla="*/ 33 h 43"/>
                  <a:gd name="T104" fmla="*/ 10 w 43"/>
                  <a:gd name="T105" fmla="*/ 25 h 43"/>
                  <a:gd name="T106" fmla="*/ 18 w 43"/>
                  <a:gd name="T10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" h="43">
                    <a:moveTo>
                      <a:pt x="5" y="10"/>
                    </a:moveTo>
                    <a:cubicBezTo>
                      <a:pt x="6" y="11"/>
                      <a:pt x="6" y="13"/>
                      <a:pt x="5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5"/>
                      <a:pt x="0" y="17"/>
                    </a:cubicBezTo>
                    <a:cubicBezTo>
                      <a:pt x="0" y="18"/>
                      <a:pt x="1" y="20"/>
                      <a:pt x="2" y="20"/>
                    </a:cubicBezTo>
                    <a:cubicBezTo>
                      <a:pt x="3" y="20"/>
                      <a:pt x="4" y="22"/>
                      <a:pt x="4" y="23"/>
                    </a:cubicBezTo>
                    <a:cubicBezTo>
                      <a:pt x="4" y="23"/>
                      <a:pt x="3" y="24"/>
                      <a:pt x="2" y="24"/>
                    </a:cubicBezTo>
                    <a:cubicBezTo>
                      <a:pt x="1" y="25"/>
                      <a:pt x="0" y="26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5" y="30"/>
                      <a:pt x="6" y="30"/>
                      <a:pt x="6" y="30"/>
                    </a:cubicBezTo>
                    <a:cubicBezTo>
                      <a:pt x="7" y="31"/>
                      <a:pt x="7" y="33"/>
                      <a:pt x="6" y="34"/>
                    </a:cubicBezTo>
                    <a:cubicBezTo>
                      <a:pt x="5" y="35"/>
                      <a:pt x="6" y="36"/>
                      <a:pt x="7" y="37"/>
                    </a:cubicBezTo>
                    <a:cubicBezTo>
                      <a:pt x="8" y="38"/>
                      <a:pt x="10" y="38"/>
                      <a:pt x="10" y="38"/>
                    </a:cubicBezTo>
                    <a:cubicBezTo>
                      <a:pt x="11" y="37"/>
                      <a:pt x="13" y="37"/>
                      <a:pt x="14" y="37"/>
                    </a:cubicBezTo>
                    <a:cubicBezTo>
                      <a:pt x="15" y="37"/>
                      <a:pt x="15" y="39"/>
                      <a:pt x="15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3"/>
                      <a:pt x="20" y="42"/>
                      <a:pt x="20" y="41"/>
                    </a:cubicBezTo>
                    <a:cubicBezTo>
                      <a:pt x="20" y="40"/>
                      <a:pt x="22" y="39"/>
                      <a:pt x="23" y="39"/>
                    </a:cubicBezTo>
                    <a:cubicBezTo>
                      <a:pt x="24" y="39"/>
                      <a:pt x="24" y="40"/>
                      <a:pt x="25" y="41"/>
                    </a:cubicBezTo>
                    <a:cubicBezTo>
                      <a:pt x="25" y="42"/>
                      <a:pt x="27" y="42"/>
                      <a:pt x="28" y="42"/>
                    </a:cubicBezTo>
                    <a:cubicBezTo>
                      <a:pt x="30" y="41"/>
                      <a:pt x="31" y="40"/>
                      <a:pt x="30" y="39"/>
                    </a:cubicBezTo>
                    <a:cubicBezTo>
                      <a:pt x="30" y="38"/>
                      <a:pt x="31" y="36"/>
                      <a:pt x="32" y="36"/>
                    </a:cubicBezTo>
                    <a:cubicBezTo>
                      <a:pt x="32" y="35"/>
                      <a:pt x="33" y="36"/>
                      <a:pt x="34" y="36"/>
                    </a:cubicBezTo>
                    <a:cubicBezTo>
                      <a:pt x="35" y="37"/>
                      <a:pt x="37" y="37"/>
                      <a:pt x="38" y="36"/>
                    </a:cubicBezTo>
                    <a:cubicBezTo>
                      <a:pt x="39" y="35"/>
                      <a:pt x="39" y="33"/>
                      <a:pt x="38" y="32"/>
                    </a:cubicBezTo>
                    <a:cubicBezTo>
                      <a:pt x="37" y="31"/>
                      <a:pt x="37" y="29"/>
                      <a:pt x="38" y="29"/>
                    </a:cubicBezTo>
                    <a:cubicBezTo>
                      <a:pt x="38" y="28"/>
                      <a:pt x="39" y="28"/>
                      <a:pt x="40" y="28"/>
                    </a:cubicBezTo>
                    <a:cubicBezTo>
                      <a:pt x="41" y="28"/>
                      <a:pt x="42" y="27"/>
                      <a:pt x="43" y="26"/>
                    </a:cubicBezTo>
                    <a:cubicBezTo>
                      <a:pt x="43" y="24"/>
                      <a:pt x="42" y="23"/>
                      <a:pt x="41" y="22"/>
                    </a:cubicBezTo>
                    <a:cubicBezTo>
                      <a:pt x="40" y="22"/>
                      <a:pt x="39" y="20"/>
                      <a:pt x="39" y="20"/>
                    </a:cubicBezTo>
                    <a:cubicBezTo>
                      <a:pt x="39" y="19"/>
                      <a:pt x="40" y="18"/>
                      <a:pt x="41" y="18"/>
                    </a:cubicBezTo>
                    <a:cubicBezTo>
                      <a:pt x="42" y="17"/>
                      <a:pt x="43" y="16"/>
                      <a:pt x="42" y="14"/>
                    </a:cubicBezTo>
                    <a:cubicBezTo>
                      <a:pt x="42" y="13"/>
                      <a:pt x="40" y="12"/>
                      <a:pt x="39" y="12"/>
                    </a:cubicBezTo>
                    <a:cubicBezTo>
                      <a:pt x="38" y="13"/>
                      <a:pt x="36" y="12"/>
                      <a:pt x="36" y="11"/>
                    </a:cubicBezTo>
                    <a:cubicBezTo>
                      <a:pt x="36" y="10"/>
                      <a:pt x="36" y="9"/>
                      <a:pt x="37" y="9"/>
                    </a:cubicBezTo>
                    <a:cubicBezTo>
                      <a:pt x="38" y="8"/>
                      <a:pt x="37" y="6"/>
                      <a:pt x="36" y="5"/>
                    </a:cubicBezTo>
                    <a:cubicBezTo>
                      <a:pt x="35" y="4"/>
                      <a:pt x="33" y="4"/>
                      <a:pt x="33" y="5"/>
                    </a:cubicBezTo>
                    <a:cubicBezTo>
                      <a:pt x="32" y="6"/>
                      <a:pt x="30" y="5"/>
                      <a:pt x="29" y="5"/>
                    </a:cubicBezTo>
                    <a:cubicBezTo>
                      <a:pt x="28" y="5"/>
                      <a:pt x="28" y="4"/>
                      <a:pt x="28" y="3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23" y="2"/>
                      <a:pt x="21" y="3"/>
                      <a:pt x="20" y="3"/>
                    </a:cubicBezTo>
                    <a:cubicBezTo>
                      <a:pt x="19" y="4"/>
                      <a:pt x="19" y="3"/>
                      <a:pt x="18" y="2"/>
                    </a:cubicBezTo>
                    <a:cubicBezTo>
                      <a:pt x="18" y="1"/>
                      <a:pt x="16" y="0"/>
                      <a:pt x="15" y="0"/>
                    </a:cubicBezTo>
                    <a:cubicBezTo>
                      <a:pt x="13" y="1"/>
                      <a:pt x="12" y="2"/>
                      <a:pt x="13" y="3"/>
                    </a:cubicBezTo>
                    <a:cubicBezTo>
                      <a:pt x="13" y="4"/>
                      <a:pt x="12" y="6"/>
                      <a:pt x="11" y="7"/>
                    </a:cubicBezTo>
                    <a:cubicBezTo>
                      <a:pt x="11" y="7"/>
                      <a:pt x="10" y="7"/>
                      <a:pt x="9" y="6"/>
                    </a:cubicBezTo>
                    <a:cubicBezTo>
                      <a:pt x="8" y="5"/>
                      <a:pt x="6" y="5"/>
                      <a:pt x="5" y="7"/>
                    </a:cubicBezTo>
                    <a:cubicBezTo>
                      <a:pt x="4" y="8"/>
                      <a:pt x="4" y="9"/>
                      <a:pt x="5" y="10"/>
                    </a:cubicBezTo>
                    <a:close/>
                    <a:moveTo>
                      <a:pt x="18" y="9"/>
                    </a:moveTo>
                    <a:cubicBezTo>
                      <a:pt x="24" y="7"/>
                      <a:pt x="31" y="11"/>
                      <a:pt x="33" y="17"/>
                    </a:cubicBezTo>
                    <a:cubicBezTo>
                      <a:pt x="35" y="24"/>
                      <a:pt x="32" y="31"/>
                      <a:pt x="25" y="33"/>
                    </a:cubicBezTo>
                    <a:cubicBezTo>
                      <a:pt x="19" y="35"/>
                      <a:pt x="12" y="31"/>
                      <a:pt x="10" y="25"/>
                    </a:cubicBezTo>
                    <a:cubicBezTo>
                      <a:pt x="8" y="18"/>
                      <a:pt x="11" y="11"/>
                      <a:pt x="18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36"/>
              <p:cNvSpPr>
                <a:spLocks noEditPoints="1"/>
              </p:cNvSpPr>
              <p:nvPr/>
            </p:nvSpPr>
            <p:spPr bwMode="auto">
              <a:xfrm>
                <a:off x="-3003216" y="-884634"/>
                <a:ext cx="320675" cy="319088"/>
              </a:xfrm>
              <a:custGeom>
                <a:avLst/>
                <a:gdLst>
                  <a:gd name="T0" fmla="*/ 4 w 28"/>
                  <a:gd name="T1" fmla="*/ 7 h 28"/>
                  <a:gd name="T2" fmla="*/ 4 w 28"/>
                  <a:gd name="T3" fmla="*/ 9 h 28"/>
                  <a:gd name="T4" fmla="*/ 2 w 28"/>
                  <a:gd name="T5" fmla="*/ 10 h 28"/>
                  <a:gd name="T6" fmla="*/ 1 w 28"/>
                  <a:gd name="T7" fmla="*/ 11 h 28"/>
                  <a:gd name="T8" fmla="*/ 2 w 28"/>
                  <a:gd name="T9" fmla="*/ 13 h 28"/>
                  <a:gd name="T10" fmla="*/ 3 w 28"/>
                  <a:gd name="T11" fmla="*/ 15 h 28"/>
                  <a:gd name="T12" fmla="*/ 2 w 28"/>
                  <a:gd name="T13" fmla="*/ 16 h 28"/>
                  <a:gd name="T14" fmla="*/ 1 w 28"/>
                  <a:gd name="T15" fmla="*/ 18 h 28"/>
                  <a:gd name="T16" fmla="*/ 3 w 28"/>
                  <a:gd name="T17" fmla="*/ 20 h 28"/>
                  <a:gd name="T18" fmla="*/ 4 w 28"/>
                  <a:gd name="T19" fmla="*/ 20 h 28"/>
                  <a:gd name="T20" fmla="*/ 4 w 28"/>
                  <a:gd name="T21" fmla="*/ 22 h 28"/>
                  <a:gd name="T22" fmla="*/ 5 w 28"/>
                  <a:gd name="T23" fmla="*/ 24 h 28"/>
                  <a:gd name="T24" fmla="*/ 7 w 28"/>
                  <a:gd name="T25" fmla="*/ 25 h 28"/>
                  <a:gd name="T26" fmla="*/ 9 w 28"/>
                  <a:gd name="T27" fmla="*/ 24 h 28"/>
                  <a:gd name="T28" fmla="*/ 10 w 28"/>
                  <a:gd name="T29" fmla="*/ 26 h 28"/>
                  <a:gd name="T30" fmla="*/ 11 w 28"/>
                  <a:gd name="T31" fmla="*/ 28 h 28"/>
                  <a:gd name="T32" fmla="*/ 13 w 28"/>
                  <a:gd name="T33" fmla="*/ 27 h 28"/>
                  <a:gd name="T34" fmla="*/ 15 w 28"/>
                  <a:gd name="T35" fmla="*/ 25 h 28"/>
                  <a:gd name="T36" fmla="*/ 16 w 28"/>
                  <a:gd name="T37" fmla="*/ 27 h 28"/>
                  <a:gd name="T38" fmla="*/ 19 w 28"/>
                  <a:gd name="T39" fmla="*/ 27 h 28"/>
                  <a:gd name="T40" fmla="*/ 20 w 28"/>
                  <a:gd name="T41" fmla="*/ 26 h 28"/>
                  <a:gd name="T42" fmla="*/ 21 w 28"/>
                  <a:gd name="T43" fmla="*/ 23 h 28"/>
                  <a:gd name="T44" fmla="*/ 22 w 28"/>
                  <a:gd name="T45" fmla="*/ 24 h 28"/>
                  <a:gd name="T46" fmla="*/ 25 w 28"/>
                  <a:gd name="T47" fmla="*/ 23 h 28"/>
                  <a:gd name="T48" fmla="*/ 25 w 28"/>
                  <a:gd name="T49" fmla="*/ 21 h 28"/>
                  <a:gd name="T50" fmla="*/ 25 w 28"/>
                  <a:gd name="T51" fmla="*/ 19 h 28"/>
                  <a:gd name="T52" fmla="*/ 26 w 28"/>
                  <a:gd name="T53" fmla="*/ 19 h 28"/>
                  <a:gd name="T54" fmla="*/ 28 w 28"/>
                  <a:gd name="T55" fmla="*/ 17 h 28"/>
                  <a:gd name="T56" fmla="*/ 27 w 28"/>
                  <a:gd name="T57" fmla="*/ 15 h 28"/>
                  <a:gd name="T58" fmla="*/ 26 w 28"/>
                  <a:gd name="T59" fmla="*/ 13 h 28"/>
                  <a:gd name="T60" fmla="*/ 27 w 28"/>
                  <a:gd name="T61" fmla="*/ 12 h 28"/>
                  <a:gd name="T62" fmla="*/ 28 w 28"/>
                  <a:gd name="T63" fmla="*/ 10 h 28"/>
                  <a:gd name="T64" fmla="*/ 26 w 28"/>
                  <a:gd name="T65" fmla="*/ 8 h 28"/>
                  <a:gd name="T66" fmla="*/ 24 w 28"/>
                  <a:gd name="T67" fmla="*/ 8 h 28"/>
                  <a:gd name="T68" fmla="*/ 24 w 28"/>
                  <a:gd name="T69" fmla="*/ 6 h 28"/>
                  <a:gd name="T70" fmla="*/ 24 w 28"/>
                  <a:gd name="T71" fmla="*/ 4 h 28"/>
                  <a:gd name="T72" fmla="*/ 21 w 28"/>
                  <a:gd name="T73" fmla="*/ 3 h 28"/>
                  <a:gd name="T74" fmla="*/ 19 w 28"/>
                  <a:gd name="T75" fmla="*/ 4 h 28"/>
                  <a:gd name="T76" fmla="*/ 19 w 28"/>
                  <a:gd name="T77" fmla="*/ 2 h 28"/>
                  <a:gd name="T78" fmla="*/ 17 w 28"/>
                  <a:gd name="T79" fmla="*/ 0 h 28"/>
                  <a:gd name="T80" fmla="*/ 15 w 28"/>
                  <a:gd name="T81" fmla="*/ 1 h 28"/>
                  <a:gd name="T82" fmla="*/ 13 w 28"/>
                  <a:gd name="T83" fmla="*/ 3 h 28"/>
                  <a:gd name="T84" fmla="*/ 12 w 28"/>
                  <a:gd name="T85" fmla="*/ 2 h 28"/>
                  <a:gd name="T86" fmla="*/ 10 w 28"/>
                  <a:gd name="T87" fmla="*/ 1 h 28"/>
                  <a:gd name="T88" fmla="*/ 9 w 28"/>
                  <a:gd name="T89" fmla="*/ 3 h 28"/>
                  <a:gd name="T90" fmla="*/ 8 w 28"/>
                  <a:gd name="T91" fmla="*/ 5 h 28"/>
                  <a:gd name="T92" fmla="*/ 6 w 28"/>
                  <a:gd name="T93" fmla="*/ 4 h 28"/>
                  <a:gd name="T94" fmla="*/ 4 w 28"/>
                  <a:gd name="T95" fmla="*/ 5 h 28"/>
                  <a:gd name="T96" fmla="*/ 4 w 28"/>
                  <a:gd name="T97" fmla="*/ 7 h 28"/>
                  <a:gd name="T98" fmla="*/ 12 w 28"/>
                  <a:gd name="T99" fmla="*/ 6 h 28"/>
                  <a:gd name="T100" fmla="*/ 22 w 28"/>
                  <a:gd name="T101" fmla="*/ 12 h 28"/>
                  <a:gd name="T102" fmla="*/ 17 w 28"/>
                  <a:gd name="T103" fmla="*/ 22 h 28"/>
                  <a:gd name="T104" fmla="*/ 7 w 28"/>
                  <a:gd name="T105" fmla="*/ 17 h 28"/>
                  <a:gd name="T106" fmla="*/ 12 w 28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8">
                    <a:moveTo>
                      <a:pt x="4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9"/>
                      <a:pt x="1" y="10"/>
                      <a:pt x="1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5" y="20"/>
                      <a:pt x="5" y="22"/>
                      <a:pt x="4" y="22"/>
                    </a:cubicBezTo>
                    <a:cubicBezTo>
                      <a:pt x="4" y="23"/>
                      <a:pt x="4" y="24"/>
                      <a:pt x="5" y="24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6"/>
                      <a:pt x="15" y="25"/>
                      <a:pt x="15" y="25"/>
                    </a:cubicBezTo>
                    <a:cubicBezTo>
                      <a:pt x="16" y="25"/>
                      <a:pt x="16" y="26"/>
                      <a:pt x="16" y="27"/>
                    </a:cubicBezTo>
                    <a:cubicBezTo>
                      <a:pt x="17" y="27"/>
                      <a:pt x="18" y="28"/>
                      <a:pt x="19" y="27"/>
                    </a:cubicBezTo>
                    <a:cubicBezTo>
                      <a:pt x="19" y="27"/>
                      <a:pt x="20" y="26"/>
                      <a:pt x="20" y="26"/>
                    </a:cubicBezTo>
                    <a:cubicBezTo>
                      <a:pt x="20" y="25"/>
                      <a:pt x="20" y="24"/>
                      <a:pt x="21" y="23"/>
                    </a:cubicBezTo>
                    <a:cubicBezTo>
                      <a:pt x="21" y="23"/>
                      <a:pt x="22" y="23"/>
                      <a:pt x="22" y="24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5" y="23"/>
                      <a:pt x="25" y="22"/>
                      <a:pt x="25" y="21"/>
                    </a:cubicBezTo>
                    <a:cubicBezTo>
                      <a:pt x="24" y="21"/>
                      <a:pt x="24" y="19"/>
                      <a:pt x="25" y="19"/>
                    </a:cubicBezTo>
                    <a:cubicBezTo>
                      <a:pt x="25" y="19"/>
                      <a:pt x="25" y="18"/>
                      <a:pt x="26" y="19"/>
                    </a:cubicBezTo>
                    <a:cubicBezTo>
                      <a:pt x="27" y="19"/>
                      <a:pt x="28" y="18"/>
                      <a:pt x="28" y="17"/>
                    </a:cubicBezTo>
                    <a:cubicBezTo>
                      <a:pt x="28" y="16"/>
                      <a:pt x="28" y="15"/>
                      <a:pt x="27" y="15"/>
                    </a:cubicBezTo>
                    <a:cubicBezTo>
                      <a:pt x="26" y="15"/>
                      <a:pt x="26" y="14"/>
                      <a:pt x="26" y="13"/>
                    </a:cubicBezTo>
                    <a:cubicBezTo>
                      <a:pt x="26" y="13"/>
                      <a:pt x="26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7" y="9"/>
                      <a:pt x="26" y="8"/>
                      <a:pt x="26" y="8"/>
                    </a:cubicBezTo>
                    <a:cubicBezTo>
                      <a:pt x="25" y="9"/>
                      <a:pt x="24" y="8"/>
                      <a:pt x="24" y="8"/>
                    </a:cubicBezTo>
                    <a:cubicBezTo>
                      <a:pt x="23" y="7"/>
                      <a:pt x="24" y="7"/>
                      <a:pt x="24" y="6"/>
                    </a:cubicBezTo>
                    <a:cubicBezTo>
                      <a:pt x="25" y="5"/>
                      <a:pt x="24" y="4"/>
                      <a:pt x="24" y="4"/>
                    </a:cubicBezTo>
                    <a:cubicBezTo>
                      <a:pt x="23" y="3"/>
                      <a:pt x="22" y="3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3" y="3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9" y="1"/>
                      <a:pt x="8" y="2"/>
                      <a:pt x="9" y="3"/>
                    </a:cubicBezTo>
                    <a:cubicBezTo>
                      <a:pt x="9" y="3"/>
                      <a:pt x="8" y="4"/>
                      <a:pt x="8" y="5"/>
                    </a:cubicBezTo>
                    <a:cubicBezTo>
                      <a:pt x="7" y="5"/>
                      <a:pt x="7" y="5"/>
                      <a:pt x="6" y="4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5"/>
                      <a:pt x="3" y="6"/>
                      <a:pt x="4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3" y="16"/>
                      <a:pt x="21" y="20"/>
                      <a:pt x="17" y="22"/>
                    </a:cubicBezTo>
                    <a:cubicBezTo>
                      <a:pt x="12" y="23"/>
                      <a:pt x="8" y="21"/>
                      <a:pt x="7" y="17"/>
                    </a:cubicBezTo>
                    <a:cubicBezTo>
                      <a:pt x="5" y="12"/>
                      <a:pt x="8" y="8"/>
                      <a:pt x="12" y="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37"/>
              <p:cNvSpPr>
                <a:spLocks noEditPoints="1"/>
              </p:cNvSpPr>
              <p:nvPr/>
            </p:nvSpPr>
            <p:spPr bwMode="auto">
              <a:xfrm>
                <a:off x="-2992103" y="-565547"/>
                <a:ext cx="239713" cy="239713"/>
              </a:xfrm>
              <a:custGeom>
                <a:avLst/>
                <a:gdLst>
                  <a:gd name="T0" fmla="*/ 2 w 21"/>
                  <a:gd name="T1" fmla="*/ 5 h 21"/>
                  <a:gd name="T2" fmla="*/ 2 w 21"/>
                  <a:gd name="T3" fmla="*/ 7 h 21"/>
                  <a:gd name="T4" fmla="*/ 1 w 21"/>
                  <a:gd name="T5" fmla="*/ 7 h 21"/>
                  <a:gd name="T6" fmla="*/ 0 w 21"/>
                  <a:gd name="T7" fmla="*/ 8 h 21"/>
                  <a:gd name="T8" fmla="*/ 0 w 21"/>
                  <a:gd name="T9" fmla="*/ 10 h 21"/>
                  <a:gd name="T10" fmla="*/ 1 w 21"/>
                  <a:gd name="T11" fmla="*/ 11 h 21"/>
                  <a:gd name="T12" fmla="*/ 1 w 21"/>
                  <a:gd name="T13" fmla="*/ 12 h 21"/>
                  <a:gd name="T14" fmla="*/ 0 w 21"/>
                  <a:gd name="T15" fmla="*/ 14 h 21"/>
                  <a:gd name="T16" fmla="*/ 1 w 21"/>
                  <a:gd name="T17" fmla="*/ 15 h 21"/>
                  <a:gd name="T18" fmla="*/ 3 w 21"/>
                  <a:gd name="T19" fmla="*/ 15 h 21"/>
                  <a:gd name="T20" fmla="*/ 3 w 21"/>
                  <a:gd name="T21" fmla="*/ 17 h 21"/>
                  <a:gd name="T22" fmla="*/ 3 w 21"/>
                  <a:gd name="T23" fmla="*/ 18 h 21"/>
                  <a:gd name="T24" fmla="*/ 5 w 21"/>
                  <a:gd name="T25" fmla="*/ 19 h 21"/>
                  <a:gd name="T26" fmla="*/ 6 w 21"/>
                  <a:gd name="T27" fmla="*/ 18 h 21"/>
                  <a:gd name="T28" fmla="*/ 7 w 21"/>
                  <a:gd name="T29" fmla="*/ 20 h 21"/>
                  <a:gd name="T30" fmla="*/ 8 w 21"/>
                  <a:gd name="T31" fmla="*/ 21 h 21"/>
                  <a:gd name="T32" fmla="*/ 10 w 21"/>
                  <a:gd name="T33" fmla="*/ 20 h 21"/>
                  <a:gd name="T34" fmla="*/ 11 w 21"/>
                  <a:gd name="T35" fmla="*/ 19 h 21"/>
                  <a:gd name="T36" fmla="*/ 12 w 21"/>
                  <a:gd name="T37" fmla="*/ 20 h 21"/>
                  <a:gd name="T38" fmla="*/ 13 w 21"/>
                  <a:gd name="T39" fmla="*/ 21 h 21"/>
                  <a:gd name="T40" fmla="*/ 15 w 21"/>
                  <a:gd name="T41" fmla="*/ 19 h 21"/>
                  <a:gd name="T42" fmla="*/ 15 w 21"/>
                  <a:gd name="T43" fmla="*/ 18 h 21"/>
                  <a:gd name="T44" fmla="*/ 16 w 21"/>
                  <a:gd name="T45" fmla="*/ 18 h 21"/>
                  <a:gd name="T46" fmla="*/ 18 w 21"/>
                  <a:gd name="T47" fmla="*/ 18 h 21"/>
                  <a:gd name="T48" fmla="*/ 18 w 21"/>
                  <a:gd name="T49" fmla="*/ 16 h 21"/>
                  <a:gd name="T50" fmla="*/ 18 w 21"/>
                  <a:gd name="T51" fmla="*/ 14 h 21"/>
                  <a:gd name="T52" fmla="*/ 19 w 21"/>
                  <a:gd name="T53" fmla="*/ 14 h 21"/>
                  <a:gd name="T54" fmla="*/ 21 w 21"/>
                  <a:gd name="T55" fmla="*/ 13 h 21"/>
                  <a:gd name="T56" fmla="*/ 20 w 21"/>
                  <a:gd name="T57" fmla="*/ 11 h 21"/>
                  <a:gd name="T58" fmla="*/ 19 w 21"/>
                  <a:gd name="T59" fmla="*/ 10 h 21"/>
                  <a:gd name="T60" fmla="*/ 20 w 21"/>
                  <a:gd name="T61" fmla="*/ 9 h 21"/>
                  <a:gd name="T62" fmla="*/ 20 w 21"/>
                  <a:gd name="T63" fmla="*/ 7 h 21"/>
                  <a:gd name="T64" fmla="*/ 19 w 21"/>
                  <a:gd name="T65" fmla="*/ 6 h 21"/>
                  <a:gd name="T66" fmla="*/ 17 w 21"/>
                  <a:gd name="T67" fmla="*/ 5 h 21"/>
                  <a:gd name="T68" fmla="*/ 18 w 21"/>
                  <a:gd name="T69" fmla="*/ 4 h 21"/>
                  <a:gd name="T70" fmla="*/ 17 w 21"/>
                  <a:gd name="T71" fmla="*/ 3 h 21"/>
                  <a:gd name="T72" fmla="*/ 16 w 21"/>
                  <a:gd name="T73" fmla="*/ 2 h 21"/>
                  <a:gd name="T74" fmla="*/ 14 w 21"/>
                  <a:gd name="T75" fmla="*/ 3 h 21"/>
                  <a:gd name="T76" fmla="*/ 14 w 21"/>
                  <a:gd name="T77" fmla="*/ 1 h 21"/>
                  <a:gd name="T78" fmla="*/ 12 w 21"/>
                  <a:gd name="T79" fmla="*/ 0 h 21"/>
                  <a:gd name="T80" fmla="*/ 11 w 21"/>
                  <a:gd name="T81" fmla="*/ 1 h 21"/>
                  <a:gd name="T82" fmla="*/ 9 w 21"/>
                  <a:gd name="T83" fmla="*/ 2 h 21"/>
                  <a:gd name="T84" fmla="*/ 9 w 21"/>
                  <a:gd name="T85" fmla="*/ 1 h 21"/>
                  <a:gd name="T86" fmla="*/ 7 w 21"/>
                  <a:gd name="T87" fmla="*/ 0 h 21"/>
                  <a:gd name="T88" fmla="*/ 6 w 21"/>
                  <a:gd name="T89" fmla="*/ 2 h 21"/>
                  <a:gd name="T90" fmla="*/ 5 w 21"/>
                  <a:gd name="T91" fmla="*/ 3 h 21"/>
                  <a:gd name="T92" fmla="*/ 4 w 21"/>
                  <a:gd name="T93" fmla="*/ 3 h 21"/>
                  <a:gd name="T94" fmla="*/ 2 w 21"/>
                  <a:gd name="T95" fmla="*/ 3 h 21"/>
                  <a:gd name="T96" fmla="*/ 2 w 21"/>
                  <a:gd name="T97" fmla="*/ 5 h 21"/>
                  <a:gd name="T98" fmla="*/ 8 w 21"/>
                  <a:gd name="T99" fmla="*/ 5 h 21"/>
                  <a:gd name="T100" fmla="*/ 16 w 21"/>
                  <a:gd name="T101" fmla="*/ 9 h 21"/>
                  <a:gd name="T102" fmla="*/ 12 w 21"/>
                  <a:gd name="T103" fmla="*/ 16 h 21"/>
                  <a:gd name="T104" fmla="*/ 4 w 21"/>
                  <a:gd name="T105" fmla="*/ 12 h 21"/>
                  <a:gd name="T106" fmla="*/ 8 w 21"/>
                  <a:gd name="T10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" h="21">
                    <a:moveTo>
                      <a:pt x="2" y="5"/>
                    </a:moveTo>
                    <a:cubicBezTo>
                      <a:pt x="2" y="5"/>
                      <a:pt x="2" y="6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8" y="21"/>
                    </a:cubicBezTo>
                    <a:cubicBezTo>
                      <a:pt x="9" y="21"/>
                      <a:pt x="9" y="21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1" y="19"/>
                      <a:pt x="12" y="20"/>
                      <a:pt x="12" y="20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15" y="17"/>
                      <a:pt x="16" y="18"/>
                      <a:pt x="16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9" y="17"/>
                      <a:pt x="19" y="16"/>
                      <a:pt x="18" y="16"/>
                    </a:cubicBezTo>
                    <a:cubicBezTo>
                      <a:pt x="18" y="16"/>
                      <a:pt x="18" y="14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1" y="13"/>
                      <a:pt x="21" y="13"/>
                    </a:cubicBezTo>
                    <a:cubicBezTo>
                      <a:pt x="21" y="12"/>
                      <a:pt x="21" y="11"/>
                      <a:pt x="20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9"/>
                      <a:pt x="21" y="8"/>
                      <a:pt x="20" y="7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8" y="6"/>
                      <a:pt x="18" y="6"/>
                      <a:pt x="17" y="5"/>
                    </a:cubicBezTo>
                    <a:cubicBezTo>
                      <a:pt x="17" y="5"/>
                      <a:pt x="17" y="5"/>
                      <a:pt x="18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0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1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lose/>
                    <a:moveTo>
                      <a:pt x="8" y="5"/>
                    </a:moveTo>
                    <a:cubicBezTo>
                      <a:pt x="12" y="4"/>
                      <a:pt x="15" y="5"/>
                      <a:pt x="16" y="9"/>
                    </a:cubicBezTo>
                    <a:cubicBezTo>
                      <a:pt x="17" y="12"/>
                      <a:pt x="15" y="15"/>
                      <a:pt x="12" y="16"/>
                    </a:cubicBezTo>
                    <a:cubicBezTo>
                      <a:pt x="9" y="17"/>
                      <a:pt x="5" y="16"/>
                      <a:pt x="4" y="12"/>
                    </a:cubicBezTo>
                    <a:cubicBezTo>
                      <a:pt x="3" y="9"/>
                      <a:pt x="5" y="6"/>
                      <a:pt x="8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 bwMode="auto">
          <a:xfrm>
            <a:off x="5287963" y="1131888"/>
            <a:ext cx="1438275" cy="1635125"/>
            <a:chOff x="5235635" y="1034599"/>
            <a:chExt cx="1438770" cy="1636085"/>
          </a:xfrm>
        </p:grpSpPr>
        <p:grpSp>
          <p:nvGrpSpPr>
            <p:cNvPr id="28684" name="组合 6"/>
            <p:cNvGrpSpPr/>
            <p:nvPr/>
          </p:nvGrpSpPr>
          <p:grpSpPr bwMode="auto">
            <a:xfrm>
              <a:off x="5235635" y="1034599"/>
              <a:ext cx="1438770" cy="1636085"/>
              <a:chOff x="5235635" y="1034599"/>
              <a:chExt cx="1438770" cy="1636085"/>
            </a:xfrm>
          </p:grpSpPr>
          <p:sp>
            <p:nvSpPr>
              <p:cNvPr id="17" name="Rectangle 7"/>
              <p:cNvSpPr/>
              <p:nvPr/>
            </p:nvSpPr>
            <p:spPr bwMode="auto">
              <a:xfrm>
                <a:off x="5235635" y="1034599"/>
                <a:ext cx="1438770" cy="1636085"/>
              </a:xfrm>
              <a:prstGeom prst="rect">
                <a:avLst/>
              </a:prstGeom>
              <a:pattFill prst="ltDn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8687" name="TextBox 10"/>
              <p:cNvSpPr txBox="1">
                <a:spLocks noChangeArrowheads="1"/>
              </p:cNvSpPr>
              <p:nvPr/>
            </p:nvSpPr>
            <p:spPr bwMode="auto">
              <a:xfrm>
                <a:off x="5281828" y="120359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8" name="矩形 1"/>
              <p:cNvSpPr>
                <a:spLocks noChangeArrowheads="1"/>
              </p:cNvSpPr>
              <p:nvPr/>
            </p:nvSpPr>
            <p:spPr bwMode="auto">
              <a:xfrm>
                <a:off x="5296528" y="1540778"/>
                <a:ext cx="120146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5361090" y="1519070"/>
              <a:ext cx="113704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 bwMode="auto">
          <a:xfrm>
            <a:off x="6805613" y="2867025"/>
            <a:ext cx="1438275" cy="1635125"/>
            <a:chOff x="6753134" y="2769552"/>
            <a:chExt cx="1438770" cy="1636085"/>
          </a:xfrm>
        </p:grpSpPr>
        <p:grpSp>
          <p:nvGrpSpPr>
            <p:cNvPr id="28679" name="组合 4"/>
            <p:cNvGrpSpPr/>
            <p:nvPr/>
          </p:nvGrpSpPr>
          <p:grpSpPr bwMode="auto">
            <a:xfrm>
              <a:off x="6753134" y="2769552"/>
              <a:ext cx="1438770" cy="1636085"/>
              <a:chOff x="6753134" y="2769552"/>
              <a:chExt cx="1438770" cy="1636085"/>
            </a:xfrm>
          </p:grpSpPr>
          <p:sp>
            <p:nvSpPr>
              <p:cNvPr id="23" name="Rectangle 6"/>
              <p:cNvSpPr/>
              <p:nvPr/>
            </p:nvSpPr>
            <p:spPr bwMode="auto">
              <a:xfrm>
                <a:off x="6753134" y="2769552"/>
                <a:ext cx="1438770" cy="1636085"/>
              </a:xfrm>
              <a:prstGeom prst="rect">
                <a:avLst/>
              </a:prstGeom>
              <a:pattFill prst="ltDn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8682" name="TextBox 10"/>
              <p:cNvSpPr txBox="1">
                <a:spLocks noChangeArrowheads="1"/>
              </p:cNvSpPr>
              <p:nvPr/>
            </p:nvSpPr>
            <p:spPr bwMode="auto">
              <a:xfrm>
                <a:off x="6841577" y="293999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3" name="矩形 1"/>
              <p:cNvSpPr>
                <a:spLocks noChangeArrowheads="1"/>
              </p:cNvSpPr>
              <p:nvPr/>
            </p:nvSpPr>
            <p:spPr bwMode="auto">
              <a:xfrm>
                <a:off x="6856277" y="3285908"/>
                <a:ext cx="117210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967520" y="3247671"/>
              <a:ext cx="10608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E:\迅雷下载\1245063429742_zcool.com.cn\国际象棋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0" r="41016" b="8986"/>
          <a:stretch>
            <a:fillRect/>
          </a:stretch>
        </p:blipFill>
        <p:spPr bwMode="auto">
          <a:xfrm>
            <a:off x="639763" y="1131888"/>
            <a:ext cx="4552950" cy="337026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699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3011566" y="1536918"/>
              <a:ext cx="263512" cy="269464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9725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29726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27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700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52"/>
            <p:cNvSpPr>
              <a:spLocks noEditPoints="1"/>
            </p:cNvSpPr>
            <p:nvPr/>
          </p:nvSpPr>
          <p:spPr bwMode="auto">
            <a:xfrm>
              <a:off x="2954419" y="2211256"/>
              <a:ext cx="376218" cy="36094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9719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2972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21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701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12" name="Freeform 77"/>
            <p:cNvSpPr>
              <a:spLocks noEditPoints="1"/>
            </p:cNvSpPr>
            <p:nvPr/>
          </p:nvSpPr>
          <p:spPr bwMode="auto">
            <a:xfrm>
              <a:off x="2954913" y="2931115"/>
              <a:ext cx="407651" cy="361390"/>
            </a:xfrm>
            <a:custGeom>
              <a:avLst/>
              <a:gdLst>
                <a:gd name="T0" fmla="*/ 1384831212 w 60"/>
                <a:gd name="T1" fmla="*/ 650924758 h 53"/>
                <a:gd name="T2" fmla="*/ 507770086 w 60"/>
                <a:gd name="T3" fmla="*/ 1301842698 h 53"/>
                <a:gd name="T4" fmla="*/ 507770086 w 60"/>
                <a:gd name="T5" fmla="*/ 2147483646 h 53"/>
                <a:gd name="T6" fmla="*/ 738575288 w 60"/>
                <a:gd name="T7" fmla="*/ 2147483646 h 53"/>
                <a:gd name="T8" fmla="*/ 1154026010 w 60"/>
                <a:gd name="T9" fmla="*/ 2147483646 h 53"/>
                <a:gd name="T10" fmla="*/ 1154026010 w 60"/>
                <a:gd name="T11" fmla="*/ 1627305077 h 53"/>
                <a:gd name="T12" fmla="*/ 1615629620 w 60"/>
                <a:gd name="T13" fmla="*/ 1627305077 h 53"/>
                <a:gd name="T14" fmla="*/ 1615629620 w 60"/>
                <a:gd name="T15" fmla="*/ 2147483646 h 53"/>
                <a:gd name="T16" fmla="*/ 2031080342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1301842698 h 53"/>
                <a:gd name="T22" fmla="*/ 1384831212 w 60"/>
                <a:gd name="T23" fmla="*/ 650924758 h 53"/>
                <a:gd name="T24" fmla="*/ 92319363 w 60"/>
                <a:gd name="T25" fmla="*/ 1208856369 h 53"/>
                <a:gd name="T26" fmla="*/ 46159682 w 60"/>
                <a:gd name="T27" fmla="*/ 1162359795 h 53"/>
                <a:gd name="T28" fmla="*/ 92319363 w 60"/>
                <a:gd name="T29" fmla="*/ 976380318 h 53"/>
                <a:gd name="T30" fmla="*/ 1292505055 w 60"/>
                <a:gd name="T31" fmla="*/ 92986329 h 53"/>
                <a:gd name="T32" fmla="*/ 1384831212 w 60"/>
                <a:gd name="T33" fmla="*/ 0 h 53"/>
                <a:gd name="T34" fmla="*/ 1384831212 w 60"/>
                <a:gd name="T35" fmla="*/ 0 h 53"/>
                <a:gd name="T36" fmla="*/ 1384831212 w 60"/>
                <a:gd name="T37" fmla="*/ 0 h 53"/>
                <a:gd name="T38" fmla="*/ 1384831212 w 60"/>
                <a:gd name="T39" fmla="*/ 0 h 53"/>
                <a:gd name="T40" fmla="*/ 1477150575 w 60"/>
                <a:gd name="T41" fmla="*/ 92986329 h 53"/>
                <a:gd name="T42" fmla="*/ 1800275140 w 60"/>
                <a:gd name="T43" fmla="*/ 325462379 h 53"/>
                <a:gd name="T44" fmla="*/ 1892601298 w 60"/>
                <a:gd name="T45" fmla="*/ 278965805 h 53"/>
                <a:gd name="T46" fmla="*/ 1892601298 w 60"/>
                <a:gd name="T47" fmla="*/ 139482903 h 53"/>
                <a:gd name="T48" fmla="*/ 2031080342 w 60"/>
                <a:gd name="T49" fmla="*/ 0 h 53"/>
                <a:gd name="T50" fmla="*/ 2147483646 w 60"/>
                <a:gd name="T51" fmla="*/ 0 h 53"/>
                <a:gd name="T52" fmla="*/ 2147483646 w 60"/>
                <a:gd name="T53" fmla="*/ 139482903 h 53"/>
                <a:gd name="T54" fmla="*/ 2147483646 w 60"/>
                <a:gd name="T55" fmla="*/ 557931611 h 53"/>
                <a:gd name="T56" fmla="*/ 2147483646 w 60"/>
                <a:gd name="T57" fmla="*/ 743911087 h 53"/>
                <a:gd name="T58" fmla="*/ 2147483646 w 60"/>
                <a:gd name="T59" fmla="*/ 976380318 h 53"/>
                <a:gd name="T60" fmla="*/ 2147483646 w 60"/>
                <a:gd name="T61" fmla="*/ 1162359795 h 53"/>
                <a:gd name="T62" fmla="*/ 2147483646 w 60"/>
                <a:gd name="T63" fmla="*/ 1208856369 h 53"/>
                <a:gd name="T64" fmla="*/ 2147483646 w 60"/>
                <a:gd name="T65" fmla="*/ 1255346124 h 53"/>
                <a:gd name="T66" fmla="*/ 1384831212 w 60"/>
                <a:gd name="T67" fmla="*/ 418448708 h 53"/>
                <a:gd name="T68" fmla="*/ 1384831212 w 60"/>
                <a:gd name="T69" fmla="*/ 418448708 h 53"/>
                <a:gd name="T70" fmla="*/ 1384831212 w 60"/>
                <a:gd name="T71" fmla="*/ 418448708 h 53"/>
                <a:gd name="T72" fmla="*/ 1384831212 w 60"/>
                <a:gd name="T73" fmla="*/ 418448708 h 53"/>
                <a:gd name="T74" fmla="*/ 184645520 w 60"/>
                <a:gd name="T75" fmla="*/ 1255346124 h 53"/>
                <a:gd name="T76" fmla="*/ 92319363 w 60"/>
                <a:gd name="T77" fmla="*/ 1208856369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3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2971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15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702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06"/>
            <p:cNvSpPr>
              <a:spLocks noEditPoints="1"/>
            </p:cNvSpPr>
            <p:nvPr/>
          </p:nvSpPr>
          <p:spPr bwMode="auto">
            <a:xfrm>
              <a:off x="2981405" y="3667041"/>
              <a:ext cx="349232" cy="329697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9707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29708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09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迅雷下载\shutterstock_132642680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6" b="29053"/>
          <a:stretch>
            <a:fillRect/>
          </a:stretch>
        </p:blipFill>
        <p:spPr bwMode="auto">
          <a:xfrm>
            <a:off x="1640941" y="2838878"/>
            <a:ext cx="3450516" cy="1781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reeform 216"/>
          <p:cNvSpPr/>
          <p:nvPr/>
        </p:nvSpPr>
        <p:spPr bwMode="auto">
          <a:xfrm>
            <a:off x="5081588" y="1752600"/>
            <a:ext cx="774700" cy="1731963"/>
          </a:xfrm>
          <a:custGeom>
            <a:avLst/>
            <a:gdLst>
              <a:gd name="T0" fmla="*/ 0 w 590"/>
              <a:gd name="T1" fmla="*/ 2004977561 h 1496"/>
              <a:gd name="T2" fmla="*/ 470296735 w 590"/>
              <a:gd name="T3" fmla="*/ 2004977561 h 1496"/>
              <a:gd name="T4" fmla="*/ 470296735 w 590"/>
              <a:gd name="T5" fmla="*/ 0 h 1496"/>
              <a:gd name="T6" fmla="*/ 1016393269 w 590"/>
              <a:gd name="T7" fmla="*/ 0 h 1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" h="1496">
                <a:moveTo>
                  <a:pt x="0" y="1496"/>
                </a:moveTo>
                <a:lnTo>
                  <a:pt x="273" y="1496"/>
                </a:lnTo>
                <a:lnTo>
                  <a:pt x="273" y="0"/>
                </a:lnTo>
                <a:lnTo>
                  <a:pt x="590" y="0"/>
                </a:lnTo>
              </a:path>
            </a:pathLst>
          </a:custGeom>
          <a:noFill/>
          <a:ln w="63500">
            <a:solidFill>
              <a:srgbClr val="FFC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217"/>
          <p:cNvSpPr/>
          <p:nvPr/>
        </p:nvSpPr>
        <p:spPr bwMode="auto">
          <a:xfrm>
            <a:off x="5081588" y="2943225"/>
            <a:ext cx="774700" cy="757238"/>
          </a:xfrm>
          <a:custGeom>
            <a:avLst/>
            <a:gdLst>
              <a:gd name="T0" fmla="*/ 0 w 590"/>
              <a:gd name="T1" fmla="*/ 395252664 h 1451"/>
              <a:gd name="T2" fmla="*/ 704584398 w 590"/>
              <a:gd name="T3" fmla="*/ 395252664 h 1451"/>
              <a:gd name="T4" fmla="*/ 704584398 w 590"/>
              <a:gd name="T5" fmla="*/ 0 h 1451"/>
              <a:gd name="T6" fmla="*/ 1016393269 w 590"/>
              <a:gd name="T7" fmla="*/ 0 h 14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" h="1451">
                <a:moveTo>
                  <a:pt x="0" y="1451"/>
                </a:moveTo>
                <a:lnTo>
                  <a:pt x="409" y="1451"/>
                </a:lnTo>
                <a:lnTo>
                  <a:pt x="409" y="0"/>
                </a:lnTo>
                <a:lnTo>
                  <a:pt x="590" y="0"/>
                </a:lnTo>
              </a:path>
            </a:pathLst>
          </a:custGeom>
          <a:noFill/>
          <a:ln w="63500">
            <a:solidFill>
              <a:srgbClr val="FFC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218"/>
          <p:cNvSpPr/>
          <p:nvPr/>
        </p:nvSpPr>
        <p:spPr bwMode="auto">
          <a:xfrm flipV="1">
            <a:off x="5081588" y="3916363"/>
            <a:ext cx="774700" cy="271462"/>
          </a:xfrm>
          <a:custGeom>
            <a:avLst/>
            <a:gdLst>
              <a:gd name="T0" fmla="*/ 0 w 590"/>
              <a:gd name="T1" fmla="*/ 49129178 h 1496"/>
              <a:gd name="T2" fmla="*/ 470296735 w 590"/>
              <a:gd name="T3" fmla="*/ 49129178 h 1496"/>
              <a:gd name="T4" fmla="*/ 470296735 w 590"/>
              <a:gd name="T5" fmla="*/ 0 h 1496"/>
              <a:gd name="T6" fmla="*/ 1016393269 w 590"/>
              <a:gd name="T7" fmla="*/ 0 h 1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" h="1496">
                <a:moveTo>
                  <a:pt x="0" y="1496"/>
                </a:moveTo>
                <a:lnTo>
                  <a:pt x="273" y="1496"/>
                </a:lnTo>
                <a:lnTo>
                  <a:pt x="273" y="0"/>
                </a:lnTo>
                <a:lnTo>
                  <a:pt x="590" y="0"/>
                </a:lnTo>
              </a:path>
            </a:pathLst>
          </a:custGeom>
          <a:noFill/>
          <a:ln w="63500">
            <a:solidFill>
              <a:srgbClr val="FFC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631950" y="1103313"/>
            <a:ext cx="3449638" cy="2867025"/>
            <a:chOff x="1253906" y="843558"/>
            <a:chExt cx="3450516" cy="2866949"/>
          </a:xfrm>
        </p:grpSpPr>
        <p:sp>
          <p:nvSpPr>
            <p:cNvPr id="8" name="Freeform 220"/>
            <p:cNvSpPr/>
            <p:nvPr/>
          </p:nvSpPr>
          <p:spPr bwMode="auto">
            <a:xfrm>
              <a:off x="1253906" y="843558"/>
              <a:ext cx="3450516" cy="1569995"/>
            </a:xfrm>
            <a:custGeom>
              <a:avLst/>
              <a:gdLst>
                <a:gd name="T0" fmla="*/ 0 w 1066"/>
                <a:gd name="T1" fmla="*/ 533 h 533"/>
                <a:gd name="T2" fmla="*/ 3 w 1066"/>
                <a:gd name="T3" fmla="*/ 479 h 533"/>
                <a:gd name="T4" fmla="*/ 11 w 1066"/>
                <a:gd name="T5" fmla="*/ 425 h 533"/>
                <a:gd name="T6" fmla="*/ 24 w 1066"/>
                <a:gd name="T7" fmla="*/ 375 h 533"/>
                <a:gd name="T8" fmla="*/ 41 w 1066"/>
                <a:gd name="T9" fmla="*/ 326 h 533"/>
                <a:gd name="T10" fmla="*/ 64 w 1066"/>
                <a:gd name="T11" fmla="*/ 280 h 533"/>
                <a:gd name="T12" fmla="*/ 91 w 1066"/>
                <a:gd name="T13" fmla="*/ 235 h 533"/>
                <a:gd name="T14" fmla="*/ 121 w 1066"/>
                <a:gd name="T15" fmla="*/ 194 h 533"/>
                <a:gd name="T16" fmla="*/ 155 w 1066"/>
                <a:gd name="T17" fmla="*/ 156 h 533"/>
                <a:gd name="T18" fmla="*/ 193 w 1066"/>
                <a:gd name="T19" fmla="*/ 122 h 533"/>
                <a:gd name="T20" fmla="*/ 235 w 1066"/>
                <a:gd name="T21" fmla="*/ 92 h 533"/>
                <a:gd name="T22" fmla="*/ 278 w 1066"/>
                <a:gd name="T23" fmla="*/ 64 h 533"/>
                <a:gd name="T24" fmla="*/ 326 w 1066"/>
                <a:gd name="T25" fmla="*/ 42 h 533"/>
                <a:gd name="T26" fmla="*/ 374 w 1066"/>
                <a:gd name="T27" fmla="*/ 24 h 533"/>
                <a:gd name="T28" fmla="*/ 425 w 1066"/>
                <a:gd name="T29" fmla="*/ 11 h 533"/>
                <a:gd name="T30" fmla="*/ 478 w 1066"/>
                <a:gd name="T31" fmla="*/ 3 h 533"/>
                <a:gd name="T32" fmla="*/ 533 w 1066"/>
                <a:gd name="T33" fmla="*/ 0 h 533"/>
                <a:gd name="T34" fmla="*/ 559 w 1066"/>
                <a:gd name="T35" fmla="*/ 1 h 533"/>
                <a:gd name="T36" fmla="*/ 613 w 1066"/>
                <a:gd name="T37" fmla="*/ 7 h 533"/>
                <a:gd name="T38" fmla="*/ 666 w 1066"/>
                <a:gd name="T39" fmla="*/ 17 h 533"/>
                <a:gd name="T40" fmla="*/ 715 w 1066"/>
                <a:gd name="T41" fmla="*/ 33 h 533"/>
                <a:gd name="T42" fmla="*/ 764 w 1066"/>
                <a:gd name="T43" fmla="*/ 53 h 533"/>
                <a:gd name="T44" fmla="*/ 809 w 1066"/>
                <a:gd name="T45" fmla="*/ 77 h 533"/>
                <a:gd name="T46" fmla="*/ 851 w 1066"/>
                <a:gd name="T47" fmla="*/ 106 h 533"/>
                <a:gd name="T48" fmla="*/ 891 w 1066"/>
                <a:gd name="T49" fmla="*/ 139 h 533"/>
                <a:gd name="T50" fmla="*/ 927 w 1066"/>
                <a:gd name="T51" fmla="*/ 175 h 533"/>
                <a:gd name="T52" fmla="*/ 960 w 1066"/>
                <a:gd name="T53" fmla="*/ 214 h 533"/>
                <a:gd name="T54" fmla="*/ 989 w 1066"/>
                <a:gd name="T55" fmla="*/ 257 h 533"/>
                <a:gd name="T56" fmla="*/ 1013 w 1066"/>
                <a:gd name="T57" fmla="*/ 302 h 533"/>
                <a:gd name="T58" fmla="*/ 1033 w 1066"/>
                <a:gd name="T59" fmla="*/ 351 h 533"/>
                <a:gd name="T60" fmla="*/ 1049 w 1066"/>
                <a:gd name="T61" fmla="*/ 400 h 533"/>
                <a:gd name="T62" fmla="*/ 1059 w 1066"/>
                <a:gd name="T63" fmla="*/ 452 h 533"/>
                <a:gd name="T64" fmla="*/ 1065 w 1066"/>
                <a:gd name="T65" fmla="*/ 505 h 533"/>
                <a:gd name="T66" fmla="*/ 0 w 1066"/>
                <a:gd name="T6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" h="533">
                  <a:moveTo>
                    <a:pt x="0" y="533"/>
                  </a:moveTo>
                  <a:lnTo>
                    <a:pt x="0" y="533"/>
                  </a:lnTo>
                  <a:lnTo>
                    <a:pt x="0" y="505"/>
                  </a:lnTo>
                  <a:lnTo>
                    <a:pt x="3" y="479"/>
                  </a:lnTo>
                  <a:lnTo>
                    <a:pt x="5" y="452"/>
                  </a:lnTo>
                  <a:lnTo>
                    <a:pt x="11" y="425"/>
                  </a:lnTo>
                  <a:lnTo>
                    <a:pt x="16" y="400"/>
                  </a:lnTo>
                  <a:lnTo>
                    <a:pt x="24" y="375"/>
                  </a:lnTo>
                  <a:lnTo>
                    <a:pt x="32" y="351"/>
                  </a:lnTo>
                  <a:lnTo>
                    <a:pt x="41" y="326"/>
                  </a:lnTo>
                  <a:lnTo>
                    <a:pt x="53" y="302"/>
                  </a:lnTo>
                  <a:lnTo>
                    <a:pt x="64" y="280"/>
                  </a:lnTo>
                  <a:lnTo>
                    <a:pt x="76" y="257"/>
                  </a:lnTo>
                  <a:lnTo>
                    <a:pt x="91" y="235"/>
                  </a:lnTo>
                  <a:lnTo>
                    <a:pt x="105" y="214"/>
                  </a:lnTo>
                  <a:lnTo>
                    <a:pt x="121" y="194"/>
                  </a:lnTo>
                  <a:lnTo>
                    <a:pt x="138" y="175"/>
                  </a:lnTo>
                  <a:lnTo>
                    <a:pt x="155" y="156"/>
                  </a:lnTo>
                  <a:lnTo>
                    <a:pt x="175" y="139"/>
                  </a:lnTo>
                  <a:lnTo>
                    <a:pt x="193" y="122"/>
                  </a:lnTo>
                  <a:lnTo>
                    <a:pt x="214" y="106"/>
                  </a:lnTo>
                  <a:lnTo>
                    <a:pt x="235" y="92"/>
                  </a:lnTo>
                  <a:lnTo>
                    <a:pt x="256" y="77"/>
                  </a:lnTo>
                  <a:lnTo>
                    <a:pt x="278" y="64"/>
                  </a:lnTo>
                  <a:lnTo>
                    <a:pt x="302" y="53"/>
                  </a:lnTo>
                  <a:lnTo>
                    <a:pt x="326" y="42"/>
                  </a:lnTo>
                  <a:lnTo>
                    <a:pt x="349" y="33"/>
                  </a:lnTo>
                  <a:lnTo>
                    <a:pt x="374" y="24"/>
                  </a:lnTo>
                  <a:lnTo>
                    <a:pt x="399" y="17"/>
                  </a:lnTo>
                  <a:lnTo>
                    <a:pt x="425" y="11"/>
                  </a:lnTo>
                  <a:lnTo>
                    <a:pt x="452" y="7"/>
                  </a:lnTo>
                  <a:lnTo>
                    <a:pt x="478" y="3"/>
                  </a:lnTo>
                  <a:lnTo>
                    <a:pt x="505" y="1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1"/>
                  </a:lnTo>
                  <a:lnTo>
                    <a:pt x="587" y="3"/>
                  </a:lnTo>
                  <a:lnTo>
                    <a:pt x="613" y="7"/>
                  </a:lnTo>
                  <a:lnTo>
                    <a:pt x="639" y="11"/>
                  </a:lnTo>
                  <a:lnTo>
                    <a:pt x="666" y="17"/>
                  </a:lnTo>
                  <a:lnTo>
                    <a:pt x="691" y="24"/>
                  </a:lnTo>
                  <a:lnTo>
                    <a:pt x="715" y="33"/>
                  </a:lnTo>
                  <a:lnTo>
                    <a:pt x="740" y="42"/>
                  </a:lnTo>
                  <a:lnTo>
                    <a:pt x="764" y="53"/>
                  </a:lnTo>
                  <a:lnTo>
                    <a:pt x="786" y="64"/>
                  </a:lnTo>
                  <a:lnTo>
                    <a:pt x="809" y="77"/>
                  </a:lnTo>
                  <a:lnTo>
                    <a:pt x="831" y="92"/>
                  </a:lnTo>
                  <a:lnTo>
                    <a:pt x="851" y="106"/>
                  </a:lnTo>
                  <a:lnTo>
                    <a:pt x="872" y="122"/>
                  </a:lnTo>
                  <a:lnTo>
                    <a:pt x="891" y="139"/>
                  </a:lnTo>
                  <a:lnTo>
                    <a:pt x="910" y="156"/>
                  </a:lnTo>
                  <a:lnTo>
                    <a:pt x="927" y="175"/>
                  </a:lnTo>
                  <a:lnTo>
                    <a:pt x="944" y="194"/>
                  </a:lnTo>
                  <a:lnTo>
                    <a:pt x="960" y="214"/>
                  </a:lnTo>
                  <a:lnTo>
                    <a:pt x="974" y="235"/>
                  </a:lnTo>
                  <a:lnTo>
                    <a:pt x="989" y="257"/>
                  </a:lnTo>
                  <a:lnTo>
                    <a:pt x="1002" y="280"/>
                  </a:lnTo>
                  <a:lnTo>
                    <a:pt x="1013" y="302"/>
                  </a:lnTo>
                  <a:lnTo>
                    <a:pt x="1024" y="326"/>
                  </a:lnTo>
                  <a:lnTo>
                    <a:pt x="1033" y="351"/>
                  </a:lnTo>
                  <a:lnTo>
                    <a:pt x="1041" y="375"/>
                  </a:lnTo>
                  <a:lnTo>
                    <a:pt x="1049" y="400"/>
                  </a:lnTo>
                  <a:lnTo>
                    <a:pt x="1054" y="425"/>
                  </a:lnTo>
                  <a:lnTo>
                    <a:pt x="1059" y="452"/>
                  </a:lnTo>
                  <a:lnTo>
                    <a:pt x="1062" y="479"/>
                  </a:lnTo>
                  <a:lnTo>
                    <a:pt x="1065" y="505"/>
                  </a:lnTo>
                  <a:lnTo>
                    <a:pt x="1066" y="533"/>
                  </a:lnTo>
                  <a:lnTo>
                    <a:pt x="0" y="533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51" name="WordArt 221"/>
            <p:cNvSpPr>
              <a:spLocks noChangeArrowheads="1" noChangeShapeType="1" noTextEdit="1"/>
            </p:cNvSpPr>
            <p:nvPr/>
          </p:nvSpPr>
          <p:spPr bwMode="auto">
            <a:xfrm>
              <a:off x="1550414" y="1112779"/>
              <a:ext cx="2857500" cy="25977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4804659"/>
                </a:avLst>
              </a:prstTxWarp>
            </a:bodyPr>
            <a:lstStyle/>
            <a:p>
              <a:pPr algn="ctr"/>
              <a:r>
                <a:rPr lang="zh-CN" altLang="en-US" sz="1200" kern="10" spc="-70" normalizeH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200" kern="10" spc="-70" normalizeH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108200" y="1536700"/>
            <a:ext cx="2498725" cy="1136650"/>
            <a:chOff x="1730156" y="1276513"/>
            <a:chExt cx="2499329" cy="1136655"/>
          </a:xfrm>
        </p:grpSpPr>
        <p:sp>
          <p:nvSpPr>
            <p:cNvPr id="30748" name="Freeform 222"/>
            <p:cNvSpPr/>
            <p:nvPr/>
          </p:nvSpPr>
          <p:spPr bwMode="auto">
            <a:xfrm>
              <a:off x="1730156" y="1276513"/>
              <a:ext cx="2499329" cy="1136655"/>
            </a:xfrm>
            <a:custGeom>
              <a:avLst/>
              <a:gdLst>
                <a:gd name="T0" fmla="*/ 0 w 1066"/>
                <a:gd name="T1" fmla="*/ 2147483646 h 533"/>
                <a:gd name="T2" fmla="*/ 16491820 w 1066"/>
                <a:gd name="T3" fmla="*/ 2147483646 h 533"/>
                <a:gd name="T4" fmla="*/ 60466881 w 1066"/>
                <a:gd name="T5" fmla="*/ 1932821050 h 533"/>
                <a:gd name="T6" fmla="*/ 131929871 w 1066"/>
                <a:gd name="T7" fmla="*/ 1705430338 h 533"/>
                <a:gd name="T8" fmla="*/ 225380392 w 1066"/>
                <a:gd name="T9" fmla="*/ 1482588379 h 533"/>
                <a:gd name="T10" fmla="*/ 351814553 w 1066"/>
                <a:gd name="T11" fmla="*/ 1273388412 h 533"/>
                <a:gd name="T12" fmla="*/ 500233900 w 1066"/>
                <a:gd name="T13" fmla="*/ 1068737198 h 533"/>
                <a:gd name="T14" fmla="*/ 665147411 w 1066"/>
                <a:gd name="T15" fmla="*/ 882276729 h 533"/>
                <a:gd name="T16" fmla="*/ 852048453 w 1066"/>
                <a:gd name="T17" fmla="*/ 709460385 h 533"/>
                <a:gd name="T18" fmla="*/ 1060937025 w 1066"/>
                <a:gd name="T19" fmla="*/ 554832654 h 533"/>
                <a:gd name="T20" fmla="*/ 1291815473 w 1066"/>
                <a:gd name="T21" fmla="*/ 418399933 h 533"/>
                <a:gd name="T22" fmla="*/ 1528189630 w 1066"/>
                <a:gd name="T23" fmla="*/ 291060452 h 533"/>
                <a:gd name="T24" fmla="*/ 1792049373 w 1066"/>
                <a:gd name="T25" fmla="*/ 191009221 h 533"/>
                <a:gd name="T26" fmla="*/ 2055909115 w 1066"/>
                <a:gd name="T27" fmla="*/ 109146603 h 533"/>
                <a:gd name="T28" fmla="*/ 2147483646 w 1066"/>
                <a:gd name="T29" fmla="*/ 50025615 h 533"/>
                <a:gd name="T30" fmla="*/ 2147483646 w 1066"/>
                <a:gd name="T31" fmla="*/ 13644125 h 533"/>
                <a:gd name="T32" fmla="*/ 2147483646 w 1066"/>
                <a:gd name="T33" fmla="*/ 0 h 533"/>
                <a:gd name="T34" fmla="*/ 2147483646 w 1066"/>
                <a:gd name="T35" fmla="*/ 4548753 h 533"/>
                <a:gd name="T36" fmla="*/ 2147483646 w 1066"/>
                <a:gd name="T37" fmla="*/ 31834870 h 533"/>
                <a:gd name="T38" fmla="*/ 2147483646 w 1066"/>
                <a:gd name="T39" fmla="*/ 77313866 h 533"/>
                <a:gd name="T40" fmla="*/ 2147483646 w 1066"/>
                <a:gd name="T41" fmla="*/ 150078979 h 533"/>
                <a:gd name="T42" fmla="*/ 2147483646 w 1066"/>
                <a:gd name="T43" fmla="*/ 241034837 h 533"/>
                <a:gd name="T44" fmla="*/ 2147483646 w 1066"/>
                <a:gd name="T45" fmla="*/ 350181440 h 533"/>
                <a:gd name="T46" fmla="*/ 2147483646 w 1066"/>
                <a:gd name="T47" fmla="*/ 482067541 h 533"/>
                <a:gd name="T48" fmla="*/ 2147483646 w 1066"/>
                <a:gd name="T49" fmla="*/ 632146520 h 533"/>
                <a:gd name="T50" fmla="*/ 2147483646 w 1066"/>
                <a:gd name="T51" fmla="*/ 795867491 h 533"/>
                <a:gd name="T52" fmla="*/ 2147483646 w 1066"/>
                <a:gd name="T53" fmla="*/ 973232587 h 533"/>
                <a:gd name="T54" fmla="*/ 2147483646 w 1066"/>
                <a:gd name="T55" fmla="*/ 1168788429 h 533"/>
                <a:gd name="T56" fmla="*/ 2147483646 w 1066"/>
                <a:gd name="T57" fmla="*/ 1373439643 h 533"/>
                <a:gd name="T58" fmla="*/ 2147483646 w 1066"/>
                <a:gd name="T59" fmla="*/ 1596283735 h 533"/>
                <a:gd name="T60" fmla="*/ 2147483646 w 1066"/>
                <a:gd name="T61" fmla="*/ 1819125694 h 533"/>
                <a:gd name="T62" fmla="*/ 2147483646 w 1066"/>
                <a:gd name="T63" fmla="*/ 2055613910 h 533"/>
                <a:gd name="T64" fmla="*/ 2147483646 w 1066"/>
                <a:gd name="T65" fmla="*/ 2147483646 h 533"/>
                <a:gd name="T66" fmla="*/ 0 w 1066"/>
                <a:gd name="T67" fmla="*/ 2147483646 h 5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66" h="533">
                  <a:moveTo>
                    <a:pt x="0" y="533"/>
                  </a:moveTo>
                  <a:lnTo>
                    <a:pt x="0" y="533"/>
                  </a:lnTo>
                  <a:lnTo>
                    <a:pt x="0" y="505"/>
                  </a:lnTo>
                  <a:lnTo>
                    <a:pt x="3" y="479"/>
                  </a:lnTo>
                  <a:lnTo>
                    <a:pt x="5" y="452"/>
                  </a:lnTo>
                  <a:lnTo>
                    <a:pt x="11" y="425"/>
                  </a:lnTo>
                  <a:lnTo>
                    <a:pt x="16" y="400"/>
                  </a:lnTo>
                  <a:lnTo>
                    <a:pt x="24" y="375"/>
                  </a:lnTo>
                  <a:lnTo>
                    <a:pt x="32" y="351"/>
                  </a:lnTo>
                  <a:lnTo>
                    <a:pt x="41" y="326"/>
                  </a:lnTo>
                  <a:lnTo>
                    <a:pt x="53" y="302"/>
                  </a:lnTo>
                  <a:lnTo>
                    <a:pt x="64" y="280"/>
                  </a:lnTo>
                  <a:lnTo>
                    <a:pt x="76" y="257"/>
                  </a:lnTo>
                  <a:lnTo>
                    <a:pt x="91" y="235"/>
                  </a:lnTo>
                  <a:lnTo>
                    <a:pt x="105" y="214"/>
                  </a:lnTo>
                  <a:lnTo>
                    <a:pt x="121" y="194"/>
                  </a:lnTo>
                  <a:lnTo>
                    <a:pt x="138" y="175"/>
                  </a:lnTo>
                  <a:lnTo>
                    <a:pt x="155" y="156"/>
                  </a:lnTo>
                  <a:lnTo>
                    <a:pt x="175" y="139"/>
                  </a:lnTo>
                  <a:lnTo>
                    <a:pt x="193" y="122"/>
                  </a:lnTo>
                  <a:lnTo>
                    <a:pt x="214" y="106"/>
                  </a:lnTo>
                  <a:lnTo>
                    <a:pt x="235" y="92"/>
                  </a:lnTo>
                  <a:lnTo>
                    <a:pt x="256" y="77"/>
                  </a:lnTo>
                  <a:lnTo>
                    <a:pt x="278" y="64"/>
                  </a:lnTo>
                  <a:lnTo>
                    <a:pt x="302" y="53"/>
                  </a:lnTo>
                  <a:lnTo>
                    <a:pt x="326" y="42"/>
                  </a:lnTo>
                  <a:lnTo>
                    <a:pt x="349" y="33"/>
                  </a:lnTo>
                  <a:lnTo>
                    <a:pt x="374" y="24"/>
                  </a:lnTo>
                  <a:lnTo>
                    <a:pt x="399" y="17"/>
                  </a:lnTo>
                  <a:lnTo>
                    <a:pt x="425" y="11"/>
                  </a:lnTo>
                  <a:lnTo>
                    <a:pt x="452" y="7"/>
                  </a:lnTo>
                  <a:lnTo>
                    <a:pt x="478" y="3"/>
                  </a:lnTo>
                  <a:lnTo>
                    <a:pt x="505" y="1"/>
                  </a:lnTo>
                  <a:lnTo>
                    <a:pt x="533" y="0"/>
                  </a:lnTo>
                  <a:lnTo>
                    <a:pt x="559" y="1"/>
                  </a:lnTo>
                  <a:lnTo>
                    <a:pt x="587" y="3"/>
                  </a:lnTo>
                  <a:lnTo>
                    <a:pt x="613" y="7"/>
                  </a:lnTo>
                  <a:lnTo>
                    <a:pt x="639" y="11"/>
                  </a:lnTo>
                  <a:lnTo>
                    <a:pt x="666" y="17"/>
                  </a:lnTo>
                  <a:lnTo>
                    <a:pt x="691" y="24"/>
                  </a:lnTo>
                  <a:lnTo>
                    <a:pt x="715" y="33"/>
                  </a:lnTo>
                  <a:lnTo>
                    <a:pt x="740" y="42"/>
                  </a:lnTo>
                  <a:lnTo>
                    <a:pt x="764" y="53"/>
                  </a:lnTo>
                  <a:lnTo>
                    <a:pt x="786" y="64"/>
                  </a:lnTo>
                  <a:lnTo>
                    <a:pt x="809" y="77"/>
                  </a:lnTo>
                  <a:lnTo>
                    <a:pt x="831" y="92"/>
                  </a:lnTo>
                  <a:lnTo>
                    <a:pt x="851" y="106"/>
                  </a:lnTo>
                  <a:lnTo>
                    <a:pt x="872" y="122"/>
                  </a:lnTo>
                  <a:lnTo>
                    <a:pt x="891" y="139"/>
                  </a:lnTo>
                  <a:lnTo>
                    <a:pt x="910" y="156"/>
                  </a:lnTo>
                  <a:lnTo>
                    <a:pt x="927" y="175"/>
                  </a:lnTo>
                  <a:lnTo>
                    <a:pt x="944" y="194"/>
                  </a:lnTo>
                  <a:lnTo>
                    <a:pt x="960" y="214"/>
                  </a:lnTo>
                  <a:lnTo>
                    <a:pt x="974" y="235"/>
                  </a:lnTo>
                  <a:lnTo>
                    <a:pt x="989" y="257"/>
                  </a:lnTo>
                  <a:lnTo>
                    <a:pt x="1002" y="280"/>
                  </a:lnTo>
                  <a:lnTo>
                    <a:pt x="1013" y="302"/>
                  </a:lnTo>
                  <a:lnTo>
                    <a:pt x="1024" y="326"/>
                  </a:lnTo>
                  <a:lnTo>
                    <a:pt x="1033" y="351"/>
                  </a:lnTo>
                  <a:lnTo>
                    <a:pt x="1041" y="375"/>
                  </a:lnTo>
                  <a:lnTo>
                    <a:pt x="1049" y="400"/>
                  </a:lnTo>
                  <a:lnTo>
                    <a:pt x="1054" y="425"/>
                  </a:lnTo>
                  <a:lnTo>
                    <a:pt x="1059" y="452"/>
                  </a:lnTo>
                  <a:lnTo>
                    <a:pt x="1062" y="479"/>
                  </a:lnTo>
                  <a:lnTo>
                    <a:pt x="1065" y="505"/>
                  </a:lnTo>
                  <a:lnTo>
                    <a:pt x="1066" y="533"/>
                  </a:lnTo>
                  <a:lnTo>
                    <a:pt x="0" y="533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rgbClr val="E3E8D8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TextBox 11"/>
            <p:cNvSpPr txBox="1">
              <a:spLocks noChangeArrowheads="1"/>
            </p:cNvSpPr>
            <p:nvPr/>
          </p:nvSpPr>
          <p:spPr bwMode="auto">
            <a:xfrm>
              <a:off x="2056297" y="188557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856288" y="1174750"/>
            <a:ext cx="2262187" cy="1012825"/>
            <a:chOff x="5478493" y="914927"/>
            <a:chExt cx="2261859" cy="1011614"/>
          </a:xfrm>
        </p:grpSpPr>
        <p:sp>
          <p:nvSpPr>
            <p:cNvPr id="14" name="圆角矩形 13"/>
            <p:cNvSpPr/>
            <p:nvPr/>
          </p:nvSpPr>
          <p:spPr>
            <a:xfrm>
              <a:off x="5478493" y="951396"/>
              <a:ext cx="2261859" cy="975145"/>
            </a:xfrm>
            <a:prstGeom prst="round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45" name="Rectangle 203"/>
            <p:cNvSpPr>
              <a:spLocks noChangeArrowheads="1"/>
            </p:cNvSpPr>
            <p:nvPr/>
          </p:nvSpPr>
          <p:spPr bwMode="auto">
            <a:xfrm>
              <a:off x="5478493" y="944475"/>
              <a:ext cx="2261859" cy="270745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746" name="TextBox 15"/>
            <p:cNvSpPr txBox="1">
              <a:spLocks noChangeArrowheads="1"/>
            </p:cNvSpPr>
            <p:nvPr/>
          </p:nvSpPr>
          <p:spPr bwMode="auto">
            <a:xfrm>
              <a:off x="5677030" y="914927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7" name="矩形 1"/>
            <p:cNvSpPr>
              <a:spLocks noChangeArrowheads="1"/>
            </p:cNvSpPr>
            <p:nvPr/>
          </p:nvSpPr>
          <p:spPr bwMode="auto">
            <a:xfrm>
              <a:off x="5619880" y="1263623"/>
              <a:ext cx="20308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5856288" y="2312988"/>
            <a:ext cx="2262187" cy="1012825"/>
            <a:chOff x="5478493" y="2052891"/>
            <a:chExt cx="2261859" cy="1012718"/>
          </a:xfrm>
        </p:grpSpPr>
        <p:sp>
          <p:nvSpPr>
            <p:cNvPr id="19" name="圆角矩形 18"/>
            <p:cNvSpPr/>
            <p:nvPr/>
          </p:nvSpPr>
          <p:spPr>
            <a:xfrm>
              <a:off x="5478493" y="2090987"/>
              <a:ext cx="2261859" cy="974622"/>
            </a:xfrm>
            <a:prstGeom prst="round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41" name="Rectangle 208"/>
            <p:cNvSpPr>
              <a:spLocks noChangeArrowheads="1"/>
            </p:cNvSpPr>
            <p:nvPr/>
          </p:nvSpPr>
          <p:spPr bwMode="auto">
            <a:xfrm>
              <a:off x="5478493" y="2081130"/>
              <a:ext cx="2261859" cy="27074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742" name="TextBox 20"/>
            <p:cNvSpPr txBox="1">
              <a:spLocks noChangeArrowheads="1"/>
            </p:cNvSpPr>
            <p:nvPr/>
          </p:nvSpPr>
          <p:spPr bwMode="auto">
            <a:xfrm>
              <a:off x="5677030" y="2052891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3" name="矩形 1"/>
            <p:cNvSpPr>
              <a:spLocks noChangeArrowheads="1"/>
            </p:cNvSpPr>
            <p:nvPr/>
          </p:nvSpPr>
          <p:spPr bwMode="auto">
            <a:xfrm>
              <a:off x="5619880" y="2411643"/>
              <a:ext cx="20308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5856288" y="3611563"/>
            <a:ext cx="2262187" cy="1011237"/>
            <a:chOff x="5478493" y="3351324"/>
            <a:chExt cx="2261859" cy="1011520"/>
          </a:xfrm>
        </p:grpSpPr>
        <p:sp>
          <p:nvSpPr>
            <p:cNvPr id="24" name="圆角矩形 23"/>
            <p:cNvSpPr/>
            <p:nvPr/>
          </p:nvSpPr>
          <p:spPr>
            <a:xfrm>
              <a:off x="5478493" y="3387846"/>
              <a:ext cx="2261859" cy="974998"/>
            </a:xfrm>
            <a:prstGeom prst="round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37" name="Rectangle 213"/>
            <p:cNvSpPr>
              <a:spLocks noChangeArrowheads="1"/>
            </p:cNvSpPr>
            <p:nvPr/>
          </p:nvSpPr>
          <p:spPr bwMode="auto">
            <a:xfrm>
              <a:off x="5478493" y="3377609"/>
              <a:ext cx="2261859" cy="270745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738" name="TextBox 25"/>
            <p:cNvSpPr txBox="1">
              <a:spLocks noChangeArrowheads="1"/>
            </p:cNvSpPr>
            <p:nvPr/>
          </p:nvSpPr>
          <p:spPr bwMode="auto">
            <a:xfrm>
              <a:off x="5677030" y="3351324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9" name="矩形 1"/>
            <p:cNvSpPr>
              <a:spLocks noChangeArrowheads="1"/>
            </p:cNvSpPr>
            <p:nvPr/>
          </p:nvSpPr>
          <p:spPr bwMode="auto">
            <a:xfrm>
              <a:off x="5619880" y="3697391"/>
              <a:ext cx="20308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29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3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99"/>
          <p:cNvSpPr>
            <a:spLocks noChangeArrowheads="1"/>
          </p:cNvSpPr>
          <p:nvPr/>
        </p:nvSpPr>
        <p:spPr bwMode="auto">
          <a:xfrm>
            <a:off x="1730375" y="1946275"/>
            <a:ext cx="6945313" cy="2713038"/>
          </a:xfrm>
          <a:prstGeom prst="roundRect">
            <a:avLst>
              <a:gd name="adj" fmla="val 4134"/>
            </a:avLst>
          </a:prstGeom>
          <a:pattFill prst="ltDnDiag">
            <a:fgClr>
              <a:schemeClr val="accent3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Line 4600"/>
          <p:cNvSpPr>
            <a:spLocks noChangeShapeType="1"/>
          </p:cNvSpPr>
          <p:nvPr/>
        </p:nvSpPr>
        <p:spPr bwMode="auto">
          <a:xfrm flipV="1">
            <a:off x="5192713" y="2719388"/>
            <a:ext cx="0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sp>
        <p:nvSpPr>
          <p:cNvPr id="4" name="Line 4677"/>
          <p:cNvSpPr>
            <a:spLocks noChangeShapeType="1"/>
          </p:cNvSpPr>
          <p:nvPr/>
        </p:nvSpPr>
        <p:spPr bwMode="auto">
          <a:xfrm>
            <a:off x="4046538" y="3552825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sp>
        <p:nvSpPr>
          <p:cNvPr id="5" name="Line 4678"/>
          <p:cNvSpPr>
            <a:spLocks noChangeShapeType="1"/>
          </p:cNvSpPr>
          <p:nvPr/>
        </p:nvSpPr>
        <p:spPr bwMode="auto">
          <a:xfrm>
            <a:off x="4048125" y="3879850"/>
            <a:ext cx="2290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sp>
        <p:nvSpPr>
          <p:cNvPr id="6" name="Line 4679"/>
          <p:cNvSpPr>
            <a:spLocks noChangeShapeType="1"/>
          </p:cNvSpPr>
          <p:nvPr/>
        </p:nvSpPr>
        <p:spPr bwMode="auto">
          <a:xfrm>
            <a:off x="4048125" y="4237038"/>
            <a:ext cx="225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0541" y="2183772"/>
            <a:ext cx="2193636" cy="625817"/>
            <a:chOff x="3559913" y="1948550"/>
            <a:chExt cx="2193636" cy="625817"/>
          </a:xfrm>
          <a:solidFill>
            <a:srgbClr val="5E9E7E"/>
          </a:solidFill>
        </p:grpSpPr>
        <p:sp>
          <p:nvSpPr>
            <p:cNvPr id="8" name="AutoShape 4601"/>
            <p:cNvSpPr>
              <a:spLocks noChangeArrowheads="1"/>
            </p:cNvSpPr>
            <p:nvPr/>
          </p:nvSpPr>
          <p:spPr bwMode="auto">
            <a:xfrm>
              <a:off x="3559913" y="1948550"/>
              <a:ext cx="2193636" cy="625817"/>
            </a:xfrm>
            <a:prstGeom prst="roundRect">
              <a:avLst>
                <a:gd name="adj" fmla="val 14574"/>
              </a:avLst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5729" y="1957714"/>
              <a:ext cx="942004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1548" y="2240949"/>
              <a:ext cx="125036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4079875" y="2897188"/>
            <a:ext cx="2193925" cy="476250"/>
            <a:chOff x="3559913" y="2662269"/>
            <a:chExt cx="2193636" cy="476250"/>
          </a:xfrm>
        </p:grpSpPr>
        <p:sp>
          <p:nvSpPr>
            <p:cNvPr id="31772" name="AutoShape 4603"/>
            <p:cNvSpPr>
              <a:spLocks noChangeArrowheads="1"/>
            </p:cNvSpPr>
            <p:nvPr/>
          </p:nvSpPr>
          <p:spPr bwMode="auto">
            <a:xfrm>
              <a:off x="3559913" y="2662269"/>
              <a:ext cx="2193636" cy="4762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1773" name="TextBox 12"/>
            <p:cNvSpPr txBox="1">
              <a:spLocks noChangeArrowheads="1"/>
            </p:cNvSpPr>
            <p:nvPr/>
          </p:nvSpPr>
          <p:spPr bwMode="auto">
            <a:xfrm>
              <a:off x="4031548" y="2761894"/>
              <a:ext cx="12503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Picture 2" descr="E:\迅雷下载\shutterstock_8069493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t="1303" r="7789" b="916"/>
          <a:stretch>
            <a:fillRect/>
          </a:stretch>
        </p:blipFill>
        <p:spPr bwMode="auto">
          <a:xfrm>
            <a:off x="6532506" y="2149376"/>
            <a:ext cx="1633683" cy="2311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3" descr="E:\迅雷下载\shutterstock_7046546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613" r="4398" b="4615"/>
          <a:stretch>
            <a:fillRect/>
          </a:stretch>
        </p:blipFill>
        <p:spPr bwMode="auto">
          <a:xfrm>
            <a:off x="2146676" y="2149375"/>
            <a:ext cx="1633683" cy="2311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37200" y="3568700"/>
            <a:ext cx="779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37200" y="3892550"/>
            <a:ext cx="779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60825" y="3568700"/>
            <a:ext cx="781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928813" y="812800"/>
            <a:ext cx="6680200" cy="1060450"/>
            <a:chOff x="1928524" y="812769"/>
            <a:chExt cx="6679992" cy="1060109"/>
          </a:xfrm>
        </p:grpSpPr>
        <p:sp>
          <p:nvSpPr>
            <p:cNvPr id="31764" name="矩形 23"/>
            <p:cNvSpPr>
              <a:spLocks noChangeArrowheads="1"/>
            </p:cNvSpPr>
            <p:nvPr/>
          </p:nvSpPr>
          <p:spPr bwMode="auto">
            <a:xfrm>
              <a:off x="1928524" y="1226547"/>
              <a:ext cx="6679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65" name="组合 24"/>
            <p:cNvGrpSpPr/>
            <p:nvPr/>
          </p:nvGrpSpPr>
          <p:grpSpPr bwMode="auto">
            <a:xfrm>
              <a:off x="2000604" y="812769"/>
              <a:ext cx="6449382" cy="410897"/>
              <a:chOff x="2212560" y="464158"/>
              <a:chExt cx="6449382" cy="410897"/>
            </a:xfrm>
          </p:grpSpPr>
          <p:grpSp>
            <p:nvGrpSpPr>
              <p:cNvPr id="31766" name="组合 25"/>
              <p:cNvGrpSpPr/>
              <p:nvPr/>
            </p:nvGrpSpPr>
            <p:grpSpPr bwMode="auto">
              <a:xfrm>
                <a:off x="2212560" y="464158"/>
                <a:ext cx="2068787" cy="369332"/>
                <a:chOff x="4600542" y="1425868"/>
                <a:chExt cx="2068787" cy="369332"/>
              </a:xfrm>
            </p:grpSpPr>
            <p:sp>
              <p:nvSpPr>
                <p:cNvPr id="28" name="TextBox 265"/>
                <p:cNvSpPr txBox="1"/>
                <p:nvPr/>
              </p:nvSpPr>
              <p:spPr bwMode="auto">
                <a:xfrm>
                  <a:off x="4599897" y="1425868"/>
                  <a:ext cx="1260436" cy="3697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600" spc="30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00" dirty="0">
                      <a:solidFill>
                        <a:prstClr val="white"/>
                      </a:solidFill>
                    </a:rPr>
                    <a:t>添加标题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半闭框 28"/>
                <p:cNvSpPr/>
                <p:nvPr/>
              </p:nvSpPr>
              <p:spPr>
                <a:xfrm>
                  <a:off x="4639584" y="1427455"/>
                  <a:ext cx="103184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半闭框 29"/>
                <p:cNvSpPr/>
                <p:nvPr/>
              </p:nvSpPr>
              <p:spPr>
                <a:xfrm rot="10800000">
                  <a:off x="5669839" y="1652808"/>
                  <a:ext cx="103185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71" name="矩形 30"/>
                <p:cNvSpPr>
                  <a:spLocks noChangeArrowheads="1"/>
                </p:cNvSpPr>
                <p:nvPr/>
              </p:nvSpPr>
              <p:spPr bwMode="auto">
                <a:xfrm>
                  <a:off x="5729648" y="1465182"/>
                  <a:ext cx="93968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FFFFFF"/>
                      </a:solidFill>
                    </a:rPr>
                    <a:t>Add a title</a:t>
                  </a:r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265888" y="875189"/>
                <a:ext cx="6395839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59" name="组合 3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6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214563" y="2008188"/>
            <a:ext cx="1343025" cy="1676400"/>
            <a:chOff x="2478183" y="2007790"/>
            <a:chExt cx="1343025" cy="1676400"/>
          </a:xfrm>
        </p:grpSpPr>
        <p:sp>
          <p:nvSpPr>
            <p:cNvPr id="3" name="Freeform 8"/>
            <p:cNvSpPr/>
            <p:nvPr/>
          </p:nvSpPr>
          <p:spPr bwMode="auto">
            <a:xfrm>
              <a:off x="2478183" y="2007790"/>
              <a:ext cx="1343025" cy="1676400"/>
            </a:xfrm>
            <a:custGeom>
              <a:avLst/>
              <a:gdLst>
                <a:gd name="T0" fmla="*/ 2147483647 w 299"/>
                <a:gd name="T1" fmla="*/ 0 h 373"/>
                <a:gd name="T2" fmla="*/ 0 w 299"/>
                <a:gd name="T3" fmla="*/ 2147483647 h 373"/>
                <a:gd name="T4" fmla="*/ 2147483647 w 299"/>
                <a:gd name="T5" fmla="*/ 2147483647 h 373"/>
                <a:gd name="T6" fmla="*/ 2147483647 w 299"/>
                <a:gd name="T7" fmla="*/ 2147483647 h 373"/>
                <a:gd name="T8" fmla="*/ 2147483647 w 299"/>
                <a:gd name="T9" fmla="*/ 0 h 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373">
                  <a:moveTo>
                    <a:pt x="160" y="0"/>
                  </a:moveTo>
                  <a:cubicBezTo>
                    <a:pt x="65" y="94"/>
                    <a:pt x="4" y="224"/>
                    <a:pt x="0" y="36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00" y="282"/>
                    <a:pt x="238" y="200"/>
                    <a:pt x="299" y="141"/>
                  </a:cubicBezTo>
                  <a:lnTo>
                    <a:pt x="16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98" name="TextBox 682"/>
            <p:cNvSpPr txBox="1">
              <a:spLocks noChangeArrowheads="1"/>
            </p:cNvSpPr>
            <p:nvPr/>
          </p:nvSpPr>
          <p:spPr bwMode="auto">
            <a:xfrm>
              <a:off x="2720765" y="2721873"/>
              <a:ext cx="7040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9%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576763" y="844550"/>
            <a:ext cx="2070100" cy="1814513"/>
            <a:chOff x="4840383" y="844153"/>
            <a:chExt cx="2070100" cy="1814513"/>
          </a:xfrm>
        </p:grpSpPr>
        <p:sp>
          <p:nvSpPr>
            <p:cNvPr id="6" name="Freeform 6"/>
            <p:cNvSpPr/>
            <p:nvPr/>
          </p:nvSpPr>
          <p:spPr bwMode="auto">
            <a:xfrm>
              <a:off x="4840383" y="844153"/>
              <a:ext cx="2070100" cy="1814513"/>
            </a:xfrm>
            <a:custGeom>
              <a:avLst/>
              <a:gdLst>
                <a:gd name="T0" fmla="*/ 2147483647 w 461"/>
                <a:gd name="T1" fmla="*/ 2147483647 h 404"/>
                <a:gd name="T2" fmla="*/ 2147483647 w 461"/>
                <a:gd name="T3" fmla="*/ 2147483647 h 404"/>
                <a:gd name="T4" fmla="*/ 60490926 w 461"/>
                <a:gd name="T5" fmla="*/ 80687441 h 404"/>
                <a:gd name="T6" fmla="*/ 0 w 461"/>
                <a:gd name="T7" fmla="*/ 80687441 h 404"/>
                <a:gd name="T8" fmla="*/ 80657562 w 461"/>
                <a:gd name="T9" fmla="*/ 2147483647 h 404"/>
                <a:gd name="T10" fmla="*/ 2147483647 w 461"/>
                <a:gd name="T11" fmla="*/ 2147483647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1" h="404">
                  <a:moveTo>
                    <a:pt x="246" y="404"/>
                  </a:moveTo>
                  <a:cubicBezTo>
                    <a:pt x="461" y="183"/>
                    <a:pt x="461" y="183"/>
                    <a:pt x="461" y="183"/>
                  </a:cubicBezTo>
                  <a:cubicBezTo>
                    <a:pt x="343" y="69"/>
                    <a:pt x="180" y="0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98" y="306"/>
                    <a:pt x="183" y="343"/>
                    <a:pt x="246" y="404"/>
                  </a:cubicBez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96" name="TextBox 682"/>
            <p:cNvSpPr txBox="1">
              <a:spLocks noChangeArrowheads="1"/>
            </p:cNvSpPr>
            <p:nvPr/>
          </p:nvSpPr>
          <p:spPr bwMode="auto">
            <a:xfrm>
              <a:off x="5251761" y="1494815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16%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5676900" y="1347788"/>
            <a:ext cx="2290763" cy="2376487"/>
            <a:chOff x="5940521" y="1347390"/>
            <a:chExt cx="2290763" cy="2376488"/>
          </a:xfrm>
        </p:grpSpPr>
        <p:sp>
          <p:nvSpPr>
            <p:cNvPr id="32793" name="Freeform 5"/>
            <p:cNvSpPr/>
            <p:nvPr/>
          </p:nvSpPr>
          <p:spPr bwMode="auto">
            <a:xfrm>
              <a:off x="5940521" y="1347390"/>
              <a:ext cx="2290763" cy="2376488"/>
            </a:xfrm>
            <a:custGeom>
              <a:avLst/>
              <a:gdLst>
                <a:gd name="T0" fmla="*/ 0 w 510"/>
                <a:gd name="T1" fmla="*/ 2147483646 h 529"/>
                <a:gd name="T2" fmla="*/ 2147483646 w 510"/>
                <a:gd name="T3" fmla="*/ 2147483646 h 529"/>
                <a:gd name="T4" fmla="*/ 2147483646 w 510"/>
                <a:gd name="T5" fmla="*/ 2147483646 h 529"/>
                <a:gd name="T6" fmla="*/ 2147483646 w 510"/>
                <a:gd name="T7" fmla="*/ 0 h 529"/>
                <a:gd name="T8" fmla="*/ 0 w 510"/>
                <a:gd name="T9" fmla="*/ 2147483646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0" h="529">
                  <a:moveTo>
                    <a:pt x="0" y="292"/>
                  </a:moveTo>
                  <a:cubicBezTo>
                    <a:pt x="67" y="357"/>
                    <a:pt x="102" y="443"/>
                    <a:pt x="104" y="529"/>
                  </a:cubicBezTo>
                  <a:cubicBezTo>
                    <a:pt x="510" y="521"/>
                    <a:pt x="510" y="521"/>
                    <a:pt x="510" y="521"/>
                  </a:cubicBezTo>
                  <a:cubicBezTo>
                    <a:pt x="506" y="331"/>
                    <a:pt x="430" y="142"/>
                    <a:pt x="282" y="0"/>
                  </a:cubicBezTo>
                  <a:lnTo>
                    <a:pt x="0" y="292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TextBox 682"/>
            <p:cNvSpPr txBox="1">
              <a:spLocks noChangeArrowheads="1"/>
            </p:cNvSpPr>
            <p:nvPr/>
          </p:nvSpPr>
          <p:spPr bwMode="auto">
            <a:xfrm>
              <a:off x="6707512" y="2527323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54%</a:t>
              </a:r>
              <a:endParaRPr lang="zh-CN" altLang="en-US" sz="28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 bwMode="auto">
          <a:xfrm rot="17600533">
            <a:off x="1690383" y="2524241"/>
            <a:ext cx="1315376" cy="338554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spc="600" dirty="0">
                <a:solidFill>
                  <a:prstClr val="white"/>
                </a:solidFill>
              </a:rPr>
              <a:t>添加标题</a:t>
            </a:r>
            <a:endParaRPr lang="zh-CN" altLang="en-US" sz="1400" spc="6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 rot="1581346">
            <a:off x="5283387" y="904428"/>
            <a:ext cx="1200876" cy="338554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spc="600" dirty="0">
                <a:solidFill>
                  <a:prstClr val="white"/>
                </a:solidFill>
              </a:rPr>
              <a:t>添加标题</a:t>
            </a:r>
            <a:endParaRPr lang="zh-CN" altLang="en-US" sz="1400" spc="6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 rot="4436709">
            <a:off x="7218843" y="2407493"/>
            <a:ext cx="1159292" cy="338554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添加标题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176713" y="2693988"/>
            <a:ext cx="1009650" cy="100965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4416425" y="2970213"/>
            <a:ext cx="530225" cy="4572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4475162" y="2970213"/>
            <a:ext cx="530225" cy="457200"/>
          </a:xfrm>
          <a:prstGeom prst="triangle">
            <a:avLst/>
          </a:prstGeom>
          <a:solidFill>
            <a:srgbClr val="C0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457450" y="655638"/>
            <a:ext cx="2138363" cy="1995487"/>
            <a:chOff x="2721071" y="655240"/>
            <a:chExt cx="2138363" cy="1995488"/>
          </a:xfrm>
        </p:grpSpPr>
        <p:sp>
          <p:nvSpPr>
            <p:cNvPr id="18" name="Freeform 7"/>
            <p:cNvSpPr/>
            <p:nvPr/>
          </p:nvSpPr>
          <p:spPr bwMode="auto">
            <a:xfrm>
              <a:off x="2721071" y="655240"/>
              <a:ext cx="2138363" cy="1995488"/>
            </a:xfrm>
            <a:custGeom>
              <a:avLst/>
              <a:gdLst>
                <a:gd name="T0" fmla="*/ 2147483647 w 476"/>
                <a:gd name="T1" fmla="*/ 0 h 444"/>
                <a:gd name="T2" fmla="*/ 0 w 476"/>
                <a:gd name="T3" fmla="*/ 2147483647 h 444"/>
                <a:gd name="T4" fmla="*/ 2147483647 w 476"/>
                <a:gd name="T5" fmla="*/ 2147483647 h 444"/>
                <a:gd name="T6" fmla="*/ 2147483647 w 476"/>
                <a:gd name="T7" fmla="*/ 2147483647 h 444"/>
                <a:gd name="T8" fmla="*/ 2147483647 w 476"/>
                <a:gd name="T9" fmla="*/ 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6" h="444">
                  <a:moveTo>
                    <a:pt x="475" y="0"/>
                  </a:moveTo>
                  <a:cubicBezTo>
                    <a:pt x="304" y="1"/>
                    <a:pt x="133" y="64"/>
                    <a:pt x="0" y="192"/>
                  </a:cubicBezTo>
                  <a:cubicBezTo>
                    <a:pt x="242" y="444"/>
                    <a:pt x="242" y="444"/>
                    <a:pt x="242" y="444"/>
                  </a:cubicBezTo>
                  <a:cubicBezTo>
                    <a:pt x="308" y="381"/>
                    <a:pt x="392" y="350"/>
                    <a:pt x="476" y="349"/>
                  </a:cubicBezTo>
                  <a:lnTo>
                    <a:pt x="475" y="0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92" name="TextBox 682"/>
            <p:cNvSpPr txBox="1">
              <a:spLocks noChangeArrowheads="1"/>
            </p:cNvSpPr>
            <p:nvPr/>
          </p:nvSpPr>
          <p:spPr bwMode="auto">
            <a:xfrm>
              <a:off x="3544646" y="1347614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21%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 rot="20152911">
            <a:off x="2646626" y="711758"/>
            <a:ext cx="1325808" cy="396562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spc="600" dirty="0">
                <a:solidFill>
                  <a:prstClr val="white"/>
                </a:solidFill>
              </a:rPr>
              <a:t>添加标题</a:t>
            </a:r>
            <a:endParaRPr lang="zh-CN" altLang="en-US" sz="1400" spc="600" dirty="0">
              <a:solidFill>
                <a:prstClr val="white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 rot="-5400000">
            <a:off x="1797844" y="4045744"/>
            <a:ext cx="842963" cy="3460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noProof="1">
              <a:solidFill>
                <a:srgbClr val="000000"/>
              </a:solidFill>
            </a:endParaRPr>
          </a:p>
        </p:txBody>
      </p:sp>
      <p:grpSp>
        <p:nvGrpSpPr>
          <p:cNvPr id="32782" name="组合 29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1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4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Rectangle 14"/>
          <p:cNvSpPr>
            <a:spLocks noChangeArrowheads="1"/>
          </p:cNvSpPr>
          <p:nvPr/>
        </p:nvSpPr>
        <p:spPr bwMode="auto">
          <a:xfrm rot="-5400000">
            <a:off x="1883569" y="4045744"/>
            <a:ext cx="842963" cy="346075"/>
          </a:xfrm>
          <a:prstGeom prst="rect">
            <a:avLst/>
          </a:prstGeom>
          <a:solidFill>
            <a:srgbClr val="942C2A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noProof="1">
              <a:solidFill>
                <a:srgbClr val="00000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776413" y="3794125"/>
            <a:ext cx="6632575" cy="865188"/>
            <a:chOff x="1776114" y="3794073"/>
            <a:chExt cx="6633388" cy="865909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776114" y="3794073"/>
              <a:ext cx="6633388" cy="865909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2786" name="矩形 1"/>
            <p:cNvSpPr>
              <a:spLocks noChangeArrowheads="1"/>
            </p:cNvSpPr>
            <p:nvPr/>
          </p:nvSpPr>
          <p:spPr bwMode="auto">
            <a:xfrm>
              <a:off x="2013047" y="3893996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-3.7037E-7 L -0.06354 0.00278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2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-3.7037E-7 L -0.08645 0.00247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28" grpId="0" animBg="1"/>
      <p:bldP spid="28" grpId="1" animBg="1"/>
      <p:bldP spid="26" grpId="0" animBg="1"/>
      <p:bldP spid="2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3795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3011566" y="1536918"/>
              <a:ext cx="263512" cy="269464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821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33822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23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796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52"/>
            <p:cNvSpPr>
              <a:spLocks noEditPoints="1"/>
            </p:cNvSpPr>
            <p:nvPr/>
          </p:nvSpPr>
          <p:spPr bwMode="auto">
            <a:xfrm>
              <a:off x="2954419" y="2211256"/>
              <a:ext cx="376218" cy="36094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815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33816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7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797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77"/>
            <p:cNvSpPr>
              <a:spLocks noEditPoints="1"/>
            </p:cNvSpPr>
            <p:nvPr/>
          </p:nvSpPr>
          <p:spPr bwMode="auto">
            <a:xfrm>
              <a:off x="2954419" y="2931110"/>
              <a:ext cx="407966" cy="361399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809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3381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1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798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802" name="Freeform 106"/>
            <p:cNvSpPr>
              <a:spLocks noEditPoints="1"/>
            </p:cNvSpPr>
            <p:nvPr/>
          </p:nvSpPr>
          <p:spPr bwMode="auto">
            <a:xfrm>
              <a:off x="2980644" y="3667334"/>
              <a:ext cx="349870" cy="329113"/>
            </a:xfrm>
            <a:custGeom>
              <a:avLst/>
              <a:gdLst>
                <a:gd name="T0" fmla="*/ 2147483646 w 50"/>
                <a:gd name="T1" fmla="*/ 0 h 47"/>
                <a:gd name="T2" fmla="*/ 244818034 w 50"/>
                <a:gd name="T3" fmla="*/ 0 h 47"/>
                <a:gd name="T4" fmla="*/ 0 w 50"/>
                <a:gd name="T5" fmla="*/ 245168178 h 47"/>
                <a:gd name="T6" fmla="*/ 0 w 50"/>
                <a:gd name="T7" fmla="*/ 1372940395 h 47"/>
                <a:gd name="T8" fmla="*/ 244818034 w 50"/>
                <a:gd name="T9" fmla="*/ 1667146410 h 47"/>
                <a:gd name="T10" fmla="*/ 832382714 w 50"/>
                <a:gd name="T11" fmla="*/ 1667146410 h 47"/>
                <a:gd name="T12" fmla="*/ 832382714 w 50"/>
                <a:gd name="T13" fmla="*/ 2147483646 h 47"/>
                <a:gd name="T14" fmla="*/ 1468908203 w 50"/>
                <a:gd name="T15" fmla="*/ 1667146410 h 47"/>
                <a:gd name="T16" fmla="*/ 2147483646 w 50"/>
                <a:gd name="T17" fmla="*/ 1667146410 h 47"/>
                <a:gd name="T18" fmla="*/ 2147483646 w 50"/>
                <a:gd name="T19" fmla="*/ 1372940395 h 47"/>
                <a:gd name="T20" fmla="*/ 2147483646 w 50"/>
                <a:gd name="T21" fmla="*/ 245168178 h 47"/>
                <a:gd name="T22" fmla="*/ 2147483646 w 50"/>
                <a:gd name="T23" fmla="*/ 0 h 47"/>
                <a:gd name="T24" fmla="*/ 1615797624 w 50"/>
                <a:gd name="T25" fmla="*/ 882604040 h 47"/>
                <a:gd name="T26" fmla="*/ 1615797624 w 50"/>
                <a:gd name="T27" fmla="*/ 882604040 h 47"/>
                <a:gd name="T28" fmla="*/ 1028232943 w 50"/>
                <a:gd name="T29" fmla="*/ 1225840889 h 47"/>
                <a:gd name="T30" fmla="*/ 881343522 w 50"/>
                <a:gd name="T31" fmla="*/ 1127772217 h 47"/>
                <a:gd name="T32" fmla="*/ 881343522 w 50"/>
                <a:gd name="T33" fmla="*/ 490336356 h 47"/>
                <a:gd name="T34" fmla="*/ 1028232943 w 50"/>
                <a:gd name="T35" fmla="*/ 441305521 h 47"/>
                <a:gd name="T36" fmla="*/ 1615797624 w 50"/>
                <a:gd name="T37" fmla="*/ 784535368 h 47"/>
                <a:gd name="T38" fmla="*/ 1615797624 w 50"/>
                <a:gd name="T39" fmla="*/ 882604040 h 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3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3380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05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1341" y="1013930"/>
            <a:ext cx="5379284" cy="2641848"/>
            <a:chOff x="1403350" y="2276475"/>
            <a:chExt cx="7416800" cy="3897371"/>
          </a:xfrm>
          <a:solidFill>
            <a:srgbClr val="FFC000"/>
          </a:solidFill>
        </p:grpSpPr>
        <p:sp>
          <p:nvSpPr>
            <p:cNvPr id="3" name="Freeform 243"/>
            <p:cNvSpPr/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" name="Freeform 244"/>
            <p:cNvSpPr/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" name="Freeform 245"/>
            <p:cNvSpPr/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246"/>
            <p:cNvSpPr/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247"/>
            <p:cNvSpPr/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" name="Freeform 248"/>
            <p:cNvSpPr/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249"/>
            <p:cNvSpPr/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250"/>
            <p:cNvSpPr/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51"/>
            <p:cNvSpPr/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252"/>
            <p:cNvSpPr/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253"/>
            <p:cNvSpPr/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54"/>
            <p:cNvSpPr/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55"/>
            <p:cNvSpPr/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256"/>
            <p:cNvSpPr/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257"/>
            <p:cNvSpPr/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258"/>
            <p:cNvSpPr/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259"/>
            <p:cNvSpPr/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260"/>
            <p:cNvSpPr/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1"/>
            <p:cNvSpPr/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262"/>
            <p:cNvSpPr/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263"/>
            <p:cNvSpPr/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264"/>
            <p:cNvSpPr/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265"/>
            <p:cNvSpPr/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40"/>
            <p:cNvSpPr/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41"/>
            <p:cNvSpPr/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42"/>
            <p:cNvSpPr/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43"/>
            <p:cNvSpPr/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44"/>
            <p:cNvSpPr/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45"/>
            <p:cNvSpPr/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46"/>
            <p:cNvSpPr/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49"/>
            <p:cNvSpPr/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50"/>
            <p:cNvSpPr/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51"/>
            <p:cNvSpPr/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9" name="Freeform 52"/>
            <p:cNvSpPr/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0" name="Freeform 53"/>
            <p:cNvSpPr/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/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/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/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/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5" name="Freeform 59"/>
            <p:cNvSpPr/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6" name="Freeform 60"/>
            <p:cNvSpPr/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7" name="Freeform 66"/>
            <p:cNvSpPr/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9" name="Freeform 68"/>
            <p:cNvSpPr/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0" name="Freeform 69"/>
            <p:cNvSpPr/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1" name="Freeform 70"/>
            <p:cNvSpPr/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71"/>
            <p:cNvSpPr/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3" name="Freeform 72"/>
            <p:cNvSpPr/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73"/>
            <p:cNvSpPr/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74"/>
            <p:cNvSpPr/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75"/>
            <p:cNvSpPr/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76"/>
            <p:cNvSpPr/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8" name="Freeform 77"/>
            <p:cNvSpPr/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9" name="Freeform 78"/>
            <p:cNvSpPr/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0" name="Freeform 79"/>
            <p:cNvSpPr/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1" name="Freeform 85"/>
            <p:cNvSpPr/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2" name="Freeform 86"/>
            <p:cNvSpPr/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87"/>
            <p:cNvSpPr/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4" name="Freeform 88"/>
            <p:cNvSpPr/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5" name="Freeform 89"/>
            <p:cNvSpPr/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6" name="Freeform 90"/>
            <p:cNvSpPr/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7" name="Freeform 91"/>
            <p:cNvSpPr/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8" name="Freeform 92"/>
            <p:cNvSpPr/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9" name="Freeform 93"/>
            <p:cNvSpPr/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0" name="Freeform 94"/>
            <p:cNvSpPr/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1" name="Freeform 95"/>
            <p:cNvSpPr/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2" name="Freeform 96"/>
            <p:cNvSpPr/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3" name="Freeform 97"/>
            <p:cNvSpPr/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4" name="Freeform 98"/>
            <p:cNvSpPr/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5" name="Freeform 99"/>
            <p:cNvSpPr/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6" name="Freeform 100"/>
            <p:cNvSpPr/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7" name="Freeform 101"/>
            <p:cNvSpPr/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8" name="Freeform 103"/>
            <p:cNvSpPr/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104"/>
            <p:cNvSpPr/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0" name="Freeform 105"/>
            <p:cNvSpPr/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1" name="Freeform 106"/>
            <p:cNvSpPr/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2" name="Freeform 107"/>
            <p:cNvSpPr/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3" name="Freeform 108"/>
            <p:cNvSpPr/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4" name="Freeform 109"/>
            <p:cNvSpPr/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5" name="Freeform 110"/>
            <p:cNvSpPr/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6" name="Freeform 111"/>
            <p:cNvSpPr/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7" name="Freeform 112"/>
            <p:cNvSpPr/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8" name="Freeform 113"/>
            <p:cNvSpPr/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9" name="Freeform 114"/>
            <p:cNvSpPr/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0" name="Freeform 115"/>
            <p:cNvSpPr/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1" name="Freeform 116"/>
            <p:cNvSpPr/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2" name="Freeform 117"/>
            <p:cNvSpPr/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3" name="Freeform 118"/>
            <p:cNvSpPr/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5" name="Freeform 120"/>
            <p:cNvSpPr/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6" name="Freeform 121"/>
            <p:cNvSpPr/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7" name="Freeform 122"/>
            <p:cNvSpPr/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8" name="Freeform 123"/>
            <p:cNvSpPr/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9" name="Freeform 124"/>
            <p:cNvSpPr/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0" name="Freeform 125"/>
            <p:cNvSpPr/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1" name="Freeform 126"/>
            <p:cNvSpPr/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2" name="Freeform 127"/>
            <p:cNvSpPr/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3" name="Freeform 128"/>
            <p:cNvSpPr/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4" name="Freeform 129"/>
            <p:cNvSpPr/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5" name="Freeform 130"/>
            <p:cNvSpPr/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6" name="Freeform 131"/>
            <p:cNvSpPr/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7" name="Freeform 132"/>
            <p:cNvSpPr/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8" name="Freeform 133"/>
            <p:cNvSpPr/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9" name="Freeform 134"/>
            <p:cNvSpPr/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0" name="Freeform 135"/>
            <p:cNvSpPr/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1" name="Freeform 136"/>
            <p:cNvSpPr/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2" name="Freeform 137"/>
            <p:cNvSpPr/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3" name="Freeform 138"/>
            <p:cNvSpPr/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4" name="Freeform 139"/>
            <p:cNvSpPr/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5" name="Freeform 140"/>
            <p:cNvSpPr/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6" name="Freeform 141"/>
            <p:cNvSpPr/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7" name="Freeform 142"/>
            <p:cNvSpPr/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8" name="Freeform 143"/>
            <p:cNvSpPr/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44"/>
            <p:cNvSpPr/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0" name="Freeform 145"/>
            <p:cNvSpPr/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1" name="Freeform 146"/>
            <p:cNvSpPr/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2" name="Freeform 147"/>
            <p:cNvSpPr/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3" name="Freeform 148"/>
            <p:cNvSpPr/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4" name="Freeform 149"/>
            <p:cNvSpPr/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5" name="Freeform 150"/>
            <p:cNvSpPr/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152"/>
            <p:cNvSpPr/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7" name="Freeform 155"/>
            <p:cNvSpPr/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8" name="Freeform 157"/>
            <p:cNvSpPr/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9" name="Freeform 158"/>
            <p:cNvSpPr/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0" name="Freeform 159"/>
            <p:cNvSpPr/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1" name="Freeform 160"/>
            <p:cNvSpPr/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2" name="Freeform 161"/>
            <p:cNvSpPr/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3" name="Freeform 162"/>
            <p:cNvSpPr/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4" name="Freeform 163"/>
            <p:cNvSpPr/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5" name="Freeform 164"/>
            <p:cNvSpPr/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6" name="Freeform 165"/>
            <p:cNvSpPr/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7" name="Freeform 166"/>
            <p:cNvSpPr/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8" name="Freeform 167"/>
            <p:cNvSpPr/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9" name="Freeform 168"/>
            <p:cNvSpPr/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0" name="Freeform 169"/>
            <p:cNvSpPr/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1" name="Freeform 170"/>
            <p:cNvSpPr/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2" name="Freeform 171"/>
            <p:cNvSpPr/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3" name="Freeform 172"/>
            <p:cNvSpPr/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4" name="Freeform 173"/>
            <p:cNvSpPr/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5" name="Freeform 174"/>
            <p:cNvSpPr/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6" name="Freeform 175"/>
            <p:cNvSpPr/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7" name="Freeform 176"/>
            <p:cNvSpPr/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8" name="Freeform 177"/>
            <p:cNvSpPr/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9" name="Freeform 178"/>
            <p:cNvSpPr/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0" name="Freeform 179"/>
            <p:cNvSpPr/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1" name="Freeform 180"/>
            <p:cNvSpPr/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2" name="Freeform 181"/>
            <p:cNvSpPr/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3" name="Freeform 182"/>
            <p:cNvSpPr/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4" name="Freeform 183"/>
            <p:cNvSpPr/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5" name="Freeform 184"/>
            <p:cNvSpPr/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6" name="Freeform 185"/>
            <p:cNvSpPr/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7" name="Freeform 186"/>
            <p:cNvSpPr/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8" name="Freeform 187"/>
            <p:cNvSpPr/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9" name="Freeform 188"/>
            <p:cNvSpPr/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0" name="Freeform 189"/>
            <p:cNvSpPr/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1" name="Freeform 190"/>
            <p:cNvSpPr/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2" name="Freeform 191"/>
            <p:cNvSpPr/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3" name="Freeform 192"/>
            <p:cNvSpPr/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4" name="Freeform 193"/>
            <p:cNvSpPr/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5" name="Freeform 194"/>
            <p:cNvSpPr/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6" name="Freeform 195"/>
            <p:cNvSpPr/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7" name="Freeform 196"/>
            <p:cNvSpPr/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8" name="Freeform 197"/>
            <p:cNvSpPr/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9" name="Freeform 198"/>
            <p:cNvSpPr/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0" name="Freeform 199"/>
            <p:cNvSpPr/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1" name="Freeform 200"/>
            <p:cNvSpPr/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2" name="Freeform 201"/>
            <p:cNvSpPr/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3" name="Freeform 202"/>
            <p:cNvSpPr/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4" name="Freeform 203"/>
            <p:cNvSpPr/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5" name="Freeform 204"/>
            <p:cNvSpPr/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6" name="Freeform 206"/>
            <p:cNvSpPr/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7" name="Freeform 207"/>
            <p:cNvSpPr/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8" name="Freeform 208"/>
            <p:cNvSpPr/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9" name="Freeform 209"/>
            <p:cNvSpPr/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0" name="Freeform 210"/>
            <p:cNvSpPr/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1" name="Freeform 211"/>
            <p:cNvSpPr/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2" name="Freeform 212"/>
            <p:cNvSpPr/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3" name="Freeform 213"/>
            <p:cNvSpPr/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4" name="Freeform 214"/>
            <p:cNvSpPr/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5" name="Freeform 215"/>
            <p:cNvSpPr/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6" name="Freeform 216"/>
            <p:cNvSpPr/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7" name="Freeform 217"/>
            <p:cNvSpPr/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8" name="Freeform 218"/>
            <p:cNvSpPr/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9" name="Freeform 219"/>
            <p:cNvSpPr/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0" name="Freeform 220"/>
            <p:cNvSpPr/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1" name="Freeform 221"/>
            <p:cNvSpPr/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2" name="Freeform 222"/>
            <p:cNvSpPr/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3" name="Freeform 224"/>
            <p:cNvSpPr/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4" name="Freeform 225"/>
            <p:cNvSpPr/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5" name="Freeform 226"/>
            <p:cNvSpPr/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6" name="Freeform 227"/>
            <p:cNvSpPr/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7" name="Freeform 228"/>
            <p:cNvSpPr/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8" name="Freeform 229"/>
            <p:cNvSpPr/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9" name="Freeform 230"/>
            <p:cNvSpPr/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0" name="Freeform 231"/>
            <p:cNvSpPr/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1" name="Freeform 232"/>
            <p:cNvSpPr/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2" name="Freeform 233"/>
            <p:cNvSpPr/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3" name="Freeform 234"/>
            <p:cNvSpPr/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4" name="Freeform 235"/>
            <p:cNvSpPr/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5" name="Freeform 236"/>
            <p:cNvSpPr/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6" name="Freeform 237"/>
            <p:cNvSpPr/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7" name="Freeform 238"/>
            <p:cNvSpPr/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8" name="Freeform 239"/>
            <p:cNvSpPr/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9" name="Freeform 240"/>
            <p:cNvSpPr/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0" name="Freeform 241"/>
            <p:cNvSpPr/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1" name="Freeform 267"/>
            <p:cNvSpPr/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2" name="Freeform 268"/>
            <p:cNvSpPr/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3" name="Freeform 269"/>
            <p:cNvSpPr/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4" name="Freeform 270"/>
            <p:cNvSpPr/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5" name="Freeform 272"/>
            <p:cNvSpPr/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6" name="Freeform 273"/>
            <p:cNvSpPr/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7" name="Freeform 274"/>
            <p:cNvSpPr/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8" name="Freeform 275"/>
            <p:cNvSpPr/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9" name="Freeform 276"/>
            <p:cNvSpPr/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0" name="Freeform 277"/>
            <p:cNvSpPr/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1" name="Freeform 278"/>
            <p:cNvSpPr/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2" name="Freeform 279"/>
            <p:cNvSpPr/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3" name="Freeform 280"/>
            <p:cNvSpPr/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4" name="Freeform 281"/>
            <p:cNvSpPr/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5" name="Freeform 282"/>
            <p:cNvSpPr/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6" name="Freeform 283"/>
            <p:cNvSpPr/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7" name="Freeform 284"/>
            <p:cNvSpPr/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8" name="Freeform 285"/>
            <p:cNvSpPr/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9" name="Freeform 286"/>
            <p:cNvSpPr/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0" name="Freeform 287"/>
            <p:cNvSpPr/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1" name="Freeform 288"/>
            <p:cNvSpPr/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2" name="Freeform 289"/>
            <p:cNvSpPr/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3" name="Freeform 290"/>
            <p:cNvSpPr/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4" name="Freeform 291"/>
            <p:cNvSpPr/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5" name="Freeform 292"/>
            <p:cNvSpPr/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6" name="Freeform 293"/>
            <p:cNvSpPr/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7" name="Freeform 294"/>
            <p:cNvSpPr/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8" name="Freeform 295"/>
            <p:cNvSpPr/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9" name="Freeform 296"/>
            <p:cNvSpPr/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0" name="Freeform 297"/>
            <p:cNvSpPr/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1" name="Freeform 298"/>
            <p:cNvSpPr/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2" name="Freeform 299"/>
            <p:cNvSpPr/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3" name="Freeform 300"/>
            <p:cNvSpPr/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4" name="Freeform 301"/>
            <p:cNvSpPr/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5" name="Freeform 302"/>
            <p:cNvSpPr/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6" name="Freeform 303"/>
            <p:cNvSpPr/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7" name="Freeform 304"/>
            <p:cNvSpPr/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8" name="Freeform 305"/>
            <p:cNvSpPr/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9" name="Freeform 306"/>
            <p:cNvSpPr/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0" name="Freeform 307"/>
            <p:cNvSpPr/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1" name="Freeform 308"/>
            <p:cNvSpPr/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2" name="Freeform 309"/>
            <p:cNvSpPr/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3" name="Freeform 310"/>
            <p:cNvSpPr/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4" name="Freeform 311"/>
            <p:cNvSpPr/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5" name="Freeform 312"/>
            <p:cNvSpPr/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6" name="Freeform 313"/>
            <p:cNvSpPr/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7" name="Freeform 314"/>
            <p:cNvSpPr/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8" name="Freeform 315"/>
            <p:cNvSpPr/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9" name="Freeform 316"/>
            <p:cNvSpPr/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0" name="Freeform 317"/>
            <p:cNvSpPr/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1" name="Freeform 318"/>
            <p:cNvSpPr/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2" name="Freeform 319"/>
            <p:cNvSpPr/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3" name="Freeform 320"/>
            <p:cNvSpPr/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4" name="Freeform 321"/>
            <p:cNvSpPr/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5" name="Freeform 322"/>
            <p:cNvSpPr/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6" name="组合 266"/>
          <p:cNvGrpSpPr/>
          <p:nvPr/>
        </p:nvGrpSpPr>
        <p:grpSpPr bwMode="auto">
          <a:xfrm>
            <a:off x="6945313" y="1558925"/>
            <a:ext cx="1443037" cy="261938"/>
            <a:chOff x="6018079" y="1675235"/>
            <a:chExt cx="1562984" cy="283073"/>
          </a:xfrm>
        </p:grpSpPr>
        <p:sp>
          <p:nvSpPr>
            <p:cNvPr id="267" name="椭圆 266"/>
            <p:cNvSpPr/>
            <p:nvPr/>
          </p:nvSpPr>
          <p:spPr>
            <a:xfrm>
              <a:off x="6018079" y="1767198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68" name="直接连接符 267"/>
            <p:cNvCxnSpPr/>
            <p:nvPr/>
          </p:nvCxnSpPr>
          <p:spPr>
            <a:xfrm flipV="1">
              <a:off x="6117807" y="1809051"/>
              <a:ext cx="887239" cy="8578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93" name="矩形 314"/>
            <p:cNvSpPr>
              <a:spLocks noChangeArrowheads="1"/>
            </p:cNvSpPr>
            <p:nvPr/>
          </p:nvSpPr>
          <p:spPr bwMode="auto">
            <a:xfrm>
              <a:off x="7075328" y="1675235"/>
              <a:ext cx="505735" cy="28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20%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组合 270"/>
          <p:cNvGrpSpPr/>
          <p:nvPr/>
        </p:nvGrpSpPr>
        <p:grpSpPr bwMode="auto">
          <a:xfrm>
            <a:off x="6796088" y="704850"/>
            <a:ext cx="855662" cy="611188"/>
            <a:chOff x="6130121" y="742704"/>
            <a:chExt cx="925782" cy="664517"/>
          </a:xfrm>
        </p:grpSpPr>
        <p:sp>
          <p:nvSpPr>
            <p:cNvPr id="271" name="椭圆 270"/>
            <p:cNvSpPr/>
            <p:nvPr/>
          </p:nvSpPr>
          <p:spPr>
            <a:xfrm>
              <a:off x="6130121" y="130651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85" name="组合 271"/>
            <p:cNvGrpSpPr/>
            <p:nvPr/>
          </p:nvGrpSpPr>
          <p:grpSpPr bwMode="auto">
            <a:xfrm>
              <a:off x="6224495" y="993618"/>
              <a:ext cx="723766" cy="327646"/>
              <a:chOff x="7077222" y="777560"/>
              <a:chExt cx="795928" cy="360313"/>
            </a:xfrm>
          </p:grpSpPr>
          <p:cxnSp>
            <p:nvCxnSpPr>
              <p:cNvPr id="274" name="直接连接符 273"/>
              <p:cNvCxnSpPr/>
              <p:nvPr/>
            </p:nvCxnSpPr>
            <p:spPr>
              <a:xfrm flipV="1">
                <a:off x="7077324" y="776855"/>
                <a:ext cx="334326" cy="36063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7407872" y="778752"/>
                <a:ext cx="464655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86" name="矩形 315"/>
            <p:cNvSpPr>
              <a:spLocks noChangeArrowheads="1"/>
            </p:cNvSpPr>
            <p:nvPr/>
          </p:nvSpPr>
          <p:spPr bwMode="auto">
            <a:xfrm>
              <a:off x="6550384" y="742704"/>
              <a:ext cx="505519" cy="283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15%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6" name="组合 276"/>
          <p:cNvGrpSpPr/>
          <p:nvPr/>
        </p:nvGrpSpPr>
        <p:grpSpPr bwMode="auto">
          <a:xfrm>
            <a:off x="4038600" y="627063"/>
            <a:ext cx="669925" cy="546100"/>
            <a:chOff x="3030436" y="483518"/>
            <a:chExt cx="725941" cy="590723"/>
          </a:xfrm>
        </p:grpSpPr>
        <p:sp>
          <p:nvSpPr>
            <p:cNvPr id="277" name="椭圆 276"/>
            <p:cNvSpPr/>
            <p:nvPr/>
          </p:nvSpPr>
          <p:spPr>
            <a:xfrm>
              <a:off x="3655673" y="97353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>
            <a:xfrm flipH="1" flipV="1">
              <a:off x="3405448" y="737666"/>
              <a:ext cx="264917" cy="25071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flipH="1">
              <a:off x="3054519" y="737666"/>
              <a:ext cx="352650" cy="0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81" name="矩形 316"/>
            <p:cNvSpPr>
              <a:spLocks noChangeArrowheads="1"/>
            </p:cNvSpPr>
            <p:nvPr/>
          </p:nvSpPr>
          <p:spPr bwMode="auto">
            <a:xfrm>
              <a:off x="3030436" y="483518"/>
              <a:ext cx="420888" cy="28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5%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1" name="组合 281"/>
          <p:cNvGrpSpPr/>
          <p:nvPr/>
        </p:nvGrpSpPr>
        <p:grpSpPr bwMode="auto">
          <a:xfrm>
            <a:off x="2278063" y="1600200"/>
            <a:ext cx="1206500" cy="260350"/>
            <a:chOff x="915853" y="1715439"/>
            <a:chExt cx="1306189" cy="284798"/>
          </a:xfrm>
        </p:grpSpPr>
        <p:sp>
          <p:nvSpPr>
            <p:cNvPr id="282" name="椭圆 281"/>
            <p:cNvSpPr/>
            <p:nvPr/>
          </p:nvSpPr>
          <p:spPr>
            <a:xfrm>
              <a:off x="2121338" y="1799653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83" name="直接连接符 282"/>
            <p:cNvCxnSpPr/>
            <p:nvPr/>
          </p:nvCxnSpPr>
          <p:spPr>
            <a:xfrm flipH="1">
              <a:off x="1381612" y="1849156"/>
              <a:ext cx="740747" cy="1736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75" name="矩形 317"/>
            <p:cNvSpPr>
              <a:spLocks noChangeArrowheads="1"/>
            </p:cNvSpPr>
            <p:nvPr/>
          </p:nvSpPr>
          <p:spPr bwMode="auto">
            <a:xfrm>
              <a:off x="915853" y="1715439"/>
              <a:ext cx="505596" cy="28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10%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组合 285"/>
          <p:cNvGrpSpPr/>
          <p:nvPr/>
        </p:nvGrpSpPr>
        <p:grpSpPr bwMode="auto">
          <a:xfrm>
            <a:off x="3055938" y="2684463"/>
            <a:ext cx="1004887" cy="261937"/>
            <a:chOff x="1846554" y="2965399"/>
            <a:chExt cx="1089524" cy="282762"/>
          </a:xfrm>
        </p:grpSpPr>
        <p:sp>
          <p:nvSpPr>
            <p:cNvPr id="286" name="椭圆 285"/>
            <p:cNvSpPr/>
            <p:nvPr/>
          </p:nvSpPr>
          <p:spPr>
            <a:xfrm>
              <a:off x="2835374" y="303013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67" name="组合 293"/>
            <p:cNvGrpSpPr/>
            <p:nvPr/>
          </p:nvGrpSpPr>
          <p:grpSpPr bwMode="auto">
            <a:xfrm>
              <a:off x="1907703" y="3085438"/>
              <a:ext cx="923241" cy="152371"/>
              <a:chOff x="3334431" y="2532757"/>
              <a:chExt cx="1015290" cy="167563"/>
            </a:xfrm>
          </p:grpSpPr>
          <p:cxnSp>
            <p:nvCxnSpPr>
              <p:cNvPr id="289" name="直接连接符 288"/>
              <p:cNvCxnSpPr/>
              <p:nvPr/>
            </p:nvCxnSpPr>
            <p:spPr>
              <a:xfrm flipH="1">
                <a:off x="4183308" y="2532670"/>
                <a:ext cx="166568" cy="167727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 flipH="1">
                <a:off x="3335326" y="2700397"/>
                <a:ext cx="851767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68" name="矩形 318"/>
            <p:cNvSpPr>
              <a:spLocks noChangeArrowheads="1"/>
            </p:cNvSpPr>
            <p:nvPr/>
          </p:nvSpPr>
          <p:spPr bwMode="auto">
            <a:xfrm>
              <a:off x="1846554" y="2965399"/>
              <a:ext cx="420818" cy="28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8%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1" name="组合 291"/>
          <p:cNvGrpSpPr/>
          <p:nvPr/>
        </p:nvGrpSpPr>
        <p:grpSpPr bwMode="auto">
          <a:xfrm>
            <a:off x="4097338" y="3149600"/>
            <a:ext cx="998537" cy="261938"/>
            <a:chOff x="3207935" y="3247801"/>
            <a:chExt cx="1082829" cy="283246"/>
          </a:xfrm>
        </p:grpSpPr>
        <p:sp>
          <p:nvSpPr>
            <p:cNvPr id="292" name="椭圆 291"/>
            <p:cNvSpPr/>
            <p:nvPr/>
          </p:nvSpPr>
          <p:spPr>
            <a:xfrm>
              <a:off x="3207935" y="330054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93" name="直接连接符 292"/>
            <p:cNvCxnSpPr/>
            <p:nvPr/>
          </p:nvCxnSpPr>
          <p:spPr>
            <a:xfrm>
              <a:off x="3316390" y="3349083"/>
              <a:ext cx="562934" cy="1716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63" name="矩形 319"/>
            <p:cNvSpPr>
              <a:spLocks noChangeArrowheads="1"/>
            </p:cNvSpPr>
            <p:nvPr/>
          </p:nvSpPr>
          <p:spPr bwMode="auto">
            <a:xfrm>
              <a:off x="3869997" y="3247801"/>
              <a:ext cx="420767" cy="283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4%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5" name="组合 295"/>
          <p:cNvGrpSpPr/>
          <p:nvPr/>
        </p:nvGrpSpPr>
        <p:grpSpPr bwMode="auto">
          <a:xfrm>
            <a:off x="4221163" y="2124075"/>
            <a:ext cx="1033462" cy="471488"/>
            <a:chOff x="3308639" y="2232218"/>
            <a:chExt cx="1117849" cy="512853"/>
          </a:xfrm>
        </p:grpSpPr>
        <p:sp>
          <p:nvSpPr>
            <p:cNvPr id="296" name="椭圆 295"/>
            <p:cNvSpPr/>
            <p:nvPr/>
          </p:nvSpPr>
          <p:spPr>
            <a:xfrm>
              <a:off x="4280297" y="2232218"/>
              <a:ext cx="146191" cy="146188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55" name="组合 286"/>
            <p:cNvGrpSpPr/>
            <p:nvPr/>
          </p:nvGrpSpPr>
          <p:grpSpPr bwMode="auto">
            <a:xfrm>
              <a:off x="3776365" y="2405370"/>
              <a:ext cx="493873" cy="153408"/>
              <a:chOff x="3806608" y="2524633"/>
              <a:chExt cx="543113" cy="168703"/>
            </a:xfrm>
          </p:grpSpPr>
          <p:cxnSp>
            <p:nvCxnSpPr>
              <p:cNvPr id="299" name="直接连接符 298"/>
              <p:cNvCxnSpPr/>
              <p:nvPr/>
            </p:nvCxnSpPr>
            <p:spPr>
              <a:xfrm flipH="1">
                <a:off x="4179763" y="2524111"/>
                <a:ext cx="169950" cy="167106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/>
              <p:nvPr/>
            </p:nvCxnSpPr>
            <p:spPr>
              <a:xfrm flipH="1">
                <a:off x="3805874" y="2693117"/>
                <a:ext cx="379553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56" name="矩形 320"/>
            <p:cNvSpPr>
              <a:spLocks noChangeArrowheads="1"/>
            </p:cNvSpPr>
            <p:nvPr/>
          </p:nvSpPr>
          <p:spPr bwMode="auto">
            <a:xfrm>
              <a:off x="3308639" y="2461233"/>
              <a:ext cx="505333" cy="28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11%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组合 301"/>
          <p:cNvGrpSpPr/>
          <p:nvPr/>
        </p:nvGrpSpPr>
        <p:grpSpPr bwMode="auto">
          <a:xfrm>
            <a:off x="5903913" y="2900363"/>
            <a:ext cx="712787" cy="309562"/>
            <a:chOff x="4887094" y="2911268"/>
            <a:chExt cx="770748" cy="336298"/>
          </a:xfrm>
        </p:grpSpPr>
        <p:sp>
          <p:nvSpPr>
            <p:cNvPr id="302" name="椭圆 301"/>
            <p:cNvSpPr/>
            <p:nvPr/>
          </p:nvSpPr>
          <p:spPr>
            <a:xfrm>
              <a:off x="4887094" y="2911268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48" name="组合 308"/>
            <p:cNvGrpSpPr/>
            <p:nvPr/>
          </p:nvGrpSpPr>
          <p:grpSpPr bwMode="auto">
            <a:xfrm flipH="1">
              <a:off x="4987798" y="3001933"/>
              <a:ext cx="521147" cy="208300"/>
              <a:chOff x="3806608" y="2532757"/>
              <a:chExt cx="543113" cy="167563"/>
            </a:xfrm>
          </p:grpSpPr>
          <p:cxnSp>
            <p:nvCxnSpPr>
              <p:cNvPr id="305" name="直接连接符 304"/>
              <p:cNvCxnSpPr/>
              <p:nvPr/>
            </p:nvCxnSpPr>
            <p:spPr>
              <a:xfrm flipH="1">
                <a:off x="4180962" y="2533351"/>
                <a:ext cx="168161" cy="16647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/>
              <p:nvPr/>
            </p:nvCxnSpPr>
            <p:spPr>
              <a:xfrm flipH="1">
                <a:off x="3807072" y="2699831"/>
                <a:ext cx="377468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49" name="矩形 321"/>
            <p:cNvSpPr>
              <a:spLocks noChangeArrowheads="1"/>
            </p:cNvSpPr>
            <p:nvPr/>
          </p:nvSpPr>
          <p:spPr bwMode="auto">
            <a:xfrm>
              <a:off x="5152776" y="2963311"/>
              <a:ext cx="505066" cy="28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12%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" name="组合 307"/>
          <p:cNvGrpSpPr/>
          <p:nvPr/>
        </p:nvGrpSpPr>
        <p:grpSpPr bwMode="auto">
          <a:xfrm flipH="1">
            <a:off x="7516813" y="3044825"/>
            <a:ext cx="596900" cy="261938"/>
            <a:chOff x="5879470" y="3212817"/>
            <a:chExt cx="653567" cy="283071"/>
          </a:xfrm>
        </p:grpSpPr>
        <p:grpSp>
          <p:nvGrpSpPr>
            <p:cNvPr id="34838" name="组合 287"/>
            <p:cNvGrpSpPr/>
            <p:nvPr/>
          </p:nvGrpSpPr>
          <p:grpSpPr bwMode="auto">
            <a:xfrm>
              <a:off x="5976828" y="3290041"/>
              <a:ext cx="493873" cy="152371"/>
              <a:chOff x="3806608" y="2532757"/>
              <a:chExt cx="543113" cy="167563"/>
            </a:xfrm>
          </p:grpSpPr>
          <p:cxnSp>
            <p:nvCxnSpPr>
              <p:cNvPr id="311" name="直接连接符 310"/>
              <p:cNvCxnSpPr/>
              <p:nvPr/>
            </p:nvCxnSpPr>
            <p:spPr>
              <a:xfrm flipH="1">
                <a:off x="4181244" y="2532732"/>
                <a:ext cx="168213" cy="16790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 flipH="1">
                <a:off x="3806588" y="2700641"/>
                <a:ext cx="378480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椭圆 308"/>
            <p:cNvSpPr/>
            <p:nvPr/>
          </p:nvSpPr>
          <p:spPr>
            <a:xfrm>
              <a:off x="6432333" y="3214375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842" name="矩形 322"/>
            <p:cNvSpPr>
              <a:spLocks noChangeArrowheads="1"/>
            </p:cNvSpPr>
            <p:nvPr/>
          </p:nvSpPr>
          <p:spPr bwMode="auto">
            <a:xfrm>
              <a:off x="5879470" y="3212817"/>
              <a:ext cx="511648" cy="283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15%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8" name="组合 318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14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TextBox 314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16" name="矩形 315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18" name="Freeform 106"/>
            <p:cNvSpPr>
              <a:spLocks noEditPoints="1"/>
            </p:cNvSpPr>
            <p:nvPr/>
          </p:nvSpPr>
          <p:spPr bwMode="auto">
            <a:xfrm>
              <a:off x="460535" y="515518"/>
              <a:ext cx="349395" cy="328581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 bwMode="auto">
          <a:xfrm flipH="1">
            <a:off x="1527175" y="3724275"/>
            <a:ext cx="7077075" cy="865188"/>
            <a:chOff x="1082282" y="3507854"/>
            <a:chExt cx="7077862" cy="865909"/>
          </a:xfrm>
        </p:grpSpPr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942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322" name="Rectangle 14"/>
            <p:cNvSpPr>
              <a:spLocks noChangeArrowheads="1"/>
            </p:cNvSpPr>
            <p:nvPr/>
          </p:nvSpPr>
          <p:spPr bwMode="auto">
            <a:xfrm>
              <a:off x="1526831" y="3507854"/>
              <a:ext cx="6633313" cy="865909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4832" name="Rectangle 14"/>
            <p:cNvSpPr>
              <a:spLocks noChangeArrowheads="1"/>
            </p:cNvSpPr>
            <p:nvPr/>
          </p:nvSpPr>
          <p:spPr bwMode="auto">
            <a:xfrm rot="-5400000">
              <a:off x="834317" y="3759755"/>
              <a:ext cx="842293" cy="3463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34833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 bwMode="auto">
          <a:xfrm flipH="1">
            <a:off x="2192338" y="828675"/>
            <a:ext cx="5692775" cy="1909763"/>
            <a:chOff x="1758312" y="843558"/>
            <a:chExt cx="5694008" cy="1909195"/>
          </a:xfrm>
        </p:grpSpPr>
        <p:sp>
          <p:nvSpPr>
            <p:cNvPr id="74" name="Freeform 5"/>
            <p:cNvSpPr/>
            <p:nvPr/>
          </p:nvSpPr>
          <p:spPr bwMode="auto">
            <a:xfrm>
              <a:off x="1758312" y="843558"/>
              <a:ext cx="4001366" cy="1909195"/>
            </a:xfrm>
            <a:custGeom>
              <a:avLst/>
              <a:gdLst>
                <a:gd name="T0" fmla="*/ 2147483647 w 1463"/>
                <a:gd name="T1" fmla="*/ 0 h 698"/>
                <a:gd name="T2" fmla="*/ 2147483647 w 1463"/>
                <a:gd name="T3" fmla="*/ 576076342 h 698"/>
                <a:gd name="T4" fmla="*/ 2147483647 w 1463"/>
                <a:gd name="T5" fmla="*/ 1765638853 h 698"/>
                <a:gd name="T6" fmla="*/ 2147483647 w 1463"/>
                <a:gd name="T7" fmla="*/ 1855417517 h 698"/>
                <a:gd name="T8" fmla="*/ 2147483647 w 1463"/>
                <a:gd name="T9" fmla="*/ 1975119667 h 698"/>
                <a:gd name="T10" fmla="*/ 2147483647 w 1463"/>
                <a:gd name="T11" fmla="*/ 1159636290 h 698"/>
                <a:gd name="T12" fmla="*/ 2147483647 w 1463"/>
                <a:gd name="T13" fmla="*/ 830447856 h 698"/>
                <a:gd name="T14" fmla="*/ 2147483647 w 1463"/>
                <a:gd name="T15" fmla="*/ 2147483647 h 698"/>
                <a:gd name="T16" fmla="*/ 2147483647 w 1463"/>
                <a:gd name="T17" fmla="*/ 2147483647 h 698"/>
                <a:gd name="T18" fmla="*/ 2147483647 w 1463"/>
                <a:gd name="T19" fmla="*/ 2147483647 h 698"/>
                <a:gd name="T20" fmla="*/ 2147483647 w 1463"/>
                <a:gd name="T21" fmla="*/ 2147483647 h 698"/>
                <a:gd name="T22" fmla="*/ 2147483647 w 1463"/>
                <a:gd name="T23" fmla="*/ 2147483647 h 698"/>
                <a:gd name="T24" fmla="*/ 2147483647 w 1463"/>
                <a:gd name="T25" fmla="*/ 2147483647 h 698"/>
                <a:gd name="T26" fmla="*/ 2147483647 w 1463"/>
                <a:gd name="T27" fmla="*/ 2147483647 h 698"/>
                <a:gd name="T28" fmla="*/ 2147483647 w 1463"/>
                <a:gd name="T29" fmla="*/ 2147483647 h 698"/>
                <a:gd name="T30" fmla="*/ 770468798 w 1463"/>
                <a:gd name="T31" fmla="*/ 2147483647 h 698"/>
                <a:gd name="T32" fmla="*/ 0 w 1463"/>
                <a:gd name="T33" fmla="*/ 2147483647 h 698"/>
                <a:gd name="T34" fmla="*/ 770468798 w 1463"/>
                <a:gd name="T35" fmla="*/ 763114541 h 698"/>
                <a:gd name="T36" fmla="*/ 2147483647 w 1463"/>
                <a:gd name="T37" fmla="*/ 0 h 6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3" h="698">
                  <a:moveTo>
                    <a:pt x="349" y="0"/>
                  </a:moveTo>
                  <a:cubicBezTo>
                    <a:pt x="431" y="0"/>
                    <a:pt x="507" y="29"/>
                    <a:pt x="567" y="77"/>
                  </a:cubicBezTo>
                  <a:cubicBezTo>
                    <a:pt x="649" y="143"/>
                    <a:pt x="700" y="199"/>
                    <a:pt x="741" y="236"/>
                  </a:cubicBezTo>
                  <a:cubicBezTo>
                    <a:pt x="747" y="240"/>
                    <a:pt x="752" y="245"/>
                    <a:pt x="758" y="248"/>
                  </a:cubicBezTo>
                  <a:cubicBezTo>
                    <a:pt x="800" y="276"/>
                    <a:pt x="850" y="291"/>
                    <a:pt x="915" y="264"/>
                  </a:cubicBezTo>
                  <a:cubicBezTo>
                    <a:pt x="958" y="244"/>
                    <a:pt x="1013" y="209"/>
                    <a:pt x="1088" y="155"/>
                  </a:cubicBezTo>
                  <a:cubicBezTo>
                    <a:pt x="1127" y="128"/>
                    <a:pt x="1174" y="111"/>
                    <a:pt x="1226" y="111"/>
                  </a:cubicBezTo>
                  <a:cubicBezTo>
                    <a:pt x="1357" y="111"/>
                    <a:pt x="1463" y="218"/>
                    <a:pt x="1463" y="349"/>
                  </a:cubicBezTo>
                  <a:cubicBezTo>
                    <a:pt x="1463" y="480"/>
                    <a:pt x="1357" y="587"/>
                    <a:pt x="1226" y="587"/>
                  </a:cubicBezTo>
                  <a:cubicBezTo>
                    <a:pt x="1174" y="587"/>
                    <a:pt x="1127" y="570"/>
                    <a:pt x="1088" y="543"/>
                  </a:cubicBezTo>
                  <a:cubicBezTo>
                    <a:pt x="1013" y="489"/>
                    <a:pt x="958" y="454"/>
                    <a:pt x="915" y="434"/>
                  </a:cubicBezTo>
                  <a:cubicBezTo>
                    <a:pt x="850" y="407"/>
                    <a:pt x="800" y="422"/>
                    <a:pt x="758" y="450"/>
                  </a:cubicBezTo>
                  <a:cubicBezTo>
                    <a:pt x="752" y="453"/>
                    <a:pt x="747" y="458"/>
                    <a:pt x="741" y="462"/>
                  </a:cubicBezTo>
                  <a:cubicBezTo>
                    <a:pt x="700" y="499"/>
                    <a:pt x="649" y="555"/>
                    <a:pt x="567" y="621"/>
                  </a:cubicBezTo>
                  <a:cubicBezTo>
                    <a:pt x="507" y="669"/>
                    <a:pt x="431" y="698"/>
                    <a:pt x="349" y="698"/>
                  </a:cubicBezTo>
                  <a:cubicBezTo>
                    <a:pt x="253" y="698"/>
                    <a:pt x="166" y="659"/>
                    <a:pt x="103" y="595"/>
                  </a:cubicBezTo>
                  <a:cubicBezTo>
                    <a:pt x="39" y="532"/>
                    <a:pt x="0" y="445"/>
                    <a:pt x="0" y="349"/>
                  </a:cubicBezTo>
                  <a:cubicBezTo>
                    <a:pt x="0" y="253"/>
                    <a:pt x="39" y="166"/>
                    <a:pt x="103" y="102"/>
                  </a:cubicBezTo>
                  <a:cubicBezTo>
                    <a:pt x="166" y="39"/>
                    <a:pt x="253" y="0"/>
                    <a:pt x="349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4460822" y="1148267"/>
              <a:ext cx="2726328" cy="1301363"/>
            </a:xfrm>
            <a:custGeom>
              <a:avLst/>
              <a:gdLst>
                <a:gd name="T0" fmla="*/ 1780031049 w 997"/>
                <a:gd name="T1" fmla="*/ 0 h 476"/>
                <a:gd name="T2" fmla="*/ 2147483647 w 997"/>
                <a:gd name="T3" fmla="*/ 388670449 h 476"/>
                <a:gd name="T4" fmla="*/ 2147483647 w 997"/>
                <a:gd name="T5" fmla="*/ 1203381559 h 476"/>
                <a:gd name="T6" fmla="*/ 2147483647 w 997"/>
                <a:gd name="T7" fmla="*/ 1263178275 h 476"/>
                <a:gd name="T8" fmla="*/ 2147483647 w 997"/>
                <a:gd name="T9" fmla="*/ 1345396025 h 476"/>
                <a:gd name="T10" fmla="*/ 2147483647 w 997"/>
                <a:gd name="T11" fmla="*/ 792290076 h 476"/>
                <a:gd name="T12" fmla="*/ 2147483647 w 997"/>
                <a:gd name="T13" fmla="*/ 568055127 h 476"/>
                <a:gd name="T14" fmla="*/ 2147483647 w 997"/>
                <a:gd name="T15" fmla="*/ 1778914010 h 476"/>
                <a:gd name="T16" fmla="*/ 2147483647 w 997"/>
                <a:gd name="T17" fmla="*/ 2147483647 h 476"/>
                <a:gd name="T18" fmla="*/ 2147483647 w 997"/>
                <a:gd name="T19" fmla="*/ 2147483647 h 476"/>
                <a:gd name="T20" fmla="*/ 2147483647 w 997"/>
                <a:gd name="T21" fmla="*/ 2147483647 h 476"/>
                <a:gd name="T22" fmla="*/ 2147483647 w 997"/>
                <a:gd name="T23" fmla="*/ 2147483647 h 476"/>
                <a:gd name="T24" fmla="*/ 2147483647 w 997"/>
                <a:gd name="T25" fmla="*/ 2147483647 h 476"/>
                <a:gd name="T26" fmla="*/ 2147483647 w 997"/>
                <a:gd name="T27" fmla="*/ 2147483647 h 476"/>
                <a:gd name="T28" fmla="*/ 1780031049 w 997"/>
                <a:gd name="T29" fmla="*/ 2147483647 h 476"/>
                <a:gd name="T30" fmla="*/ 523538866 w 997"/>
                <a:gd name="T31" fmla="*/ 2147483647 h 476"/>
                <a:gd name="T32" fmla="*/ 0 w 997"/>
                <a:gd name="T33" fmla="*/ 1778914010 h 476"/>
                <a:gd name="T34" fmla="*/ 523538866 w 997"/>
                <a:gd name="T35" fmla="*/ 523210325 h 476"/>
                <a:gd name="T36" fmla="*/ 1780031049 w 997"/>
                <a:gd name="T37" fmla="*/ 0 h 4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7" h="476">
                  <a:moveTo>
                    <a:pt x="238" y="0"/>
                  </a:moveTo>
                  <a:cubicBezTo>
                    <a:pt x="294" y="0"/>
                    <a:pt x="345" y="20"/>
                    <a:pt x="386" y="52"/>
                  </a:cubicBezTo>
                  <a:cubicBezTo>
                    <a:pt x="442" y="97"/>
                    <a:pt x="476" y="136"/>
                    <a:pt x="505" y="161"/>
                  </a:cubicBezTo>
                  <a:cubicBezTo>
                    <a:pt x="509" y="164"/>
                    <a:pt x="513" y="167"/>
                    <a:pt x="516" y="169"/>
                  </a:cubicBezTo>
                  <a:cubicBezTo>
                    <a:pt x="545" y="188"/>
                    <a:pt x="579" y="198"/>
                    <a:pt x="623" y="180"/>
                  </a:cubicBezTo>
                  <a:cubicBezTo>
                    <a:pt x="653" y="166"/>
                    <a:pt x="690" y="142"/>
                    <a:pt x="741" y="106"/>
                  </a:cubicBezTo>
                  <a:cubicBezTo>
                    <a:pt x="768" y="87"/>
                    <a:pt x="800" y="76"/>
                    <a:pt x="835" y="76"/>
                  </a:cubicBezTo>
                  <a:cubicBezTo>
                    <a:pt x="924" y="76"/>
                    <a:pt x="997" y="149"/>
                    <a:pt x="997" y="238"/>
                  </a:cubicBezTo>
                  <a:cubicBezTo>
                    <a:pt x="997" y="327"/>
                    <a:pt x="924" y="400"/>
                    <a:pt x="835" y="400"/>
                  </a:cubicBezTo>
                  <a:cubicBezTo>
                    <a:pt x="800" y="400"/>
                    <a:pt x="768" y="389"/>
                    <a:pt x="741" y="370"/>
                  </a:cubicBezTo>
                  <a:cubicBezTo>
                    <a:pt x="690" y="333"/>
                    <a:pt x="653" y="310"/>
                    <a:pt x="623" y="296"/>
                  </a:cubicBezTo>
                  <a:cubicBezTo>
                    <a:pt x="579" y="278"/>
                    <a:pt x="545" y="288"/>
                    <a:pt x="516" y="307"/>
                  </a:cubicBezTo>
                  <a:cubicBezTo>
                    <a:pt x="513" y="309"/>
                    <a:pt x="509" y="312"/>
                    <a:pt x="505" y="315"/>
                  </a:cubicBezTo>
                  <a:cubicBezTo>
                    <a:pt x="476" y="340"/>
                    <a:pt x="442" y="379"/>
                    <a:pt x="386" y="424"/>
                  </a:cubicBezTo>
                  <a:cubicBezTo>
                    <a:pt x="345" y="456"/>
                    <a:pt x="294" y="476"/>
                    <a:pt x="238" y="476"/>
                  </a:cubicBezTo>
                  <a:cubicBezTo>
                    <a:pt x="172" y="476"/>
                    <a:pt x="113" y="449"/>
                    <a:pt x="70" y="406"/>
                  </a:cubicBezTo>
                  <a:cubicBezTo>
                    <a:pt x="27" y="363"/>
                    <a:pt x="0" y="303"/>
                    <a:pt x="0" y="238"/>
                  </a:cubicBezTo>
                  <a:cubicBezTo>
                    <a:pt x="0" y="172"/>
                    <a:pt x="27" y="113"/>
                    <a:pt x="70" y="70"/>
                  </a:cubicBezTo>
                  <a:cubicBezTo>
                    <a:pt x="113" y="27"/>
                    <a:pt x="172" y="0"/>
                    <a:pt x="238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Freeform 20"/>
            <p:cNvSpPr/>
            <p:nvPr/>
          </p:nvSpPr>
          <p:spPr bwMode="auto">
            <a:xfrm>
              <a:off x="3670076" y="1649768"/>
              <a:ext cx="246116" cy="296775"/>
            </a:xfrm>
            <a:custGeom>
              <a:avLst/>
              <a:gdLst>
                <a:gd name="T0" fmla="*/ 0 w 213"/>
                <a:gd name="T1" fmla="*/ 0 h 255"/>
                <a:gd name="T2" fmla="*/ 285523437 w 213"/>
                <a:gd name="T3" fmla="*/ 171580743 h 255"/>
                <a:gd name="T4" fmla="*/ 0 w 213"/>
                <a:gd name="T5" fmla="*/ 341820767 h 255"/>
                <a:gd name="T6" fmla="*/ 0 w 213"/>
                <a:gd name="T7" fmla="*/ 0 h 255"/>
                <a:gd name="T8" fmla="*/ 0 w 213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55">
                  <a:moveTo>
                    <a:pt x="0" y="0"/>
                  </a:moveTo>
                  <a:lnTo>
                    <a:pt x="213" y="128"/>
                  </a:lnTo>
                  <a:lnTo>
                    <a:pt x="0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Freeform 21"/>
            <p:cNvSpPr/>
            <p:nvPr/>
          </p:nvSpPr>
          <p:spPr bwMode="auto">
            <a:xfrm>
              <a:off x="5759678" y="1697379"/>
              <a:ext cx="173075" cy="201553"/>
            </a:xfrm>
            <a:custGeom>
              <a:avLst/>
              <a:gdLst>
                <a:gd name="T0" fmla="*/ 0 w 149"/>
                <a:gd name="T1" fmla="*/ 0 h 175"/>
                <a:gd name="T2" fmla="*/ 199731846 w 149"/>
                <a:gd name="T3" fmla="*/ 117961289 h 175"/>
                <a:gd name="T4" fmla="*/ 0 w 149"/>
                <a:gd name="T5" fmla="*/ 234583016 h 175"/>
                <a:gd name="T6" fmla="*/ 0 w 149"/>
                <a:gd name="T7" fmla="*/ 0 h 175"/>
                <a:gd name="T8" fmla="*/ 0 w 14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75">
                  <a:moveTo>
                    <a:pt x="0" y="0"/>
                  </a:moveTo>
                  <a:lnTo>
                    <a:pt x="149" y="88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Freeform 22"/>
            <p:cNvSpPr/>
            <p:nvPr/>
          </p:nvSpPr>
          <p:spPr bwMode="auto">
            <a:xfrm>
              <a:off x="7284009" y="1697379"/>
              <a:ext cx="168311" cy="201553"/>
            </a:xfrm>
            <a:custGeom>
              <a:avLst/>
              <a:gdLst>
                <a:gd name="T0" fmla="*/ 0 w 146"/>
                <a:gd name="T1" fmla="*/ 0 h 175"/>
                <a:gd name="T2" fmla="*/ 195708955 w 146"/>
                <a:gd name="T3" fmla="*/ 117961289 h 175"/>
                <a:gd name="T4" fmla="*/ 0 w 146"/>
                <a:gd name="T5" fmla="*/ 234583016 h 175"/>
                <a:gd name="T6" fmla="*/ 0 w 146"/>
                <a:gd name="T7" fmla="*/ 0 h 175"/>
                <a:gd name="T8" fmla="*/ 0 w 146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" h="175">
                  <a:moveTo>
                    <a:pt x="0" y="0"/>
                  </a:moveTo>
                  <a:lnTo>
                    <a:pt x="146" y="88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6197600" y="1062038"/>
            <a:ext cx="1443038" cy="1443037"/>
            <a:chOff x="2010710" y="1076274"/>
            <a:chExt cx="1443764" cy="1443764"/>
          </a:xfrm>
        </p:grpSpPr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2010710" y="1076274"/>
              <a:ext cx="1443764" cy="1443764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2139363" y="1204926"/>
              <a:ext cx="1183282" cy="1186460"/>
            </a:xfrm>
            <a:prstGeom prst="ellipse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86" name="TextBox 682"/>
            <p:cNvSpPr txBox="1">
              <a:spLocks noChangeArrowheads="1"/>
            </p:cNvSpPr>
            <p:nvPr/>
          </p:nvSpPr>
          <p:spPr bwMode="auto">
            <a:xfrm>
              <a:off x="2145558" y="1452495"/>
              <a:ext cx="1212802" cy="708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96%</a:t>
              </a: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 bwMode="auto">
          <a:xfrm>
            <a:off x="4056063" y="1290638"/>
            <a:ext cx="982662" cy="984250"/>
            <a:chOff x="4633104" y="1306674"/>
            <a:chExt cx="981806" cy="984121"/>
          </a:xfrm>
        </p:grpSpPr>
        <p:sp>
          <p:nvSpPr>
            <p:cNvPr id="84" name="Oval 9"/>
            <p:cNvSpPr>
              <a:spLocks noChangeArrowheads="1"/>
            </p:cNvSpPr>
            <p:nvPr/>
          </p:nvSpPr>
          <p:spPr bwMode="auto">
            <a:xfrm>
              <a:off x="4633104" y="1306674"/>
              <a:ext cx="981806" cy="984121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4761579" y="1435244"/>
              <a:ext cx="724856" cy="723805"/>
            </a:xfrm>
            <a:prstGeom prst="ellipse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83" name="TextBox 682"/>
            <p:cNvSpPr txBox="1">
              <a:spLocks noChangeArrowheads="1"/>
            </p:cNvSpPr>
            <p:nvPr/>
          </p:nvSpPr>
          <p:spPr bwMode="auto">
            <a:xfrm>
              <a:off x="4723094" y="1561936"/>
              <a:ext cx="8018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56%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 bwMode="auto">
          <a:xfrm>
            <a:off x="2555875" y="1444625"/>
            <a:ext cx="671513" cy="666750"/>
            <a:chOff x="6421888" y="1465291"/>
            <a:chExt cx="670360" cy="666887"/>
          </a:xfrm>
        </p:grpSpPr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6421888" y="1465291"/>
              <a:ext cx="670360" cy="666887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Oval 12"/>
            <p:cNvSpPr>
              <a:spLocks noChangeArrowheads="1"/>
            </p:cNvSpPr>
            <p:nvPr/>
          </p:nvSpPr>
          <p:spPr bwMode="auto">
            <a:xfrm>
              <a:off x="6550255" y="1593905"/>
              <a:ext cx="413626" cy="409659"/>
            </a:xfrm>
            <a:prstGeom prst="ellipse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80" name="TextBox 682"/>
            <p:cNvSpPr txBox="1">
              <a:spLocks noChangeArrowheads="1"/>
            </p:cNvSpPr>
            <p:nvPr/>
          </p:nvSpPr>
          <p:spPr bwMode="auto">
            <a:xfrm>
              <a:off x="6470273" y="1645872"/>
              <a:ext cx="594014" cy="33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26%</a:t>
              </a:r>
              <a:endParaRPr lang="zh-CN" altLang="en-US" sz="16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2001838" y="2835275"/>
            <a:ext cx="1541462" cy="1214438"/>
            <a:chOff x="2002572" y="2835327"/>
            <a:chExt cx="1540969" cy="1214683"/>
          </a:xfrm>
        </p:grpSpPr>
        <p:sp>
          <p:nvSpPr>
            <p:cNvPr id="91" name="TextBox 90"/>
            <p:cNvSpPr txBox="1"/>
            <p:nvPr/>
          </p:nvSpPr>
          <p:spPr bwMode="auto">
            <a:xfrm>
              <a:off x="2239033" y="3097318"/>
              <a:ext cx="1158504" cy="338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>
                      <a:lumMod val="9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grpSp>
          <p:nvGrpSpPr>
            <p:cNvPr id="35871" name="组合 102"/>
            <p:cNvGrpSpPr/>
            <p:nvPr/>
          </p:nvGrpSpPr>
          <p:grpSpPr bwMode="auto">
            <a:xfrm>
              <a:off x="2700114" y="2835327"/>
              <a:ext cx="236537" cy="230215"/>
              <a:chOff x="6711405" y="3216575"/>
              <a:chExt cx="236537" cy="230215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6712140" y="3216575"/>
                <a:ext cx="236461" cy="18577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5" name="直接连接符 104"/>
              <p:cNvCxnSpPr/>
              <p:nvPr/>
            </p:nvCxnSpPr>
            <p:spPr>
              <a:xfrm>
                <a:off x="6726422" y="3446809"/>
                <a:ext cx="190439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2" name="组合 105"/>
            <p:cNvGrpSpPr/>
            <p:nvPr/>
          </p:nvGrpSpPr>
          <p:grpSpPr bwMode="auto">
            <a:xfrm>
              <a:off x="2002572" y="3486676"/>
              <a:ext cx="1540969" cy="563334"/>
              <a:chOff x="3590206" y="3206850"/>
              <a:chExt cx="2037560" cy="563334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3665749" y="3206507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874" name="矩形 107"/>
              <p:cNvSpPr>
                <a:spLocks noChangeArrowheads="1"/>
              </p:cNvSpPr>
              <p:nvPr/>
            </p:nvSpPr>
            <p:spPr bwMode="auto">
              <a:xfrm>
                <a:off x="3590206" y="3264019"/>
                <a:ext cx="20375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3665749" y="3770184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4" name="组合 123"/>
          <p:cNvGrpSpPr/>
          <p:nvPr/>
        </p:nvGrpSpPr>
        <p:grpSpPr bwMode="auto">
          <a:xfrm>
            <a:off x="3767138" y="2835275"/>
            <a:ext cx="1541462" cy="1214438"/>
            <a:chOff x="3767259" y="2835327"/>
            <a:chExt cx="1540969" cy="1214683"/>
          </a:xfrm>
        </p:grpSpPr>
        <p:sp>
          <p:nvSpPr>
            <p:cNvPr id="92" name="TextBox 91"/>
            <p:cNvSpPr txBox="1"/>
            <p:nvPr/>
          </p:nvSpPr>
          <p:spPr bwMode="auto">
            <a:xfrm>
              <a:off x="3967220" y="3097318"/>
              <a:ext cx="1158504" cy="338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>
                      <a:lumMod val="9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grpSp>
          <p:nvGrpSpPr>
            <p:cNvPr id="35863" name="组合 99"/>
            <p:cNvGrpSpPr/>
            <p:nvPr/>
          </p:nvGrpSpPr>
          <p:grpSpPr bwMode="auto">
            <a:xfrm>
              <a:off x="4355976" y="2835327"/>
              <a:ext cx="236537" cy="230215"/>
              <a:chOff x="6711405" y="3216575"/>
              <a:chExt cx="236537" cy="230215"/>
            </a:xfrm>
          </p:grpSpPr>
          <p:sp>
            <p:nvSpPr>
              <p:cNvPr id="101" name="等腰三角形 100"/>
              <p:cNvSpPr/>
              <p:nvPr/>
            </p:nvSpPr>
            <p:spPr>
              <a:xfrm>
                <a:off x="6711462" y="3216575"/>
                <a:ext cx="236462" cy="18577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6733680" y="3446809"/>
                <a:ext cx="192026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64" name="组合 109"/>
            <p:cNvGrpSpPr/>
            <p:nvPr/>
          </p:nvGrpSpPr>
          <p:grpSpPr bwMode="auto">
            <a:xfrm>
              <a:off x="3767259" y="3486676"/>
              <a:ext cx="1540969" cy="563334"/>
              <a:chOff x="3590206" y="3206850"/>
              <a:chExt cx="2037560" cy="563334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3665749" y="3206507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866" name="矩形 111"/>
              <p:cNvSpPr>
                <a:spLocks noChangeArrowheads="1"/>
              </p:cNvSpPr>
              <p:nvPr/>
            </p:nvSpPr>
            <p:spPr bwMode="auto">
              <a:xfrm>
                <a:off x="3590206" y="3264019"/>
                <a:ext cx="20375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3" name="直接连接符 112"/>
              <p:cNvCxnSpPr/>
              <p:nvPr/>
            </p:nvCxnSpPr>
            <p:spPr>
              <a:xfrm>
                <a:off x="3665749" y="3770184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3" name="组合 122"/>
          <p:cNvGrpSpPr/>
          <p:nvPr/>
        </p:nvGrpSpPr>
        <p:grpSpPr bwMode="auto">
          <a:xfrm>
            <a:off x="6191250" y="2835275"/>
            <a:ext cx="1539875" cy="1214438"/>
            <a:chOff x="6190875" y="2835327"/>
            <a:chExt cx="1540969" cy="1214683"/>
          </a:xfrm>
        </p:grpSpPr>
        <p:sp>
          <p:nvSpPr>
            <p:cNvPr id="93" name="TextBox 92"/>
            <p:cNvSpPr txBox="1"/>
            <p:nvPr/>
          </p:nvSpPr>
          <p:spPr bwMode="auto">
            <a:xfrm>
              <a:off x="6394219" y="3097318"/>
              <a:ext cx="1159698" cy="338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>
                      <a:lumMod val="9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grpSp>
          <p:nvGrpSpPr>
            <p:cNvPr id="35855" name="组合 98"/>
            <p:cNvGrpSpPr/>
            <p:nvPr/>
          </p:nvGrpSpPr>
          <p:grpSpPr bwMode="auto">
            <a:xfrm>
              <a:off x="6855421" y="2835327"/>
              <a:ext cx="236537" cy="230215"/>
              <a:chOff x="6711405" y="3216575"/>
              <a:chExt cx="236537" cy="230215"/>
            </a:xfrm>
          </p:grpSpPr>
          <p:sp>
            <p:nvSpPr>
              <p:cNvPr id="96" name="等腰三角形 95"/>
              <p:cNvSpPr/>
              <p:nvPr/>
            </p:nvSpPr>
            <p:spPr>
              <a:xfrm>
                <a:off x="6710906" y="3216575"/>
                <a:ext cx="236706" cy="18577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733146" y="3446809"/>
                <a:ext cx="192225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56" name="组合 113"/>
            <p:cNvGrpSpPr/>
            <p:nvPr/>
          </p:nvGrpSpPr>
          <p:grpSpPr bwMode="auto">
            <a:xfrm>
              <a:off x="6190875" y="3486676"/>
              <a:ext cx="1540969" cy="563334"/>
              <a:chOff x="3590206" y="3206850"/>
              <a:chExt cx="2037560" cy="563334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3665827" y="3206507"/>
                <a:ext cx="1886318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858" name="矩形 115"/>
              <p:cNvSpPr>
                <a:spLocks noChangeArrowheads="1"/>
              </p:cNvSpPr>
              <p:nvPr/>
            </p:nvSpPr>
            <p:spPr bwMode="auto">
              <a:xfrm>
                <a:off x="3590206" y="3264019"/>
                <a:ext cx="20375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7" name="直接连接符 116"/>
              <p:cNvCxnSpPr/>
              <p:nvPr/>
            </p:nvCxnSpPr>
            <p:spPr>
              <a:xfrm>
                <a:off x="3665827" y="3770184"/>
                <a:ext cx="1886318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5849" name="组合 117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119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2" name="Freeform 106"/>
            <p:cNvSpPr>
              <a:spLocks noEditPoints="1"/>
            </p:cNvSpPr>
            <p:nvPr/>
          </p:nvSpPr>
          <p:spPr bwMode="auto">
            <a:xfrm>
              <a:off x="460535" y="515518"/>
              <a:ext cx="349395" cy="328581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6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45" name="Freeform 79"/>
            <p:cNvSpPr>
              <a:spLocks noEditPoints="1"/>
            </p:cNvSpPr>
            <p:nvPr/>
          </p:nvSpPr>
          <p:spPr bwMode="auto">
            <a:xfrm>
              <a:off x="3012220" y="1536912"/>
              <a:ext cx="262903" cy="269476"/>
            </a:xfrm>
            <a:custGeom>
              <a:avLst/>
              <a:gdLst>
                <a:gd name="T0" fmla="*/ 658782337 w 80"/>
                <a:gd name="T1" fmla="*/ 766780813 h 82"/>
                <a:gd name="T2" fmla="*/ 712779327 w 80"/>
                <a:gd name="T3" fmla="*/ 302391508 h 82"/>
                <a:gd name="T4" fmla="*/ 658782337 w 80"/>
                <a:gd name="T5" fmla="*/ 356391869 h 82"/>
                <a:gd name="T6" fmla="*/ 863974843 w 80"/>
                <a:gd name="T7" fmla="*/ 809979130 h 82"/>
                <a:gd name="T8" fmla="*/ 0 w 80"/>
                <a:gd name="T9" fmla="*/ 885577007 h 82"/>
                <a:gd name="T10" fmla="*/ 0 w 80"/>
                <a:gd name="T11" fmla="*/ 809979130 h 82"/>
                <a:gd name="T12" fmla="*/ 269991522 w 80"/>
                <a:gd name="T13" fmla="*/ 280793992 h 82"/>
                <a:gd name="T14" fmla="*/ 734380095 w 80"/>
                <a:gd name="T15" fmla="*/ 75597877 h 82"/>
                <a:gd name="T16" fmla="*/ 863974843 w 80"/>
                <a:gd name="T17" fmla="*/ 0 h 82"/>
                <a:gd name="T18" fmla="*/ 809977853 w 80"/>
                <a:gd name="T19" fmla="*/ 151195754 h 82"/>
                <a:gd name="T20" fmla="*/ 269991522 w 80"/>
                <a:gd name="T21" fmla="*/ 431989746 h 82"/>
                <a:gd name="T22" fmla="*/ 0 w 80"/>
                <a:gd name="T23" fmla="*/ 561584698 h 82"/>
                <a:gd name="T24" fmla="*/ 755977577 w 80"/>
                <a:gd name="T25" fmla="*/ 248394432 h 82"/>
                <a:gd name="T26" fmla="*/ 809977853 w 80"/>
                <a:gd name="T27" fmla="*/ 766780813 h 82"/>
                <a:gd name="T28" fmla="*/ 755977577 w 80"/>
                <a:gd name="T29" fmla="*/ 248394432 h 82"/>
                <a:gd name="T30" fmla="*/ 75597758 w 80"/>
                <a:gd name="T31" fmla="*/ 712780451 h 82"/>
                <a:gd name="T32" fmla="*/ 118796007 w 80"/>
                <a:gd name="T33" fmla="*/ 766780813 h 82"/>
                <a:gd name="T34" fmla="*/ 75597758 w 80"/>
                <a:gd name="T35" fmla="*/ 712780451 h 82"/>
                <a:gd name="T36" fmla="*/ 151195515 w 80"/>
                <a:gd name="T37" fmla="*/ 604783015 h 82"/>
                <a:gd name="T38" fmla="*/ 194393764 w 80"/>
                <a:gd name="T39" fmla="*/ 766780813 h 82"/>
                <a:gd name="T40" fmla="*/ 151195515 w 80"/>
                <a:gd name="T41" fmla="*/ 604783015 h 82"/>
                <a:gd name="T42" fmla="*/ 248394041 w 80"/>
                <a:gd name="T43" fmla="*/ 529185138 h 82"/>
                <a:gd name="T44" fmla="*/ 302391031 w 80"/>
                <a:gd name="T45" fmla="*/ 766780813 h 82"/>
                <a:gd name="T46" fmla="*/ 269991522 w 80"/>
                <a:gd name="T47" fmla="*/ 507587623 h 82"/>
                <a:gd name="T48" fmla="*/ 248394041 w 80"/>
                <a:gd name="T49" fmla="*/ 529185138 h 82"/>
                <a:gd name="T50" fmla="*/ 323991798 w 80"/>
                <a:gd name="T51" fmla="*/ 766780813 h 82"/>
                <a:gd name="T52" fmla="*/ 377988788 w 80"/>
                <a:gd name="T53" fmla="*/ 604783015 h 82"/>
                <a:gd name="T54" fmla="*/ 323991798 w 80"/>
                <a:gd name="T55" fmla="*/ 561584698 h 82"/>
                <a:gd name="T56" fmla="*/ 399589556 w 80"/>
                <a:gd name="T57" fmla="*/ 604783015 h 82"/>
                <a:gd name="T58" fmla="*/ 453586546 w 80"/>
                <a:gd name="T59" fmla="*/ 766780813 h 82"/>
                <a:gd name="T60" fmla="*/ 453586546 w 80"/>
                <a:gd name="T61" fmla="*/ 561584698 h 82"/>
                <a:gd name="T62" fmla="*/ 399589556 w 80"/>
                <a:gd name="T63" fmla="*/ 604783015 h 82"/>
                <a:gd name="T64" fmla="*/ 507586822 w 80"/>
                <a:gd name="T65" fmla="*/ 766780813 h 82"/>
                <a:gd name="T66" fmla="*/ 550785071 w 80"/>
                <a:gd name="T67" fmla="*/ 485986821 h 82"/>
                <a:gd name="T68" fmla="*/ 507586822 w 80"/>
                <a:gd name="T69" fmla="*/ 507587623 h 82"/>
                <a:gd name="T70" fmla="*/ 583184580 w 80"/>
                <a:gd name="T71" fmla="*/ 766780813 h 82"/>
                <a:gd name="T72" fmla="*/ 637181570 w 80"/>
                <a:gd name="T73" fmla="*/ 377989384 h 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6" name="组合 7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9247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48" name="矩形 9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3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39" name="Freeform 152"/>
            <p:cNvSpPr>
              <a:spLocks noEditPoints="1"/>
            </p:cNvSpPr>
            <p:nvPr/>
          </p:nvSpPr>
          <p:spPr bwMode="auto">
            <a:xfrm>
              <a:off x="2953747" y="2210984"/>
              <a:ext cx="376767" cy="361492"/>
            </a:xfrm>
            <a:custGeom>
              <a:avLst/>
              <a:gdLst>
                <a:gd name="T0" fmla="*/ 2147483646 w 31"/>
                <a:gd name="T1" fmla="*/ 1016370907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1772567197 w 31"/>
                <a:gd name="T73" fmla="*/ 2147483646 h 30"/>
                <a:gd name="T74" fmla="*/ 295433943 w 31"/>
                <a:gd name="T75" fmla="*/ 2147483646 h 30"/>
                <a:gd name="T76" fmla="*/ 295433943 w 31"/>
                <a:gd name="T77" fmla="*/ 2147483646 h 30"/>
                <a:gd name="T78" fmla="*/ 2147483646 w 31"/>
                <a:gd name="T79" fmla="*/ 1161570194 h 30"/>
                <a:gd name="T80" fmla="*/ 2147483646 w 31"/>
                <a:gd name="T81" fmla="*/ 1451956717 h 30"/>
                <a:gd name="T82" fmla="*/ 2068001140 w 31"/>
                <a:gd name="T83" fmla="*/ 1161570194 h 30"/>
                <a:gd name="T84" fmla="*/ 2147483646 w 31"/>
                <a:gd name="T85" fmla="*/ 1016370907 h 30"/>
                <a:gd name="T86" fmla="*/ 2068001140 w 31"/>
                <a:gd name="T87" fmla="*/ 435585810 h 30"/>
                <a:gd name="T88" fmla="*/ 2068001140 w 31"/>
                <a:gd name="T89" fmla="*/ 1016370907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0" name="组合 14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9241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42" name="矩形 16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20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33" name="Freeform 77"/>
            <p:cNvSpPr>
              <a:spLocks noEditPoints="1"/>
            </p:cNvSpPr>
            <p:nvPr/>
          </p:nvSpPr>
          <p:spPr bwMode="auto">
            <a:xfrm>
              <a:off x="2954913" y="2931115"/>
              <a:ext cx="407651" cy="361390"/>
            </a:xfrm>
            <a:custGeom>
              <a:avLst/>
              <a:gdLst>
                <a:gd name="T0" fmla="*/ 1384831212 w 60"/>
                <a:gd name="T1" fmla="*/ 650924758 h 53"/>
                <a:gd name="T2" fmla="*/ 507770086 w 60"/>
                <a:gd name="T3" fmla="*/ 1301842698 h 53"/>
                <a:gd name="T4" fmla="*/ 507770086 w 60"/>
                <a:gd name="T5" fmla="*/ 2147483646 h 53"/>
                <a:gd name="T6" fmla="*/ 738575288 w 60"/>
                <a:gd name="T7" fmla="*/ 2147483646 h 53"/>
                <a:gd name="T8" fmla="*/ 1154026010 w 60"/>
                <a:gd name="T9" fmla="*/ 2147483646 h 53"/>
                <a:gd name="T10" fmla="*/ 1154026010 w 60"/>
                <a:gd name="T11" fmla="*/ 1627305077 h 53"/>
                <a:gd name="T12" fmla="*/ 1615629620 w 60"/>
                <a:gd name="T13" fmla="*/ 1627305077 h 53"/>
                <a:gd name="T14" fmla="*/ 1615629620 w 60"/>
                <a:gd name="T15" fmla="*/ 2147483646 h 53"/>
                <a:gd name="T16" fmla="*/ 2031080342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1301842698 h 53"/>
                <a:gd name="T22" fmla="*/ 1384831212 w 60"/>
                <a:gd name="T23" fmla="*/ 650924758 h 53"/>
                <a:gd name="T24" fmla="*/ 92319363 w 60"/>
                <a:gd name="T25" fmla="*/ 1208856369 h 53"/>
                <a:gd name="T26" fmla="*/ 46159682 w 60"/>
                <a:gd name="T27" fmla="*/ 1162359795 h 53"/>
                <a:gd name="T28" fmla="*/ 92319363 w 60"/>
                <a:gd name="T29" fmla="*/ 976380318 h 53"/>
                <a:gd name="T30" fmla="*/ 1292505055 w 60"/>
                <a:gd name="T31" fmla="*/ 92986329 h 53"/>
                <a:gd name="T32" fmla="*/ 1384831212 w 60"/>
                <a:gd name="T33" fmla="*/ 0 h 53"/>
                <a:gd name="T34" fmla="*/ 1384831212 w 60"/>
                <a:gd name="T35" fmla="*/ 0 h 53"/>
                <a:gd name="T36" fmla="*/ 1384831212 w 60"/>
                <a:gd name="T37" fmla="*/ 0 h 53"/>
                <a:gd name="T38" fmla="*/ 1384831212 w 60"/>
                <a:gd name="T39" fmla="*/ 0 h 53"/>
                <a:gd name="T40" fmla="*/ 1477150575 w 60"/>
                <a:gd name="T41" fmla="*/ 92986329 h 53"/>
                <a:gd name="T42" fmla="*/ 1800275140 w 60"/>
                <a:gd name="T43" fmla="*/ 325462379 h 53"/>
                <a:gd name="T44" fmla="*/ 1892601298 w 60"/>
                <a:gd name="T45" fmla="*/ 278965805 h 53"/>
                <a:gd name="T46" fmla="*/ 1892601298 w 60"/>
                <a:gd name="T47" fmla="*/ 139482903 h 53"/>
                <a:gd name="T48" fmla="*/ 2031080342 w 60"/>
                <a:gd name="T49" fmla="*/ 0 h 53"/>
                <a:gd name="T50" fmla="*/ 2147483646 w 60"/>
                <a:gd name="T51" fmla="*/ 0 h 53"/>
                <a:gd name="T52" fmla="*/ 2147483646 w 60"/>
                <a:gd name="T53" fmla="*/ 139482903 h 53"/>
                <a:gd name="T54" fmla="*/ 2147483646 w 60"/>
                <a:gd name="T55" fmla="*/ 557931611 h 53"/>
                <a:gd name="T56" fmla="*/ 2147483646 w 60"/>
                <a:gd name="T57" fmla="*/ 743911087 h 53"/>
                <a:gd name="T58" fmla="*/ 2147483646 w 60"/>
                <a:gd name="T59" fmla="*/ 976380318 h 53"/>
                <a:gd name="T60" fmla="*/ 2147483646 w 60"/>
                <a:gd name="T61" fmla="*/ 1162359795 h 53"/>
                <a:gd name="T62" fmla="*/ 2147483646 w 60"/>
                <a:gd name="T63" fmla="*/ 1208856369 h 53"/>
                <a:gd name="T64" fmla="*/ 2147483646 w 60"/>
                <a:gd name="T65" fmla="*/ 1255346124 h 53"/>
                <a:gd name="T66" fmla="*/ 1384831212 w 60"/>
                <a:gd name="T67" fmla="*/ 418448708 h 53"/>
                <a:gd name="T68" fmla="*/ 1384831212 w 60"/>
                <a:gd name="T69" fmla="*/ 418448708 h 53"/>
                <a:gd name="T70" fmla="*/ 1384831212 w 60"/>
                <a:gd name="T71" fmla="*/ 418448708 h 53"/>
                <a:gd name="T72" fmla="*/ 1384831212 w 60"/>
                <a:gd name="T73" fmla="*/ 418448708 h 53"/>
                <a:gd name="T74" fmla="*/ 184645520 w 60"/>
                <a:gd name="T75" fmla="*/ 1255346124 h 53"/>
                <a:gd name="T76" fmla="*/ 92319363 w 60"/>
                <a:gd name="T77" fmla="*/ 1208856369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4" name="组合 21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9235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36" name="矩形 23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7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27" name="Freeform 106"/>
            <p:cNvSpPr>
              <a:spLocks noEditPoints="1"/>
            </p:cNvSpPr>
            <p:nvPr/>
          </p:nvSpPr>
          <p:spPr bwMode="auto">
            <a:xfrm>
              <a:off x="2980644" y="3667334"/>
              <a:ext cx="349870" cy="329113"/>
            </a:xfrm>
            <a:custGeom>
              <a:avLst/>
              <a:gdLst>
                <a:gd name="T0" fmla="*/ 2147483646 w 50"/>
                <a:gd name="T1" fmla="*/ 0 h 47"/>
                <a:gd name="T2" fmla="*/ 244818034 w 50"/>
                <a:gd name="T3" fmla="*/ 0 h 47"/>
                <a:gd name="T4" fmla="*/ 0 w 50"/>
                <a:gd name="T5" fmla="*/ 245168178 h 47"/>
                <a:gd name="T6" fmla="*/ 0 w 50"/>
                <a:gd name="T7" fmla="*/ 1372940395 h 47"/>
                <a:gd name="T8" fmla="*/ 244818034 w 50"/>
                <a:gd name="T9" fmla="*/ 1667146410 h 47"/>
                <a:gd name="T10" fmla="*/ 832382714 w 50"/>
                <a:gd name="T11" fmla="*/ 1667146410 h 47"/>
                <a:gd name="T12" fmla="*/ 832382714 w 50"/>
                <a:gd name="T13" fmla="*/ 2147483646 h 47"/>
                <a:gd name="T14" fmla="*/ 1468908203 w 50"/>
                <a:gd name="T15" fmla="*/ 1667146410 h 47"/>
                <a:gd name="T16" fmla="*/ 2147483646 w 50"/>
                <a:gd name="T17" fmla="*/ 1667146410 h 47"/>
                <a:gd name="T18" fmla="*/ 2147483646 w 50"/>
                <a:gd name="T19" fmla="*/ 1372940395 h 47"/>
                <a:gd name="T20" fmla="*/ 2147483646 w 50"/>
                <a:gd name="T21" fmla="*/ 245168178 h 47"/>
                <a:gd name="T22" fmla="*/ 2147483646 w 50"/>
                <a:gd name="T23" fmla="*/ 0 h 47"/>
                <a:gd name="T24" fmla="*/ 1615797624 w 50"/>
                <a:gd name="T25" fmla="*/ 882604040 h 47"/>
                <a:gd name="T26" fmla="*/ 1615797624 w 50"/>
                <a:gd name="T27" fmla="*/ 882604040 h 47"/>
                <a:gd name="T28" fmla="*/ 1028232943 w 50"/>
                <a:gd name="T29" fmla="*/ 1225840889 h 47"/>
                <a:gd name="T30" fmla="*/ 881343522 w 50"/>
                <a:gd name="T31" fmla="*/ 1127772217 h 47"/>
                <a:gd name="T32" fmla="*/ 881343522 w 50"/>
                <a:gd name="T33" fmla="*/ 490336356 h 47"/>
                <a:gd name="T34" fmla="*/ 1028232943 w 50"/>
                <a:gd name="T35" fmla="*/ 441305521 h 47"/>
                <a:gd name="T36" fmla="*/ 1615797624 w 50"/>
                <a:gd name="T37" fmla="*/ 784535368 h 47"/>
                <a:gd name="T38" fmla="*/ 1615797624 w 50"/>
                <a:gd name="T39" fmla="*/ 882604040 h 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8" name="组合 28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9229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30" name="矩形 30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 bwMode="auto">
          <a:xfrm>
            <a:off x="-100013" y="14288"/>
            <a:ext cx="1182688" cy="1160462"/>
            <a:chOff x="-100066" y="13915"/>
            <a:chExt cx="1183075" cy="1161108"/>
          </a:xfrm>
        </p:grpSpPr>
        <p:sp>
          <p:nvSpPr>
            <p:cNvPr id="4" name="椭圆 7"/>
            <p:cNvSpPr/>
            <p:nvPr/>
          </p:nvSpPr>
          <p:spPr bwMode="auto">
            <a:xfrm flipH="1">
              <a:off x="-20" y="13915"/>
              <a:ext cx="1083029" cy="1161108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06378" y="563496"/>
              <a:ext cx="849590" cy="3685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34" name="TextBox 179"/>
            <p:cNvSpPr txBox="1">
              <a:spLocks noChangeArrowheads="1"/>
            </p:cNvSpPr>
            <p:nvPr/>
          </p:nvSpPr>
          <p:spPr bwMode="auto">
            <a:xfrm>
              <a:off x="-100066" y="863700"/>
              <a:ext cx="1073502" cy="2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:\迅雷下载\shutterstock_14191277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5" b="13025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1444625"/>
            <a:ext cx="9144000" cy="382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89508" y="1588433"/>
            <a:ext cx="409750" cy="17325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9464" y="1466369"/>
            <a:ext cx="1306472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1500" spc="300" dirty="0">
                <a:ln w="9525">
                  <a:noFill/>
                </a:ln>
                <a:solidFill>
                  <a:srgbClr val="640000"/>
                </a:solidFill>
                <a:effectLst>
                  <a:glow>
                    <a:prstClr val="white"/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经典仿宋简" pitchFamily="49" charset="-122"/>
              </a:rPr>
              <a:t>合作共融</a:t>
            </a:r>
            <a:endParaRPr lang="zh-CN" altLang="en-US" sz="1600" kern="1500" spc="300" dirty="0">
              <a:ln w="9525">
                <a:noFill/>
              </a:ln>
              <a:solidFill>
                <a:srgbClr val="640000"/>
              </a:solidFill>
              <a:effectLst>
                <a:glow>
                  <a:prstClr val="white"/>
                </a:glow>
              </a:effectLst>
              <a:latin typeface="幼圆" panose="02010509060101010101" pitchFamily="49" charset="-122"/>
              <a:ea typeface="幼圆" panose="02010509060101010101" pitchFamily="49" charset="-122"/>
              <a:cs typeface="经典仿宋简" pitchFamily="49" charset="-122"/>
            </a:endParaRPr>
          </a:p>
        </p:txBody>
      </p:sp>
      <p:sp>
        <p:nvSpPr>
          <p:cNvPr id="36872" name="矩形 11"/>
          <p:cNvSpPr>
            <a:spLocks noChangeArrowheads="1"/>
          </p:cNvSpPr>
          <p:nvPr/>
        </p:nvSpPr>
        <p:spPr bwMode="auto">
          <a:xfrm>
            <a:off x="3906838" y="1565275"/>
            <a:ext cx="11191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Cooperation 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873" name="矩形 12"/>
          <p:cNvSpPr>
            <a:spLocks noChangeArrowheads="1"/>
          </p:cNvSpPr>
          <p:nvPr/>
        </p:nvSpPr>
        <p:spPr bwMode="auto">
          <a:xfrm>
            <a:off x="5364163" y="1565275"/>
            <a:ext cx="969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communion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40313" y="1587500"/>
            <a:ext cx="174625" cy="1762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2808288" y="2005013"/>
            <a:ext cx="3525837" cy="587375"/>
            <a:chOff x="2808692" y="2004600"/>
            <a:chExt cx="3525408" cy="588018"/>
          </a:xfrm>
        </p:grpSpPr>
        <p:sp>
          <p:nvSpPr>
            <p:cNvPr id="6" name="矩形 5"/>
            <p:cNvSpPr/>
            <p:nvPr/>
          </p:nvSpPr>
          <p:spPr>
            <a:xfrm>
              <a:off x="2808692" y="2037973"/>
              <a:ext cx="3525408" cy="554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3059832" y="2004600"/>
              <a:ext cx="3198280" cy="5847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flood" dir="t"/>
              </a:scene3d>
              <a:sp3d extrusionH="114300">
                <a:extrusionClr>
                  <a:srgbClr val="00B0F0"/>
                </a:extrusionClr>
                <a:contourClr>
                  <a:schemeClr val="bg1"/>
                </a:contourClr>
              </a:sp3d>
            </a:bodyPr>
            <a:lstStyle>
              <a:defPPr>
                <a:defRPr lang="zh-CN"/>
              </a:defPPr>
              <a:lvl1pPr algn="dist">
                <a:defRPr sz="4400" b="1">
                  <a:pattFill prst="pct90">
                    <a:fgClr>
                      <a:srgbClr val="6A3906"/>
                    </a:fgClr>
                    <a:bgClr>
                      <a:srgbClr val="00A297"/>
                    </a:bgClr>
                  </a:pattFill>
                  <a:latin typeface="DFPMaruGothic-SB" pitchFamily="50" charset="-128"/>
                  <a:ea typeface="DFPMaruGothic-SB" pitchFamily="50" charset="-128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谢谢观看！</a:t>
              </a:r>
              <a:endPara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3034709" y="2675696"/>
            <a:ext cx="3161732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ood" dir="t"/>
            </a:scene3d>
            <a:sp3d extrusionH="114300">
              <a:extrusionClr>
                <a:srgbClr val="00B0F0"/>
              </a:extrusionClr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dist">
              <a:defRPr sz="4400" b="1">
                <a:pattFill prst="pct90">
                  <a:fgClr>
                    <a:srgbClr val="6A3906"/>
                  </a:fgClr>
                  <a:bgClr>
                    <a:srgbClr val="00A297"/>
                  </a:bgClr>
                </a:pattFill>
                <a:latin typeface="DFPMaruGothic-SB" pitchFamily="50" charset="-128"/>
                <a:ea typeface="DFPMaruGothic-SB" pitchFamily="50" charset="-128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243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68" name="Freeform 79"/>
            <p:cNvSpPr>
              <a:spLocks noEditPoints="1"/>
            </p:cNvSpPr>
            <p:nvPr/>
          </p:nvSpPr>
          <p:spPr bwMode="auto">
            <a:xfrm>
              <a:off x="3012220" y="1536912"/>
              <a:ext cx="262903" cy="269476"/>
            </a:xfrm>
            <a:custGeom>
              <a:avLst/>
              <a:gdLst>
                <a:gd name="T0" fmla="*/ 658782337 w 80"/>
                <a:gd name="T1" fmla="*/ 766780813 h 82"/>
                <a:gd name="T2" fmla="*/ 712779327 w 80"/>
                <a:gd name="T3" fmla="*/ 302391508 h 82"/>
                <a:gd name="T4" fmla="*/ 658782337 w 80"/>
                <a:gd name="T5" fmla="*/ 356391869 h 82"/>
                <a:gd name="T6" fmla="*/ 863974843 w 80"/>
                <a:gd name="T7" fmla="*/ 809979130 h 82"/>
                <a:gd name="T8" fmla="*/ 0 w 80"/>
                <a:gd name="T9" fmla="*/ 885577007 h 82"/>
                <a:gd name="T10" fmla="*/ 0 w 80"/>
                <a:gd name="T11" fmla="*/ 809979130 h 82"/>
                <a:gd name="T12" fmla="*/ 269991522 w 80"/>
                <a:gd name="T13" fmla="*/ 280793992 h 82"/>
                <a:gd name="T14" fmla="*/ 734380095 w 80"/>
                <a:gd name="T15" fmla="*/ 75597877 h 82"/>
                <a:gd name="T16" fmla="*/ 863974843 w 80"/>
                <a:gd name="T17" fmla="*/ 0 h 82"/>
                <a:gd name="T18" fmla="*/ 809977853 w 80"/>
                <a:gd name="T19" fmla="*/ 151195754 h 82"/>
                <a:gd name="T20" fmla="*/ 269991522 w 80"/>
                <a:gd name="T21" fmla="*/ 431989746 h 82"/>
                <a:gd name="T22" fmla="*/ 0 w 80"/>
                <a:gd name="T23" fmla="*/ 561584698 h 82"/>
                <a:gd name="T24" fmla="*/ 755977577 w 80"/>
                <a:gd name="T25" fmla="*/ 248394432 h 82"/>
                <a:gd name="T26" fmla="*/ 809977853 w 80"/>
                <a:gd name="T27" fmla="*/ 766780813 h 82"/>
                <a:gd name="T28" fmla="*/ 755977577 w 80"/>
                <a:gd name="T29" fmla="*/ 248394432 h 82"/>
                <a:gd name="T30" fmla="*/ 75597758 w 80"/>
                <a:gd name="T31" fmla="*/ 712780451 h 82"/>
                <a:gd name="T32" fmla="*/ 118796007 w 80"/>
                <a:gd name="T33" fmla="*/ 766780813 h 82"/>
                <a:gd name="T34" fmla="*/ 75597758 w 80"/>
                <a:gd name="T35" fmla="*/ 712780451 h 82"/>
                <a:gd name="T36" fmla="*/ 151195515 w 80"/>
                <a:gd name="T37" fmla="*/ 604783015 h 82"/>
                <a:gd name="T38" fmla="*/ 194393764 w 80"/>
                <a:gd name="T39" fmla="*/ 766780813 h 82"/>
                <a:gd name="T40" fmla="*/ 151195515 w 80"/>
                <a:gd name="T41" fmla="*/ 604783015 h 82"/>
                <a:gd name="T42" fmla="*/ 248394041 w 80"/>
                <a:gd name="T43" fmla="*/ 529185138 h 82"/>
                <a:gd name="T44" fmla="*/ 302391031 w 80"/>
                <a:gd name="T45" fmla="*/ 766780813 h 82"/>
                <a:gd name="T46" fmla="*/ 269991522 w 80"/>
                <a:gd name="T47" fmla="*/ 507587623 h 82"/>
                <a:gd name="T48" fmla="*/ 248394041 w 80"/>
                <a:gd name="T49" fmla="*/ 529185138 h 82"/>
                <a:gd name="T50" fmla="*/ 323991798 w 80"/>
                <a:gd name="T51" fmla="*/ 766780813 h 82"/>
                <a:gd name="T52" fmla="*/ 377988788 w 80"/>
                <a:gd name="T53" fmla="*/ 604783015 h 82"/>
                <a:gd name="T54" fmla="*/ 323991798 w 80"/>
                <a:gd name="T55" fmla="*/ 561584698 h 82"/>
                <a:gd name="T56" fmla="*/ 399589556 w 80"/>
                <a:gd name="T57" fmla="*/ 604783015 h 82"/>
                <a:gd name="T58" fmla="*/ 453586546 w 80"/>
                <a:gd name="T59" fmla="*/ 766780813 h 82"/>
                <a:gd name="T60" fmla="*/ 453586546 w 80"/>
                <a:gd name="T61" fmla="*/ 561584698 h 82"/>
                <a:gd name="T62" fmla="*/ 399589556 w 80"/>
                <a:gd name="T63" fmla="*/ 604783015 h 82"/>
                <a:gd name="T64" fmla="*/ 507586822 w 80"/>
                <a:gd name="T65" fmla="*/ 766780813 h 82"/>
                <a:gd name="T66" fmla="*/ 550785071 w 80"/>
                <a:gd name="T67" fmla="*/ 485986821 h 82"/>
                <a:gd name="T68" fmla="*/ 507586822 w 80"/>
                <a:gd name="T69" fmla="*/ 507587623 h 82"/>
                <a:gd name="T70" fmla="*/ 583184580 w 80"/>
                <a:gd name="T71" fmla="*/ 766780813 h 82"/>
                <a:gd name="T72" fmla="*/ 637181570 w 80"/>
                <a:gd name="T73" fmla="*/ 377989384 h 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9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1027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1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44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52"/>
            <p:cNvSpPr>
              <a:spLocks noEditPoints="1"/>
            </p:cNvSpPr>
            <p:nvPr/>
          </p:nvSpPr>
          <p:spPr bwMode="auto">
            <a:xfrm>
              <a:off x="2954419" y="2211256"/>
              <a:ext cx="376218" cy="36094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263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1026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5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45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77"/>
            <p:cNvSpPr>
              <a:spLocks noEditPoints="1"/>
            </p:cNvSpPr>
            <p:nvPr/>
          </p:nvSpPr>
          <p:spPr bwMode="auto">
            <a:xfrm>
              <a:off x="2954419" y="2931110"/>
              <a:ext cx="407966" cy="361399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257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10258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9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46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06"/>
            <p:cNvSpPr>
              <a:spLocks noEditPoints="1"/>
            </p:cNvSpPr>
            <p:nvPr/>
          </p:nvSpPr>
          <p:spPr bwMode="auto">
            <a:xfrm>
              <a:off x="2981405" y="3667041"/>
              <a:ext cx="349232" cy="329697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251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10252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3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2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" name="Freeform 79"/>
            <p:cNvSpPr>
              <a:spLocks noEditPoints="1"/>
            </p:cNvSpPr>
            <p:nvPr/>
          </p:nvSpPr>
          <p:spPr bwMode="auto">
            <a:xfrm>
              <a:off x="443066" y="420277"/>
              <a:ext cx="455801" cy="438109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1519238" y="2397125"/>
            <a:ext cx="1368425" cy="1655763"/>
            <a:chOff x="1620367" y="2397243"/>
            <a:chExt cx="1368152" cy="1656184"/>
          </a:xfrm>
        </p:grpSpPr>
        <p:sp>
          <p:nvSpPr>
            <p:cNvPr id="26" name="矩形 25"/>
            <p:cNvSpPr/>
            <p:nvPr/>
          </p:nvSpPr>
          <p:spPr>
            <a:xfrm>
              <a:off x="1620367" y="2397243"/>
              <a:ext cx="1368152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5" name="TextBox 48"/>
            <p:cNvSpPr txBox="1">
              <a:spLocks noChangeArrowheads="1"/>
            </p:cNvSpPr>
            <p:nvPr/>
          </p:nvSpPr>
          <p:spPr bwMode="auto">
            <a:xfrm>
              <a:off x="1653277" y="2829291"/>
              <a:ext cx="12632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有限公司成立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2768600" y="2397125"/>
            <a:ext cx="1846263" cy="1655763"/>
            <a:chOff x="2870049" y="2397243"/>
            <a:chExt cx="1846662" cy="1656184"/>
          </a:xfrm>
        </p:grpSpPr>
        <p:sp>
          <p:nvSpPr>
            <p:cNvPr id="29" name="矩形 28"/>
            <p:cNvSpPr/>
            <p:nvPr/>
          </p:nvSpPr>
          <p:spPr>
            <a:xfrm>
              <a:off x="3095523" y="2397243"/>
              <a:ext cx="1368721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3" name="TextBox 50"/>
            <p:cNvSpPr txBox="1">
              <a:spLocks noChangeArrowheads="1"/>
            </p:cNvSpPr>
            <p:nvPr/>
          </p:nvSpPr>
          <p:spPr bwMode="auto">
            <a:xfrm>
              <a:off x="2870049" y="2829291"/>
              <a:ext cx="184666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商城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384675" y="2397125"/>
            <a:ext cx="1598613" cy="1655763"/>
            <a:chOff x="4486429" y="2397243"/>
            <a:chExt cx="1598434" cy="1656184"/>
          </a:xfrm>
        </p:grpSpPr>
        <p:sp>
          <p:nvSpPr>
            <p:cNvPr id="32" name="矩形 31"/>
            <p:cNvSpPr/>
            <p:nvPr/>
          </p:nvSpPr>
          <p:spPr>
            <a:xfrm>
              <a:off x="4570558" y="2397243"/>
              <a:ext cx="1368272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1" name="TextBox 51"/>
            <p:cNvSpPr txBox="1">
              <a:spLocks noChangeArrowheads="1"/>
            </p:cNvSpPr>
            <p:nvPr/>
          </p:nvSpPr>
          <p:spPr bwMode="auto">
            <a:xfrm>
              <a:off x="4486429" y="2829291"/>
              <a:ext cx="159843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论坛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www.rapidbbs.cn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5846763" y="2397125"/>
            <a:ext cx="1649412" cy="1655763"/>
            <a:chOff x="5948079" y="2397243"/>
            <a:chExt cx="1648952" cy="1656184"/>
          </a:xfrm>
        </p:grpSpPr>
        <p:sp>
          <p:nvSpPr>
            <p:cNvPr id="35" name="矩形 34"/>
            <p:cNvSpPr/>
            <p:nvPr/>
          </p:nvSpPr>
          <p:spPr>
            <a:xfrm>
              <a:off x="6044889" y="2397243"/>
              <a:ext cx="1369631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99" name="TextBox 52"/>
            <p:cNvSpPr txBox="1">
              <a:spLocks noChangeArrowheads="1"/>
            </p:cNvSpPr>
            <p:nvPr/>
          </p:nvSpPr>
          <p:spPr bwMode="auto">
            <a:xfrm>
              <a:off x="5948079" y="2829291"/>
              <a:ext cx="164895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精髓教程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演义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正式上市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7343775" y="2397125"/>
            <a:ext cx="1598613" cy="1655763"/>
            <a:chOff x="7438757" y="2397243"/>
            <a:chExt cx="1598434" cy="1656184"/>
          </a:xfrm>
        </p:grpSpPr>
        <p:sp>
          <p:nvSpPr>
            <p:cNvPr id="38" name="矩形 37"/>
            <p:cNvSpPr/>
            <p:nvPr/>
          </p:nvSpPr>
          <p:spPr>
            <a:xfrm>
              <a:off x="7521298" y="2397243"/>
              <a:ext cx="1368272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97" name="TextBox 53"/>
            <p:cNvSpPr txBox="1">
              <a:spLocks noChangeArrowheads="1"/>
            </p:cNvSpPr>
            <p:nvPr/>
          </p:nvSpPr>
          <p:spPr bwMode="auto">
            <a:xfrm>
              <a:off x="7438757" y="2829291"/>
              <a:ext cx="159843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动画教程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动画传奇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正式上市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1519238" y="1893888"/>
            <a:ext cx="7288212" cy="431800"/>
            <a:chOff x="1620367" y="1893187"/>
            <a:chExt cx="7289188" cy="432048"/>
          </a:xfrm>
        </p:grpSpPr>
        <p:grpSp>
          <p:nvGrpSpPr>
            <p:cNvPr id="11277" name="组合 10"/>
            <p:cNvGrpSpPr/>
            <p:nvPr/>
          </p:nvGrpSpPr>
          <p:grpSpPr bwMode="auto">
            <a:xfrm>
              <a:off x="7502842" y="1893187"/>
              <a:ext cx="1406713" cy="432048"/>
              <a:chOff x="7502842" y="1893187"/>
              <a:chExt cx="1406713" cy="43204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502842" y="1893187"/>
                <a:ext cx="1406713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 bwMode="auto">
              <a:xfrm>
                <a:off x="7607631" y="1955135"/>
                <a:ext cx="1235240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2011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1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78" name="组合 2"/>
            <p:cNvGrpSpPr/>
            <p:nvPr/>
          </p:nvGrpSpPr>
          <p:grpSpPr bwMode="auto">
            <a:xfrm>
              <a:off x="1620367" y="1893187"/>
              <a:ext cx="1440160" cy="432048"/>
              <a:chOff x="1620367" y="1893187"/>
              <a:chExt cx="1440160" cy="43204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620367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1687051" y="1955135"/>
                <a:ext cx="1235241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2007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7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5400000">
                <a:off x="2938933" y="2046494"/>
                <a:ext cx="130250" cy="112727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79" name="组合 3"/>
            <p:cNvGrpSpPr/>
            <p:nvPr/>
          </p:nvGrpSpPr>
          <p:grpSpPr bwMode="auto">
            <a:xfrm>
              <a:off x="3092687" y="1893187"/>
              <a:ext cx="1449130" cy="432048"/>
              <a:chOff x="3092687" y="1893187"/>
              <a:chExt cx="1449130" cy="43204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3092176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 bwMode="auto">
              <a:xfrm>
                <a:off x="3092176" y="1955135"/>
                <a:ext cx="1368608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2007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10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5400000">
                <a:off x="4420269" y="2052846"/>
                <a:ext cx="130250" cy="112728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80" name="组合 4"/>
            <p:cNvGrpSpPr/>
            <p:nvPr/>
          </p:nvGrpSpPr>
          <p:grpSpPr bwMode="auto">
            <a:xfrm>
              <a:off x="4565007" y="1893187"/>
              <a:ext cx="1447848" cy="432048"/>
              <a:chOff x="4565007" y="1893187"/>
              <a:chExt cx="1447848" cy="432048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565573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 bwMode="auto">
              <a:xfrm>
                <a:off x="4565573" y="1955135"/>
                <a:ext cx="1368608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2008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11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5892078" y="2052847"/>
                <a:ext cx="130250" cy="112727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81" name="组合 6"/>
            <p:cNvGrpSpPr/>
            <p:nvPr/>
          </p:nvGrpSpPr>
          <p:grpSpPr bwMode="auto">
            <a:xfrm>
              <a:off x="6037327" y="1893187"/>
              <a:ext cx="1433055" cy="432048"/>
              <a:chOff x="6037327" y="1893187"/>
              <a:chExt cx="1433055" cy="43204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037383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 bwMode="auto">
              <a:xfrm>
                <a:off x="6104067" y="1955135"/>
                <a:ext cx="1235240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2009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5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>
                <a:off x="7349598" y="2052847"/>
                <a:ext cx="130250" cy="112727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60" name="直接连接符 59"/>
          <p:cNvCxnSpPr/>
          <p:nvPr/>
        </p:nvCxnSpPr>
        <p:spPr>
          <a:xfrm>
            <a:off x="1014413" y="1820863"/>
            <a:ext cx="7750175" cy="15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 bwMode="auto">
          <a:xfrm>
            <a:off x="6350" y="1817688"/>
            <a:ext cx="1584325" cy="576262"/>
            <a:chOff x="107504" y="1817985"/>
            <a:chExt cx="1584871" cy="576064"/>
          </a:xfrm>
        </p:grpSpPr>
        <p:sp>
          <p:nvSpPr>
            <p:cNvPr id="62" name="矩形 36"/>
            <p:cNvSpPr/>
            <p:nvPr/>
          </p:nvSpPr>
          <p:spPr>
            <a:xfrm>
              <a:off x="107504" y="1817985"/>
              <a:ext cx="1584871" cy="576064"/>
            </a:xfrm>
            <a:custGeom>
              <a:avLst/>
              <a:gdLst>
                <a:gd name="connsiteX0" fmla="*/ 0 w 1835696"/>
                <a:gd name="connsiteY0" fmla="*/ 0 h 576064"/>
                <a:gd name="connsiteX1" fmla="*/ 1835696 w 1835696"/>
                <a:gd name="connsiteY1" fmla="*/ 0 h 576064"/>
                <a:gd name="connsiteX2" fmla="*/ 1835696 w 1835696"/>
                <a:gd name="connsiteY2" fmla="*/ 576064 h 576064"/>
                <a:gd name="connsiteX3" fmla="*/ 0 w 1835696"/>
                <a:gd name="connsiteY3" fmla="*/ 576064 h 576064"/>
                <a:gd name="connsiteX4" fmla="*/ 0 w 1835696"/>
                <a:gd name="connsiteY4" fmla="*/ 0 h 576064"/>
                <a:gd name="connsiteX0-1" fmla="*/ 0 w 1835696"/>
                <a:gd name="connsiteY0-2" fmla="*/ 0 h 576064"/>
                <a:gd name="connsiteX1-3" fmla="*/ 1835696 w 1835696"/>
                <a:gd name="connsiteY1-4" fmla="*/ 0 h 576064"/>
                <a:gd name="connsiteX2-5" fmla="*/ 1835696 w 1835696"/>
                <a:gd name="connsiteY2-6" fmla="*/ 576064 h 576064"/>
                <a:gd name="connsiteX3-7" fmla="*/ 0 w 1835696"/>
                <a:gd name="connsiteY3-8" fmla="*/ 576064 h 576064"/>
                <a:gd name="connsiteX4-9" fmla="*/ 0 w 1835696"/>
                <a:gd name="connsiteY4-10" fmla="*/ 0 h 576064"/>
                <a:gd name="connsiteX0-11" fmla="*/ 0 w 1835696"/>
                <a:gd name="connsiteY0-12" fmla="*/ 0 h 576064"/>
                <a:gd name="connsiteX1-13" fmla="*/ 1835696 w 1835696"/>
                <a:gd name="connsiteY1-14" fmla="*/ 0 h 576064"/>
                <a:gd name="connsiteX2-15" fmla="*/ 1835696 w 1835696"/>
                <a:gd name="connsiteY2-16" fmla="*/ 576064 h 576064"/>
                <a:gd name="connsiteX3-17" fmla="*/ 0 w 1835696"/>
                <a:gd name="connsiteY3-18" fmla="*/ 576064 h 576064"/>
                <a:gd name="connsiteX4-19" fmla="*/ 0 w 1835696"/>
                <a:gd name="connsiteY4-20" fmla="*/ 0 h 576064"/>
                <a:gd name="connsiteX0-21" fmla="*/ 0 w 1835696"/>
                <a:gd name="connsiteY0-22" fmla="*/ 0 h 576064"/>
                <a:gd name="connsiteX1-23" fmla="*/ 1835696 w 1835696"/>
                <a:gd name="connsiteY1-24" fmla="*/ 0 h 576064"/>
                <a:gd name="connsiteX2-25" fmla="*/ 1835696 w 1835696"/>
                <a:gd name="connsiteY2-26" fmla="*/ 576064 h 576064"/>
                <a:gd name="connsiteX3-27" fmla="*/ 0 w 1835696"/>
                <a:gd name="connsiteY3-28" fmla="*/ 576064 h 576064"/>
                <a:gd name="connsiteX4-29" fmla="*/ 0 w 1835696"/>
                <a:gd name="connsiteY4-30" fmla="*/ 0 h 576064"/>
                <a:gd name="connsiteX0-31" fmla="*/ 0 w 1835696"/>
                <a:gd name="connsiteY0-32" fmla="*/ 0 h 576064"/>
                <a:gd name="connsiteX1-33" fmla="*/ 1835696 w 1835696"/>
                <a:gd name="connsiteY1-34" fmla="*/ 0 h 576064"/>
                <a:gd name="connsiteX2-35" fmla="*/ 1835696 w 1835696"/>
                <a:gd name="connsiteY2-36" fmla="*/ 576064 h 576064"/>
                <a:gd name="connsiteX3-37" fmla="*/ 0 w 1835696"/>
                <a:gd name="connsiteY3-38" fmla="*/ 576064 h 576064"/>
                <a:gd name="connsiteX4-39" fmla="*/ 0 w 1835696"/>
                <a:gd name="connsiteY4-40" fmla="*/ 0 h 576064"/>
                <a:gd name="connsiteX0-41" fmla="*/ 0 w 1835696"/>
                <a:gd name="connsiteY0-42" fmla="*/ 0 h 576064"/>
                <a:gd name="connsiteX1-43" fmla="*/ 1835696 w 1835696"/>
                <a:gd name="connsiteY1-44" fmla="*/ 0 h 576064"/>
                <a:gd name="connsiteX2-45" fmla="*/ 1835696 w 1835696"/>
                <a:gd name="connsiteY2-46" fmla="*/ 576064 h 576064"/>
                <a:gd name="connsiteX3-47" fmla="*/ 0 w 1835696"/>
                <a:gd name="connsiteY3-48" fmla="*/ 576064 h 576064"/>
                <a:gd name="connsiteX4-49" fmla="*/ 0 w 1835696"/>
                <a:gd name="connsiteY4-50" fmla="*/ 0 h 576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35696" h="576064">
                  <a:moveTo>
                    <a:pt x="0" y="0"/>
                  </a:moveTo>
                  <a:lnTo>
                    <a:pt x="1835696" y="0"/>
                  </a:lnTo>
                  <a:cubicBezTo>
                    <a:pt x="1729016" y="192021"/>
                    <a:pt x="1751876" y="422143"/>
                    <a:pt x="1835696" y="576064"/>
                  </a:cubicBez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15491" y="1924310"/>
              <a:ext cx="1262498" cy="369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zh-CN" altLang="en-US" b="1" spc="300" dirty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发展历程</a:t>
              </a:r>
              <a:endParaRPr lang="zh-CN" altLang="en-US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6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2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443066" y="420277"/>
              <a:ext cx="455801" cy="438109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420813" y="2293938"/>
            <a:ext cx="6188075" cy="9525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  <a:alpha val="23000"/>
            </a:schemeClr>
          </a:solidFill>
          <a:ln w="317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420813" y="3482975"/>
            <a:ext cx="6188075" cy="893763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  <a:alpha val="23000"/>
            </a:schemeClr>
          </a:solidFill>
          <a:ln w="317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Freeform 20"/>
          <p:cNvSpPr/>
          <p:nvPr/>
        </p:nvSpPr>
        <p:spPr bwMode="auto">
          <a:xfrm>
            <a:off x="2432050" y="3363913"/>
            <a:ext cx="4165600" cy="179387"/>
          </a:xfrm>
          <a:custGeom>
            <a:avLst/>
            <a:gdLst>
              <a:gd name="T0" fmla="*/ 0 w 3221"/>
              <a:gd name="T1" fmla="*/ 235353106 h 136"/>
              <a:gd name="T2" fmla="*/ 0 w 3221"/>
              <a:gd name="T3" fmla="*/ 0 h 136"/>
              <a:gd name="T4" fmla="*/ 2147483646 w 3221"/>
              <a:gd name="T5" fmla="*/ 0 h 136"/>
              <a:gd name="T6" fmla="*/ 2147483646 w 3221"/>
              <a:gd name="T7" fmla="*/ 235353106 h 1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21" h="136">
                <a:moveTo>
                  <a:pt x="0" y="136"/>
                </a:moveTo>
                <a:lnTo>
                  <a:pt x="0" y="0"/>
                </a:lnTo>
                <a:lnTo>
                  <a:pt x="3221" y="0"/>
                </a:lnTo>
                <a:lnTo>
                  <a:pt x="3221" y="136"/>
                </a:lnTo>
              </a:path>
            </a:pathLst>
          </a:cu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514850" y="3363913"/>
            <a:ext cx="0" cy="179387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5883275" y="3186113"/>
            <a:ext cx="0" cy="1778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3146425" y="3186113"/>
            <a:ext cx="0" cy="1778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4"/>
          <p:cNvSpPr/>
          <p:nvPr/>
        </p:nvSpPr>
        <p:spPr bwMode="auto">
          <a:xfrm>
            <a:off x="3146425" y="2174875"/>
            <a:ext cx="2736850" cy="177800"/>
          </a:xfrm>
          <a:custGeom>
            <a:avLst/>
            <a:gdLst>
              <a:gd name="T0" fmla="*/ 0 w 3221"/>
              <a:gd name="T1" fmla="*/ 233270985 h 136"/>
              <a:gd name="T2" fmla="*/ 0 w 3221"/>
              <a:gd name="T3" fmla="*/ 0 h 136"/>
              <a:gd name="T4" fmla="*/ 2147483646 w 3221"/>
              <a:gd name="T5" fmla="*/ 0 h 136"/>
              <a:gd name="T6" fmla="*/ 2147483646 w 3221"/>
              <a:gd name="T7" fmla="*/ 233270985 h 1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21" h="136">
                <a:moveTo>
                  <a:pt x="0" y="136"/>
                </a:moveTo>
                <a:lnTo>
                  <a:pt x="0" y="0"/>
                </a:lnTo>
                <a:lnTo>
                  <a:pt x="3221" y="0"/>
                </a:lnTo>
                <a:lnTo>
                  <a:pt x="3221" y="136"/>
                </a:lnTo>
              </a:path>
            </a:pathLst>
          </a:cu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4514850" y="1460500"/>
            <a:ext cx="0" cy="714375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4514850" y="1817688"/>
            <a:ext cx="1665288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3263900" y="627063"/>
            <a:ext cx="2500313" cy="833437"/>
            <a:chOff x="3174976" y="762013"/>
            <a:chExt cx="2500640" cy="833110"/>
          </a:xfrm>
        </p:grpSpPr>
        <p:sp>
          <p:nvSpPr>
            <p:cNvPr id="12319" name="AutoShape 5"/>
            <p:cNvSpPr>
              <a:spLocks noChangeArrowheads="1"/>
            </p:cNvSpPr>
            <p:nvPr/>
          </p:nvSpPr>
          <p:spPr bwMode="auto">
            <a:xfrm>
              <a:off x="3174976" y="762013"/>
              <a:ext cx="2500640" cy="83311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0955" y="868333"/>
              <a:ext cx="1649629" cy="3998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组织结构</a:t>
              </a:r>
              <a:endParaRPr lang="zh-CN" altLang="en-US" sz="2000" b="1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1" name="TextBox 17"/>
            <p:cNvSpPr txBox="1">
              <a:spLocks noChangeArrowheads="1"/>
            </p:cNvSpPr>
            <p:nvPr/>
          </p:nvSpPr>
          <p:spPr bwMode="auto">
            <a:xfrm>
              <a:off x="3510930" y="1227648"/>
              <a:ext cx="18457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897063" y="2352675"/>
            <a:ext cx="2500312" cy="833438"/>
            <a:chOff x="1807890" y="2487272"/>
            <a:chExt cx="2500640" cy="833109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807890" y="2487272"/>
              <a:ext cx="2500640" cy="833109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18" name="TextBox 20"/>
            <p:cNvSpPr txBox="1">
              <a:spLocks noChangeArrowheads="1"/>
            </p:cNvSpPr>
            <p:nvPr/>
          </p:nvSpPr>
          <p:spPr bwMode="auto">
            <a:xfrm>
              <a:off x="2051720" y="2734549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632325" y="2352675"/>
            <a:ext cx="2500313" cy="833438"/>
            <a:chOff x="4543375" y="2487272"/>
            <a:chExt cx="2500640" cy="833109"/>
          </a:xfrm>
        </p:grpSpPr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4543375" y="2487272"/>
              <a:ext cx="2500640" cy="833109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16" name="TextBox 23"/>
            <p:cNvSpPr txBox="1">
              <a:spLocks noChangeArrowheads="1"/>
            </p:cNvSpPr>
            <p:nvPr/>
          </p:nvSpPr>
          <p:spPr bwMode="auto">
            <a:xfrm>
              <a:off x="4870828" y="2734549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5675313" y="3543300"/>
            <a:ext cx="1844675" cy="773113"/>
            <a:chOff x="5585859" y="3677240"/>
            <a:chExt cx="1845734" cy="774070"/>
          </a:xfrm>
        </p:grpSpPr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5616038" y="3677240"/>
              <a:ext cx="1785374" cy="774070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4" name="TextBox 26"/>
            <p:cNvSpPr txBox="1">
              <a:spLocks noChangeArrowheads="1"/>
            </p:cNvSpPr>
            <p:nvPr/>
          </p:nvSpPr>
          <p:spPr bwMode="auto">
            <a:xfrm>
              <a:off x="5585859" y="389499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3590925" y="3543300"/>
            <a:ext cx="1846263" cy="773113"/>
            <a:chOff x="3502429" y="3677240"/>
            <a:chExt cx="1845734" cy="774070"/>
          </a:xfrm>
        </p:grpSpPr>
        <p:sp>
          <p:nvSpPr>
            <p:cNvPr id="29" name="AutoShape 18"/>
            <p:cNvSpPr>
              <a:spLocks noChangeArrowheads="1"/>
            </p:cNvSpPr>
            <p:nvPr/>
          </p:nvSpPr>
          <p:spPr bwMode="auto">
            <a:xfrm>
              <a:off x="3532583" y="3677240"/>
              <a:ext cx="1785425" cy="774070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2" name="TextBox 29"/>
            <p:cNvSpPr txBox="1">
              <a:spLocks noChangeArrowheads="1"/>
            </p:cNvSpPr>
            <p:nvPr/>
          </p:nvSpPr>
          <p:spPr bwMode="auto">
            <a:xfrm>
              <a:off x="3502429" y="389499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1508125" y="3543300"/>
            <a:ext cx="1846263" cy="773113"/>
            <a:chOff x="1419656" y="3677240"/>
            <a:chExt cx="1845734" cy="774070"/>
          </a:xfrm>
        </p:grpSpPr>
        <p:sp>
          <p:nvSpPr>
            <p:cNvPr id="32" name="AutoShape 17"/>
            <p:cNvSpPr>
              <a:spLocks noChangeArrowheads="1"/>
            </p:cNvSpPr>
            <p:nvPr/>
          </p:nvSpPr>
          <p:spPr bwMode="auto">
            <a:xfrm>
              <a:off x="1449810" y="3677240"/>
              <a:ext cx="1785425" cy="774070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0" name="TextBox 32"/>
            <p:cNvSpPr txBox="1">
              <a:spLocks noChangeArrowheads="1"/>
            </p:cNvSpPr>
            <p:nvPr/>
          </p:nvSpPr>
          <p:spPr bwMode="auto">
            <a:xfrm>
              <a:off x="1419656" y="389499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6180138" y="627063"/>
            <a:ext cx="952500" cy="1547812"/>
            <a:chOff x="6091516" y="762013"/>
            <a:chExt cx="952500" cy="1546829"/>
          </a:xfrm>
        </p:grpSpPr>
        <p:sp>
          <p:nvSpPr>
            <p:cNvPr id="35" name="AutoShape 26"/>
            <p:cNvSpPr>
              <a:spLocks noChangeArrowheads="1"/>
            </p:cNvSpPr>
            <p:nvPr/>
          </p:nvSpPr>
          <p:spPr bwMode="auto">
            <a:xfrm>
              <a:off x="6091516" y="762013"/>
              <a:ext cx="952500" cy="1546829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08" name="TextBox 35"/>
            <p:cNvSpPr txBox="1">
              <a:spLocks noChangeArrowheads="1"/>
            </p:cNvSpPr>
            <p:nvPr/>
          </p:nvSpPr>
          <p:spPr bwMode="auto">
            <a:xfrm>
              <a:off x="6371372" y="762013"/>
              <a:ext cx="430887" cy="1546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1641475"/>
            <a:ext cx="16097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2613025"/>
            <a:ext cx="16097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89338"/>
            <a:ext cx="16160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\\Caiwu\网站商城\PPT模板4（2010）\原图片\M100183J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641475"/>
            <a:ext cx="16367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2616200"/>
            <a:ext cx="162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3595688"/>
            <a:ext cx="16319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2613025"/>
            <a:ext cx="16303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3589338"/>
            <a:ext cx="16303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\\Caiwu\网站商城\PPT模板5（2011）\原图片\M110218J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1641475"/>
            <a:ext cx="16303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3589338"/>
            <a:ext cx="164623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613025"/>
            <a:ext cx="16208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 bwMode="auto">
          <a:xfrm>
            <a:off x="1665288" y="1641475"/>
            <a:ext cx="1638300" cy="911225"/>
            <a:chOff x="520451" y="1124811"/>
            <a:chExt cx="1982226" cy="1102855"/>
          </a:xfrm>
        </p:grpSpPr>
        <p:sp>
          <p:nvSpPr>
            <p:cNvPr id="14" name="矩形 13"/>
            <p:cNvSpPr/>
            <p:nvPr/>
          </p:nvSpPr>
          <p:spPr bwMode="auto">
            <a:xfrm>
              <a:off x="520451" y="1124811"/>
              <a:ext cx="1982226" cy="1102855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100521" y="1491789"/>
              <a:ext cx="1329167" cy="40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zh-CN" altLang="en-US" b="1" spc="12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案例展示</a:t>
              </a:r>
              <a:endParaRPr lang="zh-CN" altLang="en-US" b="1" spc="1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879633" y="1570564"/>
              <a:ext cx="259303" cy="211349"/>
            </a:xfrm>
            <a:prstGeom prst="strip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26" name="组合 17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19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2" name="Freeform 79"/>
            <p:cNvSpPr>
              <a:spLocks noEditPoints="1"/>
            </p:cNvSpPr>
            <p:nvPr/>
          </p:nvSpPr>
          <p:spPr bwMode="auto">
            <a:xfrm>
              <a:off x="443066" y="420277"/>
              <a:ext cx="455801" cy="438109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933575" y="877888"/>
            <a:ext cx="668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设计团队，中国最大的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素材商城，中国最火的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技术论坛，中国最好的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技能培训。</a:t>
            </a:r>
            <a:endParaRPr lang="zh-CN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2005013" y="463550"/>
            <a:ext cx="6450012" cy="411163"/>
            <a:chOff x="2212560" y="464158"/>
            <a:chExt cx="6449382" cy="410897"/>
          </a:xfrm>
        </p:grpSpPr>
        <p:grpSp>
          <p:nvGrpSpPr>
            <p:cNvPr id="13329" name="组合 24"/>
            <p:cNvGrpSpPr/>
            <p:nvPr/>
          </p:nvGrpSpPr>
          <p:grpSpPr bwMode="auto">
            <a:xfrm>
              <a:off x="2212560" y="464158"/>
              <a:ext cx="2068787" cy="369332"/>
              <a:chOff x="4600542" y="1425868"/>
              <a:chExt cx="2068787" cy="369332"/>
            </a:xfrm>
          </p:grpSpPr>
          <p:sp>
            <p:nvSpPr>
              <p:cNvPr id="27" name="TextBox 265"/>
              <p:cNvSpPr txBox="1"/>
              <p:nvPr/>
            </p:nvSpPr>
            <p:spPr bwMode="auto">
              <a:xfrm>
                <a:off x="4600542" y="1425868"/>
                <a:ext cx="1261939" cy="3696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半闭框 27"/>
              <p:cNvSpPr/>
              <p:nvPr/>
            </p:nvSpPr>
            <p:spPr>
              <a:xfrm>
                <a:off x="4640225" y="1427455"/>
                <a:ext cx="103178" cy="104707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半闭框 28"/>
              <p:cNvSpPr/>
              <p:nvPr/>
            </p:nvSpPr>
            <p:spPr>
              <a:xfrm rot="10800000">
                <a:off x="5671999" y="1652734"/>
                <a:ext cx="103178" cy="104707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34" name="矩形 29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2266530" y="875055"/>
              <a:ext cx="6395412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339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3011566" y="1536918"/>
              <a:ext cx="263512" cy="269464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365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14366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7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40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58" name="Freeform 152"/>
            <p:cNvSpPr>
              <a:spLocks noEditPoints="1"/>
            </p:cNvSpPr>
            <p:nvPr/>
          </p:nvSpPr>
          <p:spPr bwMode="auto">
            <a:xfrm>
              <a:off x="2953747" y="2210984"/>
              <a:ext cx="376767" cy="361492"/>
            </a:xfrm>
            <a:custGeom>
              <a:avLst/>
              <a:gdLst>
                <a:gd name="T0" fmla="*/ 2147483646 w 31"/>
                <a:gd name="T1" fmla="*/ 1016370907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1772567197 w 31"/>
                <a:gd name="T73" fmla="*/ 2147483646 h 30"/>
                <a:gd name="T74" fmla="*/ 295433943 w 31"/>
                <a:gd name="T75" fmla="*/ 2147483646 h 30"/>
                <a:gd name="T76" fmla="*/ 295433943 w 31"/>
                <a:gd name="T77" fmla="*/ 2147483646 h 30"/>
                <a:gd name="T78" fmla="*/ 2147483646 w 31"/>
                <a:gd name="T79" fmla="*/ 1161570194 h 30"/>
                <a:gd name="T80" fmla="*/ 2147483646 w 31"/>
                <a:gd name="T81" fmla="*/ 1451956717 h 30"/>
                <a:gd name="T82" fmla="*/ 2068001140 w 31"/>
                <a:gd name="T83" fmla="*/ 1161570194 h 30"/>
                <a:gd name="T84" fmla="*/ 2147483646 w 31"/>
                <a:gd name="T85" fmla="*/ 1016370907 h 30"/>
                <a:gd name="T86" fmla="*/ 2068001140 w 31"/>
                <a:gd name="T87" fmla="*/ 435585810 h 30"/>
                <a:gd name="T88" fmla="*/ 2068001140 w 31"/>
                <a:gd name="T89" fmla="*/ 1016370907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59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1436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1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41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77"/>
            <p:cNvSpPr>
              <a:spLocks noEditPoints="1"/>
            </p:cNvSpPr>
            <p:nvPr/>
          </p:nvSpPr>
          <p:spPr bwMode="auto">
            <a:xfrm>
              <a:off x="2954419" y="2931110"/>
              <a:ext cx="407966" cy="361399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353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1435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5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42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06"/>
            <p:cNvSpPr>
              <a:spLocks noEditPoints="1"/>
            </p:cNvSpPr>
            <p:nvPr/>
          </p:nvSpPr>
          <p:spPr bwMode="auto">
            <a:xfrm>
              <a:off x="2981405" y="3667041"/>
              <a:ext cx="349232" cy="329697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347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14348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49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677988" y="992188"/>
            <a:ext cx="2362200" cy="1419225"/>
            <a:chOff x="1112008" y="1151787"/>
            <a:chExt cx="2362224" cy="1419963"/>
          </a:xfrm>
        </p:grpSpPr>
        <p:sp>
          <p:nvSpPr>
            <p:cNvPr id="15398" name="矩形 2"/>
            <p:cNvSpPr>
              <a:spLocks noChangeArrowheads="1"/>
            </p:cNvSpPr>
            <p:nvPr/>
          </p:nvSpPr>
          <p:spPr bwMode="auto">
            <a:xfrm>
              <a:off x="1112008" y="1740753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99" name="组合 3"/>
            <p:cNvGrpSpPr/>
            <p:nvPr/>
          </p:nvGrpSpPr>
          <p:grpSpPr bwMode="auto">
            <a:xfrm>
              <a:off x="1134232" y="1151787"/>
              <a:ext cx="2340000" cy="532234"/>
              <a:chOff x="1134232" y="1151787"/>
              <a:chExt cx="2340000" cy="532234"/>
            </a:xfrm>
          </p:grpSpPr>
          <p:sp>
            <p:nvSpPr>
              <p:cNvPr id="15400" name="Rectangle 631"/>
              <p:cNvSpPr>
                <a:spLocks noChangeArrowheads="1"/>
              </p:cNvSpPr>
              <p:nvPr/>
            </p:nvSpPr>
            <p:spPr bwMode="auto">
              <a:xfrm>
                <a:off x="1134232" y="1166902"/>
                <a:ext cx="2340000" cy="4984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rgbClr val="FFC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1" name="TextBox 5"/>
              <p:cNvSpPr txBox="1">
                <a:spLocks noChangeArrowheads="1"/>
              </p:cNvSpPr>
              <p:nvPr/>
            </p:nvSpPr>
            <p:spPr bwMode="auto">
              <a:xfrm>
                <a:off x="1498749" y="1151787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2" name="TextBox 6"/>
              <p:cNvSpPr txBox="1">
                <a:spLocks noChangeArrowheads="1"/>
              </p:cNvSpPr>
              <p:nvPr/>
            </p:nvSpPr>
            <p:spPr bwMode="auto">
              <a:xfrm>
                <a:off x="1530282" y="1437800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403" name="组合 7"/>
              <p:cNvGrpSpPr/>
              <p:nvPr/>
            </p:nvGrpSpPr>
            <p:grpSpPr bwMode="auto">
              <a:xfrm>
                <a:off x="1238163" y="1253035"/>
                <a:ext cx="331934" cy="345260"/>
                <a:chOff x="-782845" y="2489432"/>
                <a:chExt cx="331934" cy="34526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-735575" y="2574645"/>
                  <a:ext cx="234100" cy="160972"/>
                  <a:chOff x="-796485" y="1369842"/>
                  <a:chExt cx="808037" cy="555625"/>
                </a:xfrm>
                <a:solidFill>
                  <a:schemeClr val="bg1"/>
                </a:solidFill>
              </p:grpSpPr>
              <p:sp>
                <p:nvSpPr>
                  <p:cNvPr id="23" name="Freeform 6"/>
                  <p:cNvSpPr/>
                  <p:nvPr/>
                </p:nvSpPr>
                <p:spPr bwMode="auto">
                  <a:xfrm>
                    <a:off x="-220223" y="1369842"/>
                    <a:ext cx="231775" cy="184150"/>
                  </a:xfrm>
                  <a:custGeom>
                    <a:avLst/>
                    <a:gdLst>
                      <a:gd name="T0" fmla="*/ 292 w 301"/>
                      <a:gd name="T1" fmla="*/ 84 h 239"/>
                      <a:gd name="T2" fmla="*/ 276 w 301"/>
                      <a:gd name="T3" fmla="*/ 133 h 239"/>
                      <a:gd name="T4" fmla="*/ 62 w 301"/>
                      <a:gd name="T5" fmla="*/ 239 h 239"/>
                      <a:gd name="T6" fmla="*/ 47 w 301"/>
                      <a:gd name="T7" fmla="*/ 169 h 239"/>
                      <a:gd name="T8" fmla="*/ 0 w 301"/>
                      <a:gd name="T9" fmla="*/ 115 h 239"/>
                      <a:gd name="T10" fmla="*/ 0 w 301"/>
                      <a:gd name="T11" fmla="*/ 115 h 239"/>
                      <a:gd name="T12" fmla="*/ 214 w 301"/>
                      <a:gd name="T13" fmla="*/ 9 h 239"/>
                      <a:gd name="T14" fmla="*/ 263 w 301"/>
                      <a:gd name="T15" fmla="*/ 25 h 239"/>
                      <a:gd name="T16" fmla="*/ 292 w 301"/>
                      <a:gd name="T17" fmla="*/ 84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1" h="239">
                        <a:moveTo>
                          <a:pt x="292" y="84"/>
                        </a:moveTo>
                        <a:cubicBezTo>
                          <a:pt x="301" y="102"/>
                          <a:pt x="294" y="124"/>
                          <a:pt x="276" y="133"/>
                        </a:cubicBezTo>
                        <a:cubicBezTo>
                          <a:pt x="62" y="239"/>
                          <a:pt x="62" y="239"/>
                          <a:pt x="62" y="239"/>
                        </a:cubicBezTo>
                        <a:cubicBezTo>
                          <a:pt x="62" y="238"/>
                          <a:pt x="62" y="201"/>
                          <a:pt x="47" y="169"/>
                        </a:cubicBezTo>
                        <a:cubicBezTo>
                          <a:pt x="31" y="137"/>
                          <a:pt x="0" y="115"/>
                          <a:pt x="0" y="11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214" y="9"/>
                          <a:pt x="214" y="9"/>
                          <a:pt x="214" y="9"/>
                        </a:cubicBezTo>
                        <a:cubicBezTo>
                          <a:pt x="232" y="0"/>
                          <a:pt x="254" y="7"/>
                          <a:pt x="263" y="25"/>
                        </a:cubicBezTo>
                        <a:lnTo>
                          <a:pt x="292" y="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" name="Freeform 7"/>
                  <p:cNvSpPr/>
                  <p:nvPr/>
                </p:nvSpPr>
                <p:spPr bwMode="auto">
                  <a:xfrm>
                    <a:off x="-213873" y="1728617"/>
                    <a:ext cx="214313" cy="196850"/>
                  </a:xfrm>
                  <a:custGeom>
                    <a:avLst/>
                    <a:gdLst>
                      <a:gd name="T0" fmla="*/ 275 w 277"/>
                      <a:gd name="T1" fmla="*/ 214 h 254"/>
                      <a:gd name="T2" fmla="*/ 144 w 277"/>
                      <a:gd name="T3" fmla="*/ 254 h 254"/>
                      <a:gd name="T4" fmla="*/ 132 w 277"/>
                      <a:gd name="T5" fmla="*/ 254 h 254"/>
                      <a:gd name="T6" fmla="*/ 2 w 277"/>
                      <a:gd name="T7" fmla="*/ 214 h 254"/>
                      <a:gd name="T8" fmla="*/ 2 w 277"/>
                      <a:gd name="T9" fmla="*/ 59 h 254"/>
                      <a:gd name="T10" fmla="*/ 95 w 277"/>
                      <a:gd name="T11" fmla="*/ 0 h 254"/>
                      <a:gd name="T12" fmla="*/ 138 w 277"/>
                      <a:gd name="T13" fmla="*/ 22 h 254"/>
                      <a:gd name="T14" fmla="*/ 106 w 277"/>
                      <a:gd name="T15" fmla="*/ 123 h 254"/>
                      <a:gd name="T16" fmla="*/ 138 w 277"/>
                      <a:gd name="T17" fmla="*/ 149 h 254"/>
                      <a:gd name="T18" fmla="*/ 169 w 277"/>
                      <a:gd name="T19" fmla="*/ 123 h 254"/>
                      <a:gd name="T20" fmla="*/ 138 w 277"/>
                      <a:gd name="T21" fmla="*/ 22 h 254"/>
                      <a:gd name="T22" fmla="*/ 182 w 277"/>
                      <a:gd name="T23" fmla="*/ 0 h 254"/>
                      <a:gd name="T24" fmla="*/ 275 w 277"/>
                      <a:gd name="T25" fmla="*/ 59 h 254"/>
                      <a:gd name="T26" fmla="*/ 275 w 277"/>
                      <a:gd name="T27" fmla="*/ 21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77" h="254">
                        <a:moveTo>
                          <a:pt x="275" y="214"/>
                        </a:moveTo>
                        <a:cubicBezTo>
                          <a:pt x="275" y="214"/>
                          <a:pt x="277" y="254"/>
                          <a:pt x="144" y="254"/>
                        </a:cubicBezTo>
                        <a:cubicBezTo>
                          <a:pt x="132" y="254"/>
                          <a:pt x="132" y="254"/>
                          <a:pt x="132" y="254"/>
                        </a:cubicBezTo>
                        <a:cubicBezTo>
                          <a:pt x="0" y="254"/>
                          <a:pt x="2" y="214"/>
                          <a:pt x="2" y="214"/>
                        </a:cubicBezTo>
                        <a:cubicBezTo>
                          <a:pt x="2" y="214"/>
                          <a:pt x="2" y="105"/>
                          <a:pt x="2" y="59"/>
                        </a:cubicBezTo>
                        <a:cubicBezTo>
                          <a:pt x="2" y="29"/>
                          <a:pt x="57" y="10"/>
                          <a:pt x="95" y="0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06" y="123"/>
                          <a:pt x="106" y="123"/>
                          <a:pt x="106" y="123"/>
                        </a:cubicBezTo>
                        <a:cubicBezTo>
                          <a:pt x="138" y="149"/>
                          <a:pt x="138" y="149"/>
                          <a:pt x="138" y="149"/>
                        </a:cubicBezTo>
                        <a:cubicBezTo>
                          <a:pt x="169" y="123"/>
                          <a:pt x="169" y="123"/>
                          <a:pt x="169" y="123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82" y="0"/>
                          <a:pt x="182" y="0"/>
                          <a:pt x="182" y="0"/>
                        </a:cubicBezTo>
                        <a:cubicBezTo>
                          <a:pt x="220" y="10"/>
                          <a:pt x="275" y="29"/>
                          <a:pt x="275" y="59"/>
                        </a:cubicBezTo>
                        <a:cubicBezTo>
                          <a:pt x="275" y="105"/>
                          <a:pt x="275" y="214"/>
                          <a:pt x="275" y="2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-161485" y="1598442"/>
                    <a:ext cx="119063" cy="11906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6" name="Freeform 9"/>
                  <p:cNvSpPr/>
                  <p:nvPr/>
                </p:nvSpPr>
                <p:spPr bwMode="auto">
                  <a:xfrm>
                    <a:off x="-248798" y="1465092"/>
                    <a:ext cx="63500" cy="103187"/>
                  </a:xfrm>
                  <a:custGeom>
                    <a:avLst/>
                    <a:gdLst>
                      <a:gd name="T0" fmla="*/ 67 w 83"/>
                      <a:gd name="T1" fmla="*/ 54 h 134"/>
                      <a:gd name="T2" fmla="*/ 82 w 83"/>
                      <a:gd name="T3" fmla="*/ 124 h 134"/>
                      <a:gd name="T4" fmla="*/ 61 w 83"/>
                      <a:gd name="T5" fmla="*/ 134 h 134"/>
                      <a:gd name="T6" fmla="*/ 39 w 83"/>
                      <a:gd name="T7" fmla="*/ 68 h 134"/>
                      <a:gd name="T8" fmla="*/ 0 w 83"/>
                      <a:gd name="T9" fmla="*/ 10 h 134"/>
                      <a:gd name="T10" fmla="*/ 21 w 83"/>
                      <a:gd name="T11" fmla="*/ 0 h 134"/>
                      <a:gd name="T12" fmla="*/ 67 w 83"/>
                      <a:gd name="T13" fmla="*/ 54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134">
                        <a:moveTo>
                          <a:pt x="67" y="54"/>
                        </a:moveTo>
                        <a:cubicBezTo>
                          <a:pt x="83" y="86"/>
                          <a:pt x="82" y="124"/>
                          <a:pt x="82" y="124"/>
                        </a:cubicBezTo>
                        <a:cubicBezTo>
                          <a:pt x="61" y="134"/>
                          <a:pt x="61" y="134"/>
                          <a:pt x="61" y="134"/>
                        </a:cubicBezTo>
                        <a:cubicBezTo>
                          <a:pt x="57" y="112"/>
                          <a:pt x="49" y="90"/>
                          <a:pt x="39" y="68"/>
                        </a:cubicBezTo>
                        <a:cubicBezTo>
                          <a:pt x="28" y="47"/>
                          <a:pt x="15" y="27"/>
                          <a:pt x="0" y="1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21" y="0"/>
                          <a:pt x="51" y="22"/>
                          <a:pt x="67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7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-637735" y="1382542"/>
                    <a:ext cx="454025" cy="461962"/>
                  </a:xfrm>
                  <a:custGeom>
                    <a:avLst/>
                    <a:gdLst>
                      <a:gd name="T0" fmla="*/ 565 w 589"/>
                      <a:gd name="T1" fmla="*/ 240 h 597"/>
                      <a:gd name="T2" fmla="*/ 423 w 589"/>
                      <a:gd name="T3" fmla="*/ 531 h 597"/>
                      <a:gd name="T4" fmla="*/ 66 w 589"/>
                      <a:gd name="T5" fmla="*/ 411 h 597"/>
                      <a:gd name="T6" fmla="*/ 186 w 589"/>
                      <a:gd name="T7" fmla="*/ 54 h 597"/>
                      <a:gd name="T8" fmla="*/ 504 w 589"/>
                      <a:gd name="T9" fmla="*/ 116 h 597"/>
                      <a:gd name="T10" fmla="*/ 493 w 589"/>
                      <a:gd name="T11" fmla="*/ 122 h 597"/>
                      <a:gd name="T12" fmla="*/ 477 w 589"/>
                      <a:gd name="T13" fmla="*/ 170 h 597"/>
                      <a:gd name="T14" fmla="*/ 506 w 589"/>
                      <a:gd name="T15" fmla="*/ 229 h 597"/>
                      <a:gd name="T16" fmla="*/ 555 w 589"/>
                      <a:gd name="T17" fmla="*/ 246 h 597"/>
                      <a:gd name="T18" fmla="*/ 565 w 589"/>
                      <a:gd name="T19" fmla="*/ 240 h 597"/>
                      <a:gd name="T20" fmla="*/ 391 w 589"/>
                      <a:gd name="T21" fmla="*/ 468 h 597"/>
                      <a:gd name="T22" fmla="*/ 479 w 589"/>
                      <a:gd name="T23" fmla="*/ 206 h 597"/>
                      <a:gd name="T24" fmla="*/ 217 w 589"/>
                      <a:gd name="T25" fmla="*/ 118 h 597"/>
                      <a:gd name="T26" fmla="*/ 129 w 589"/>
                      <a:gd name="T27" fmla="*/ 380 h 597"/>
                      <a:gd name="T28" fmla="*/ 391 w 589"/>
                      <a:gd name="T29" fmla="*/ 468 h 5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9" h="597">
                        <a:moveTo>
                          <a:pt x="565" y="240"/>
                        </a:moveTo>
                        <a:cubicBezTo>
                          <a:pt x="589" y="356"/>
                          <a:pt x="533" y="476"/>
                          <a:pt x="423" y="531"/>
                        </a:cubicBezTo>
                        <a:cubicBezTo>
                          <a:pt x="291" y="597"/>
                          <a:pt x="131" y="543"/>
                          <a:pt x="66" y="411"/>
                        </a:cubicBezTo>
                        <a:cubicBezTo>
                          <a:pt x="0" y="280"/>
                          <a:pt x="54" y="120"/>
                          <a:pt x="186" y="54"/>
                        </a:cubicBezTo>
                        <a:cubicBezTo>
                          <a:pt x="296" y="0"/>
                          <a:pt x="426" y="28"/>
                          <a:pt x="504" y="116"/>
                        </a:cubicBezTo>
                        <a:cubicBezTo>
                          <a:pt x="493" y="122"/>
                          <a:pt x="493" y="122"/>
                          <a:pt x="493" y="122"/>
                        </a:cubicBezTo>
                        <a:cubicBezTo>
                          <a:pt x="475" y="130"/>
                          <a:pt x="468" y="152"/>
                          <a:pt x="477" y="170"/>
                        </a:cubicBezTo>
                        <a:cubicBezTo>
                          <a:pt x="506" y="229"/>
                          <a:pt x="506" y="229"/>
                          <a:pt x="506" y="229"/>
                        </a:cubicBezTo>
                        <a:cubicBezTo>
                          <a:pt x="515" y="247"/>
                          <a:pt x="537" y="255"/>
                          <a:pt x="555" y="246"/>
                        </a:cubicBezTo>
                        <a:lnTo>
                          <a:pt x="565" y="240"/>
                        </a:lnTo>
                        <a:close/>
                        <a:moveTo>
                          <a:pt x="391" y="468"/>
                        </a:moveTo>
                        <a:cubicBezTo>
                          <a:pt x="488" y="420"/>
                          <a:pt x="527" y="302"/>
                          <a:pt x="479" y="206"/>
                        </a:cubicBezTo>
                        <a:cubicBezTo>
                          <a:pt x="431" y="109"/>
                          <a:pt x="314" y="70"/>
                          <a:pt x="217" y="118"/>
                        </a:cubicBezTo>
                        <a:cubicBezTo>
                          <a:pt x="120" y="166"/>
                          <a:pt x="81" y="283"/>
                          <a:pt x="129" y="380"/>
                        </a:cubicBezTo>
                        <a:cubicBezTo>
                          <a:pt x="177" y="477"/>
                          <a:pt x="295" y="516"/>
                          <a:pt x="391" y="4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" name="Freeform 11"/>
                  <p:cNvSpPr/>
                  <p:nvPr/>
                </p:nvSpPr>
                <p:spPr bwMode="auto">
                  <a:xfrm>
                    <a:off x="-275785" y="1473029"/>
                    <a:ext cx="74613" cy="106362"/>
                  </a:xfrm>
                  <a:custGeom>
                    <a:avLst/>
                    <a:gdLst>
                      <a:gd name="T0" fmla="*/ 97 w 97"/>
                      <a:gd name="T1" fmla="*/ 124 h 139"/>
                      <a:gd name="T2" fmla="*/ 87 w 97"/>
                      <a:gd name="T3" fmla="*/ 130 h 139"/>
                      <a:gd name="T4" fmla="*/ 38 w 97"/>
                      <a:gd name="T5" fmla="*/ 113 h 139"/>
                      <a:gd name="T6" fmla="*/ 9 w 97"/>
                      <a:gd name="T7" fmla="*/ 54 h 139"/>
                      <a:gd name="T8" fmla="*/ 25 w 97"/>
                      <a:gd name="T9" fmla="*/ 6 h 139"/>
                      <a:gd name="T10" fmla="*/ 36 w 97"/>
                      <a:gd name="T11" fmla="*/ 0 h 139"/>
                      <a:gd name="T12" fmla="*/ 75 w 97"/>
                      <a:gd name="T13" fmla="*/ 58 h 139"/>
                      <a:gd name="T14" fmla="*/ 97 w 97"/>
                      <a:gd name="T15" fmla="*/ 124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7" h="139">
                        <a:moveTo>
                          <a:pt x="97" y="124"/>
                        </a:moveTo>
                        <a:cubicBezTo>
                          <a:pt x="87" y="130"/>
                          <a:pt x="87" y="130"/>
                          <a:pt x="87" y="130"/>
                        </a:cubicBezTo>
                        <a:cubicBezTo>
                          <a:pt x="69" y="139"/>
                          <a:pt x="47" y="131"/>
                          <a:pt x="38" y="113"/>
                        </a:cubicBezTo>
                        <a:cubicBezTo>
                          <a:pt x="9" y="54"/>
                          <a:pt x="9" y="54"/>
                          <a:pt x="9" y="54"/>
                        </a:cubicBezTo>
                        <a:cubicBezTo>
                          <a:pt x="0" y="36"/>
                          <a:pt x="7" y="14"/>
                          <a:pt x="25" y="6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51" y="17"/>
                          <a:pt x="64" y="37"/>
                          <a:pt x="75" y="58"/>
                        </a:cubicBezTo>
                        <a:cubicBezTo>
                          <a:pt x="85" y="80"/>
                          <a:pt x="93" y="102"/>
                          <a:pt x="97" y="1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" name="Freeform 12"/>
                  <p:cNvSpPr/>
                  <p:nvPr/>
                </p:nvSpPr>
                <p:spPr bwMode="auto">
                  <a:xfrm>
                    <a:off x="-475810" y="1588917"/>
                    <a:ext cx="147638" cy="134937"/>
                  </a:xfrm>
                  <a:custGeom>
                    <a:avLst/>
                    <a:gdLst>
                      <a:gd name="T0" fmla="*/ 190 w 191"/>
                      <a:gd name="T1" fmla="*/ 147 h 175"/>
                      <a:gd name="T2" fmla="*/ 99 w 191"/>
                      <a:gd name="T3" fmla="*/ 175 h 175"/>
                      <a:gd name="T4" fmla="*/ 91 w 191"/>
                      <a:gd name="T5" fmla="*/ 175 h 175"/>
                      <a:gd name="T6" fmla="*/ 1 w 191"/>
                      <a:gd name="T7" fmla="*/ 147 h 175"/>
                      <a:gd name="T8" fmla="*/ 1 w 191"/>
                      <a:gd name="T9" fmla="*/ 40 h 175"/>
                      <a:gd name="T10" fmla="*/ 65 w 191"/>
                      <a:gd name="T11" fmla="*/ 0 h 175"/>
                      <a:gd name="T12" fmla="*/ 65 w 191"/>
                      <a:gd name="T13" fmla="*/ 0 h 175"/>
                      <a:gd name="T14" fmla="*/ 95 w 191"/>
                      <a:gd name="T15" fmla="*/ 15 h 175"/>
                      <a:gd name="T16" fmla="*/ 73 w 191"/>
                      <a:gd name="T17" fmla="*/ 85 h 175"/>
                      <a:gd name="T18" fmla="*/ 95 w 191"/>
                      <a:gd name="T19" fmla="*/ 103 h 175"/>
                      <a:gd name="T20" fmla="*/ 116 w 191"/>
                      <a:gd name="T21" fmla="*/ 85 h 175"/>
                      <a:gd name="T22" fmla="*/ 95 w 191"/>
                      <a:gd name="T23" fmla="*/ 15 h 175"/>
                      <a:gd name="T24" fmla="*/ 125 w 191"/>
                      <a:gd name="T25" fmla="*/ 0 h 175"/>
                      <a:gd name="T26" fmla="*/ 125 w 191"/>
                      <a:gd name="T27" fmla="*/ 0 h 175"/>
                      <a:gd name="T28" fmla="*/ 190 w 191"/>
                      <a:gd name="T29" fmla="*/ 40 h 175"/>
                      <a:gd name="T30" fmla="*/ 190 w 191"/>
                      <a:gd name="T31" fmla="*/ 147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1" h="175">
                        <a:moveTo>
                          <a:pt x="190" y="147"/>
                        </a:moveTo>
                        <a:cubicBezTo>
                          <a:pt x="190" y="147"/>
                          <a:pt x="191" y="175"/>
                          <a:pt x="99" y="175"/>
                        </a:cubicBezTo>
                        <a:cubicBezTo>
                          <a:pt x="91" y="175"/>
                          <a:pt x="91" y="175"/>
                          <a:pt x="91" y="175"/>
                        </a:cubicBezTo>
                        <a:cubicBezTo>
                          <a:pt x="0" y="175"/>
                          <a:pt x="1" y="147"/>
                          <a:pt x="1" y="147"/>
                        </a:cubicBezTo>
                        <a:cubicBezTo>
                          <a:pt x="1" y="147"/>
                          <a:pt x="1" y="72"/>
                          <a:pt x="1" y="40"/>
                        </a:cubicBezTo>
                        <a:cubicBezTo>
                          <a:pt x="1" y="20"/>
                          <a:pt x="39" y="6"/>
                          <a:pt x="65" y="0"/>
                        </a:cubicBezTo>
                        <a:cubicBezTo>
                          <a:pt x="65" y="0"/>
                          <a:pt x="65" y="0"/>
                          <a:pt x="65" y="0"/>
                        </a:cubicBezTo>
                        <a:cubicBezTo>
                          <a:pt x="95" y="15"/>
                          <a:pt x="95" y="15"/>
                          <a:pt x="95" y="15"/>
                        </a:cubicBezTo>
                        <a:cubicBezTo>
                          <a:pt x="73" y="85"/>
                          <a:pt x="73" y="85"/>
                          <a:pt x="73" y="85"/>
                        </a:cubicBezTo>
                        <a:cubicBezTo>
                          <a:pt x="95" y="103"/>
                          <a:pt x="95" y="103"/>
                          <a:pt x="95" y="103"/>
                        </a:cubicBezTo>
                        <a:cubicBezTo>
                          <a:pt x="116" y="85"/>
                          <a:pt x="116" y="85"/>
                          <a:pt x="116" y="85"/>
                        </a:cubicBezTo>
                        <a:cubicBezTo>
                          <a:pt x="95" y="15"/>
                          <a:pt x="95" y="15"/>
                          <a:pt x="95" y="15"/>
                        </a:cubicBez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152" y="6"/>
                          <a:pt x="190" y="20"/>
                          <a:pt x="190" y="40"/>
                        </a:cubicBezTo>
                        <a:cubicBezTo>
                          <a:pt x="190" y="72"/>
                          <a:pt x="190" y="147"/>
                          <a:pt x="190" y="14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-440885" y="1498429"/>
                    <a:ext cx="82550" cy="82550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" name="Freeform 14"/>
                  <p:cNvSpPr/>
                  <p:nvPr/>
                </p:nvSpPr>
                <p:spPr bwMode="auto">
                  <a:xfrm>
                    <a:off x="-796485" y="1728617"/>
                    <a:ext cx="212725" cy="196850"/>
                  </a:xfrm>
                  <a:custGeom>
                    <a:avLst/>
                    <a:gdLst>
                      <a:gd name="T0" fmla="*/ 275 w 277"/>
                      <a:gd name="T1" fmla="*/ 214 h 255"/>
                      <a:gd name="T2" fmla="*/ 144 w 277"/>
                      <a:gd name="T3" fmla="*/ 255 h 255"/>
                      <a:gd name="T4" fmla="*/ 132 w 277"/>
                      <a:gd name="T5" fmla="*/ 255 h 255"/>
                      <a:gd name="T6" fmla="*/ 2 w 277"/>
                      <a:gd name="T7" fmla="*/ 214 h 255"/>
                      <a:gd name="T8" fmla="*/ 2 w 277"/>
                      <a:gd name="T9" fmla="*/ 59 h 255"/>
                      <a:gd name="T10" fmla="*/ 95 w 277"/>
                      <a:gd name="T11" fmla="*/ 0 h 255"/>
                      <a:gd name="T12" fmla="*/ 138 w 277"/>
                      <a:gd name="T13" fmla="*/ 22 h 255"/>
                      <a:gd name="T14" fmla="*/ 106 w 277"/>
                      <a:gd name="T15" fmla="*/ 123 h 255"/>
                      <a:gd name="T16" fmla="*/ 138 w 277"/>
                      <a:gd name="T17" fmla="*/ 149 h 255"/>
                      <a:gd name="T18" fmla="*/ 169 w 277"/>
                      <a:gd name="T19" fmla="*/ 123 h 255"/>
                      <a:gd name="T20" fmla="*/ 138 w 277"/>
                      <a:gd name="T21" fmla="*/ 22 h 255"/>
                      <a:gd name="T22" fmla="*/ 181 w 277"/>
                      <a:gd name="T23" fmla="*/ 0 h 255"/>
                      <a:gd name="T24" fmla="*/ 182 w 277"/>
                      <a:gd name="T25" fmla="*/ 0 h 255"/>
                      <a:gd name="T26" fmla="*/ 275 w 277"/>
                      <a:gd name="T27" fmla="*/ 59 h 255"/>
                      <a:gd name="T28" fmla="*/ 275 w 277"/>
                      <a:gd name="T29" fmla="*/ 21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77" h="255">
                        <a:moveTo>
                          <a:pt x="275" y="214"/>
                        </a:moveTo>
                        <a:cubicBezTo>
                          <a:pt x="275" y="214"/>
                          <a:pt x="277" y="255"/>
                          <a:pt x="144" y="255"/>
                        </a:cubicBezTo>
                        <a:cubicBezTo>
                          <a:pt x="132" y="255"/>
                          <a:pt x="132" y="255"/>
                          <a:pt x="132" y="255"/>
                        </a:cubicBezTo>
                        <a:cubicBezTo>
                          <a:pt x="0" y="255"/>
                          <a:pt x="2" y="214"/>
                          <a:pt x="2" y="214"/>
                        </a:cubicBezTo>
                        <a:cubicBezTo>
                          <a:pt x="2" y="214"/>
                          <a:pt x="2" y="105"/>
                          <a:pt x="2" y="59"/>
                        </a:cubicBezTo>
                        <a:cubicBezTo>
                          <a:pt x="2" y="29"/>
                          <a:pt x="57" y="10"/>
                          <a:pt x="95" y="0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06" y="123"/>
                          <a:pt x="106" y="123"/>
                          <a:pt x="106" y="123"/>
                        </a:cubicBezTo>
                        <a:cubicBezTo>
                          <a:pt x="138" y="149"/>
                          <a:pt x="138" y="149"/>
                          <a:pt x="138" y="149"/>
                        </a:cubicBezTo>
                        <a:cubicBezTo>
                          <a:pt x="169" y="123"/>
                          <a:pt x="169" y="123"/>
                          <a:pt x="169" y="123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81" y="0"/>
                          <a:pt x="181" y="0"/>
                          <a:pt x="181" y="0"/>
                        </a:cubicBezTo>
                        <a:cubicBezTo>
                          <a:pt x="182" y="0"/>
                          <a:pt x="182" y="0"/>
                          <a:pt x="182" y="0"/>
                        </a:cubicBezTo>
                        <a:cubicBezTo>
                          <a:pt x="220" y="10"/>
                          <a:pt x="275" y="29"/>
                          <a:pt x="275" y="59"/>
                        </a:cubicBezTo>
                        <a:cubicBezTo>
                          <a:pt x="275" y="105"/>
                          <a:pt x="275" y="214"/>
                          <a:pt x="275" y="2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2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-745685" y="1598442"/>
                    <a:ext cx="119063" cy="120650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0" name="Group 5"/>
                <p:cNvGrpSpPr>
                  <a:grpSpLocks noChangeAspect="1"/>
                </p:cNvGrpSpPr>
                <p:nvPr/>
              </p:nvGrpSpPr>
              <p:grpSpPr bwMode="auto">
                <a:xfrm rot="13500000">
                  <a:off x="-789508" y="2496095"/>
                  <a:ext cx="345260" cy="331934"/>
                  <a:chOff x="2336" y="1090"/>
                  <a:chExt cx="1098" cy="1056"/>
                </a:xfrm>
                <a:solidFill>
                  <a:schemeClr val="bg1"/>
                </a:solidFill>
              </p:grpSpPr>
              <p:sp>
                <p:nvSpPr>
                  <p:cNvPr id="11" name="Freeform 6"/>
                  <p:cNvSpPr/>
                  <p:nvPr/>
                </p:nvSpPr>
                <p:spPr bwMode="auto">
                  <a:xfrm>
                    <a:off x="3207" y="1983"/>
                    <a:ext cx="19" cy="9"/>
                  </a:xfrm>
                  <a:custGeom>
                    <a:avLst/>
                    <a:gdLst>
                      <a:gd name="T0" fmla="*/ 29 w 8"/>
                      <a:gd name="T1" fmla="*/ 20 h 4"/>
                      <a:gd name="T2" fmla="*/ 33 w 8"/>
                      <a:gd name="T3" fmla="*/ 5 h 4"/>
                      <a:gd name="T4" fmla="*/ 29 w 8"/>
                      <a:gd name="T5" fmla="*/ 2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4">
                        <a:moveTo>
                          <a:pt x="5" y="4"/>
                        </a:moveTo>
                        <a:cubicBezTo>
                          <a:pt x="8" y="0"/>
                          <a:pt x="0" y="3"/>
                          <a:pt x="6" y="1"/>
                        </a:cubicBezTo>
                        <a:cubicBezTo>
                          <a:pt x="7" y="2"/>
                          <a:pt x="7" y="4"/>
                          <a:pt x="5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" name="Freeform 7"/>
                  <p:cNvSpPr/>
                  <p:nvPr/>
                </p:nvSpPr>
                <p:spPr bwMode="auto">
                  <a:xfrm>
                    <a:off x="2336" y="1090"/>
                    <a:ext cx="1098" cy="1056"/>
                  </a:xfrm>
                  <a:custGeom>
                    <a:avLst/>
                    <a:gdLst>
                      <a:gd name="T0" fmla="*/ 2413 w 465"/>
                      <a:gd name="T1" fmla="*/ 1389 h 447"/>
                      <a:gd name="T2" fmla="*/ 2409 w 465"/>
                      <a:gd name="T3" fmla="*/ 1176 h 447"/>
                      <a:gd name="T4" fmla="*/ 2241 w 465"/>
                      <a:gd name="T5" fmla="*/ 798 h 447"/>
                      <a:gd name="T6" fmla="*/ 2170 w 465"/>
                      <a:gd name="T7" fmla="*/ 676 h 447"/>
                      <a:gd name="T8" fmla="*/ 1868 w 465"/>
                      <a:gd name="T9" fmla="*/ 357 h 447"/>
                      <a:gd name="T10" fmla="*/ 1740 w 465"/>
                      <a:gd name="T11" fmla="*/ 283 h 447"/>
                      <a:gd name="T12" fmla="*/ 1499 w 465"/>
                      <a:gd name="T13" fmla="*/ 234 h 447"/>
                      <a:gd name="T14" fmla="*/ 1299 w 465"/>
                      <a:gd name="T15" fmla="*/ 201 h 447"/>
                      <a:gd name="T16" fmla="*/ 1176 w 465"/>
                      <a:gd name="T17" fmla="*/ 189 h 447"/>
                      <a:gd name="T18" fmla="*/ 1081 w 465"/>
                      <a:gd name="T19" fmla="*/ 229 h 447"/>
                      <a:gd name="T20" fmla="*/ 864 w 465"/>
                      <a:gd name="T21" fmla="*/ 319 h 447"/>
                      <a:gd name="T22" fmla="*/ 746 w 465"/>
                      <a:gd name="T23" fmla="*/ 373 h 447"/>
                      <a:gd name="T24" fmla="*/ 647 w 465"/>
                      <a:gd name="T25" fmla="*/ 468 h 447"/>
                      <a:gd name="T26" fmla="*/ 508 w 465"/>
                      <a:gd name="T27" fmla="*/ 574 h 447"/>
                      <a:gd name="T28" fmla="*/ 390 w 465"/>
                      <a:gd name="T29" fmla="*/ 730 h 447"/>
                      <a:gd name="T30" fmla="*/ 274 w 465"/>
                      <a:gd name="T31" fmla="*/ 938 h 447"/>
                      <a:gd name="T32" fmla="*/ 262 w 465"/>
                      <a:gd name="T33" fmla="*/ 1037 h 447"/>
                      <a:gd name="T34" fmla="*/ 217 w 465"/>
                      <a:gd name="T35" fmla="*/ 1127 h 447"/>
                      <a:gd name="T36" fmla="*/ 229 w 465"/>
                      <a:gd name="T37" fmla="*/ 1217 h 447"/>
                      <a:gd name="T38" fmla="*/ 229 w 465"/>
                      <a:gd name="T39" fmla="*/ 1250 h 447"/>
                      <a:gd name="T40" fmla="*/ 241 w 465"/>
                      <a:gd name="T41" fmla="*/ 1361 h 447"/>
                      <a:gd name="T42" fmla="*/ 312 w 465"/>
                      <a:gd name="T43" fmla="*/ 1680 h 447"/>
                      <a:gd name="T44" fmla="*/ 368 w 465"/>
                      <a:gd name="T45" fmla="*/ 1791 h 447"/>
                      <a:gd name="T46" fmla="*/ 423 w 465"/>
                      <a:gd name="T47" fmla="*/ 1885 h 447"/>
                      <a:gd name="T48" fmla="*/ 602 w 465"/>
                      <a:gd name="T49" fmla="*/ 2088 h 447"/>
                      <a:gd name="T50" fmla="*/ 619 w 465"/>
                      <a:gd name="T51" fmla="*/ 2171 h 447"/>
                      <a:gd name="T52" fmla="*/ 730 w 465"/>
                      <a:gd name="T53" fmla="*/ 2176 h 447"/>
                      <a:gd name="T54" fmla="*/ 824 w 465"/>
                      <a:gd name="T55" fmla="*/ 2171 h 447"/>
                      <a:gd name="T56" fmla="*/ 926 w 465"/>
                      <a:gd name="T57" fmla="*/ 2232 h 447"/>
                      <a:gd name="T58" fmla="*/ 970 w 465"/>
                      <a:gd name="T59" fmla="*/ 2221 h 447"/>
                      <a:gd name="T60" fmla="*/ 1015 w 465"/>
                      <a:gd name="T61" fmla="*/ 2254 h 447"/>
                      <a:gd name="T62" fmla="*/ 1093 w 465"/>
                      <a:gd name="T63" fmla="*/ 2327 h 447"/>
                      <a:gd name="T64" fmla="*/ 1200 w 465"/>
                      <a:gd name="T65" fmla="*/ 2289 h 447"/>
                      <a:gd name="T66" fmla="*/ 1249 w 465"/>
                      <a:gd name="T67" fmla="*/ 2315 h 447"/>
                      <a:gd name="T68" fmla="*/ 1332 w 465"/>
                      <a:gd name="T69" fmla="*/ 2282 h 447"/>
                      <a:gd name="T70" fmla="*/ 1426 w 465"/>
                      <a:gd name="T71" fmla="*/ 2273 h 447"/>
                      <a:gd name="T72" fmla="*/ 1393 w 465"/>
                      <a:gd name="T73" fmla="*/ 2344 h 447"/>
                      <a:gd name="T74" fmla="*/ 1544 w 465"/>
                      <a:gd name="T75" fmla="*/ 2273 h 447"/>
                      <a:gd name="T76" fmla="*/ 1806 w 465"/>
                      <a:gd name="T77" fmla="*/ 2261 h 447"/>
                      <a:gd name="T78" fmla="*/ 1880 w 465"/>
                      <a:gd name="T79" fmla="*/ 2237 h 447"/>
                      <a:gd name="T80" fmla="*/ 2012 w 465"/>
                      <a:gd name="T81" fmla="*/ 2131 h 447"/>
                      <a:gd name="T82" fmla="*/ 1979 w 465"/>
                      <a:gd name="T83" fmla="*/ 2204 h 447"/>
                      <a:gd name="T84" fmla="*/ 1830 w 465"/>
                      <a:gd name="T85" fmla="*/ 2266 h 447"/>
                      <a:gd name="T86" fmla="*/ 1573 w 465"/>
                      <a:gd name="T87" fmla="*/ 2438 h 447"/>
                      <a:gd name="T88" fmla="*/ 1048 w 465"/>
                      <a:gd name="T89" fmla="*/ 2483 h 447"/>
                      <a:gd name="T90" fmla="*/ 508 w 465"/>
                      <a:gd name="T91" fmla="*/ 2261 h 447"/>
                      <a:gd name="T92" fmla="*/ 184 w 465"/>
                      <a:gd name="T93" fmla="*/ 1897 h 447"/>
                      <a:gd name="T94" fmla="*/ 45 w 465"/>
                      <a:gd name="T95" fmla="*/ 1569 h 447"/>
                      <a:gd name="T96" fmla="*/ 118 w 465"/>
                      <a:gd name="T97" fmla="*/ 832 h 447"/>
                      <a:gd name="T98" fmla="*/ 335 w 465"/>
                      <a:gd name="T99" fmla="*/ 508 h 447"/>
                      <a:gd name="T100" fmla="*/ 737 w 465"/>
                      <a:gd name="T101" fmla="*/ 217 h 447"/>
                      <a:gd name="T102" fmla="*/ 2257 w 465"/>
                      <a:gd name="T103" fmla="*/ 480 h 447"/>
                      <a:gd name="T104" fmla="*/ 2475 w 465"/>
                      <a:gd name="T105" fmla="*/ 881 h 447"/>
                      <a:gd name="T106" fmla="*/ 2146 w 465"/>
                      <a:gd name="T107" fmla="*/ 2043 h 4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65" h="447">
                        <a:moveTo>
                          <a:pt x="385" y="366"/>
                        </a:moveTo>
                        <a:cubicBezTo>
                          <a:pt x="387" y="349"/>
                          <a:pt x="407" y="338"/>
                          <a:pt x="408" y="320"/>
                        </a:cubicBezTo>
                        <a:cubicBezTo>
                          <a:pt x="409" y="318"/>
                          <a:pt x="413" y="323"/>
                          <a:pt x="414" y="318"/>
                        </a:cubicBezTo>
                        <a:cubicBezTo>
                          <a:pt x="414" y="301"/>
                          <a:pt x="425" y="280"/>
                          <a:pt x="434" y="260"/>
                        </a:cubicBezTo>
                        <a:cubicBezTo>
                          <a:pt x="435" y="262"/>
                          <a:pt x="435" y="262"/>
                          <a:pt x="435" y="262"/>
                        </a:cubicBezTo>
                        <a:cubicBezTo>
                          <a:pt x="437" y="258"/>
                          <a:pt x="433" y="253"/>
                          <a:pt x="433" y="249"/>
                        </a:cubicBezTo>
                        <a:cubicBezTo>
                          <a:pt x="434" y="249"/>
                          <a:pt x="435" y="250"/>
                          <a:pt x="436" y="250"/>
                        </a:cubicBezTo>
                        <a:cubicBezTo>
                          <a:pt x="433" y="248"/>
                          <a:pt x="435" y="242"/>
                          <a:pt x="433" y="240"/>
                        </a:cubicBezTo>
                        <a:cubicBezTo>
                          <a:pt x="434" y="239"/>
                          <a:pt x="437" y="239"/>
                          <a:pt x="438" y="237"/>
                        </a:cubicBezTo>
                        <a:cubicBezTo>
                          <a:pt x="435" y="235"/>
                          <a:pt x="435" y="235"/>
                          <a:pt x="435" y="235"/>
                        </a:cubicBezTo>
                        <a:cubicBezTo>
                          <a:pt x="426" y="229"/>
                          <a:pt x="435" y="219"/>
                          <a:pt x="430" y="211"/>
                        </a:cubicBezTo>
                        <a:cubicBezTo>
                          <a:pt x="431" y="211"/>
                          <a:pt x="431" y="212"/>
                          <a:pt x="432" y="211"/>
                        </a:cubicBezTo>
                        <a:cubicBezTo>
                          <a:pt x="425" y="198"/>
                          <a:pt x="423" y="182"/>
                          <a:pt x="416" y="168"/>
                        </a:cubicBezTo>
                        <a:cubicBezTo>
                          <a:pt x="418" y="168"/>
                          <a:pt x="420" y="168"/>
                          <a:pt x="421" y="167"/>
                        </a:cubicBezTo>
                        <a:cubicBezTo>
                          <a:pt x="417" y="167"/>
                          <a:pt x="415" y="163"/>
                          <a:pt x="413" y="160"/>
                        </a:cubicBezTo>
                        <a:cubicBezTo>
                          <a:pt x="416" y="156"/>
                          <a:pt x="407" y="155"/>
                          <a:pt x="407" y="150"/>
                        </a:cubicBezTo>
                        <a:cubicBezTo>
                          <a:pt x="408" y="150"/>
                          <a:pt x="408" y="150"/>
                          <a:pt x="408" y="150"/>
                        </a:cubicBezTo>
                        <a:cubicBezTo>
                          <a:pt x="403" y="148"/>
                          <a:pt x="408" y="144"/>
                          <a:pt x="402" y="143"/>
                        </a:cubicBezTo>
                        <a:cubicBezTo>
                          <a:pt x="404" y="140"/>
                          <a:pt x="404" y="140"/>
                          <a:pt x="404" y="140"/>
                        </a:cubicBezTo>
                        <a:cubicBezTo>
                          <a:pt x="398" y="141"/>
                          <a:pt x="404" y="134"/>
                          <a:pt x="400" y="133"/>
                        </a:cubicBezTo>
                        <a:cubicBezTo>
                          <a:pt x="399" y="134"/>
                          <a:pt x="399" y="134"/>
                          <a:pt x="399" y="134"/>
                        </a:cubicBezTo>
                        <a:cubicBezTo>
                          <a:pt x="397" y="132"/>
                          <a:pt x="398" y="130"/>
                          <a:pt x="396" y="128"/>
                        </a:cubicBezTo>
                        <a:cubicBezTo>
                          <a:pt x="397" y="127"/>
                          <a:pt x="397" y="127"/>
                          <a:pt x="397" y="127"/>
                        </a:cubicBezTo>
                        <a:cubicBezTo>
                          <a:pt x="392" y="123"/>
                          <a:pt x="393" y="119"/>
                          <a:pt x="389" y="121"/>
                        </a:cubicBezTo>
                        <a:cubicBezTo>
                          <a:pt x="391" y="118"/>
                          <a:pt x="394" y="125"/>
                          <a:pt x="396" y="119"/>
                        </a:cubicBezTo>
                        <a:cubicBezTo>
                          <a:pt x="382" y="106"/>
                          <a:pt x="369" y="91"/>
                          <a:pt x="354" y="78"/>
                        </a:cubicBezTo>
                        <a:cubicBezTo>
                          <a:pt x="353" y="75"/>
                          <a:pt x="352" y="74"/>
                          <a:pt x="353" y="72"/>
                        </a:cubicBezTo>
                        <a:cubicBezTo>
                          <a:pt x="351" y="72"/>
                          <a:pt x="346" y="69"/>
                          <a:pt x="344" y="69"/>
                        </a:cubicBezTo>
                        <a:cubicBezTo>
                          <a:pt x="344" y="70"/>
                          <a:pt x="344" y="67"/>
                          <a:pt x="343" y="66"/>
                        </a:cubicBezTo>
                        <a:cubicBezTo>
                          <a:pt x="341" y="63"/>
                          <a:pt x="337" y="68"/>
                          <a:pt x="335" y="64"/>
                        </a:cubicBezTo>
                        <a:cubicBezTo>
                          <a:pt x="337" y="64"/>
                          <a:pt x="338" y="63"/>
                          <a:pt x="339" y="61"/>
                        </a:cubicBezTo>
                        <a:cubicBezTo>
                          <a:pt x="334" y="62"/>
                          <a:pt x="330" y="60"/>
                          <a:pt x="326" y="59"/>
                        </a:cubicBezTo>
                        <a:cubicBezTo>
                          <a:pt x="327" y="58"/>
                          <a:pt x="328" y="58"/>
                          <a:pt x="329" y="57"/>
                        </a:cubicBezTo>
                        <a:cubicBezTo>
                          <a:pt x="323" y="58"/>
                          <a:pt x="323" y="52"/>
                          <a:pt x="318" y="53"/>
                        </a:cubicBezTo>
                        <a:cubicBezTo>
                          <a:pt x="320" y="51"/>
                          <a:pt x="320" y="51"/>
                          <a:pt x="320" y="51"/>
                        </a:cubicBezTo>
                        <a:cubicBezTo>
                          <a:pt x="316" y="46"/>
                          <a:pt x="316" y="55"/>
                          <a:pt x="312" y="51"/>
                        </a:cubicBezTo>
                        <a:cubicBezTo>
                          <a:pt x="314" y="51"/>
                          <a:pt x="314" y="50"/>
                          <a:pt x="314" y="49"/>
                        </a:cubicBezTo>
                        <a:cubicBezTo>
                          <a:pt x="308" y="51"/>
                          <a:pt x="302" y="47"/>
                          <a:pt x="296" y="47"/>
                        </a:cubicBezTo>
                        <a:cubicBezTo>
                          <a:pt x="297" y="46"/>
                          <a:pt x="297" y="46"/>
                          <a:pt x="297" y="46"/>
                        </a:cubicBezTo>
                        <a:cubicBezTo>
                          <a:pt x="292" y="45"/>
                          <a:pt x="287" y="41"/>
                          <a:pt x="281" y="42"/>
                        </a:cubicBezTo>
                        <a:cubicBezTo>
                          <a:pt x="279" y="40"/>
                          <a:pt x="283" y="36"/>
                          <a:pt x="277" y="36"/>
                        </a:cubicBezTo>
                        <a:cubicBezTo>
                          <a:pt x="276" y="40"/>
                          <a:pt x="267" y="35"/>
                          <a:pt x="269" y="42"/>
                        </a:cubicBezTo>
                        <a:cubicBezTo>
                          <a:pt x="265" y="39"/>
                          <a:pt x="258" y="37"/>
                          <a:pt x="254" y="38"/>
                        </a:cubicBezTo>
                        <a:cubicBezTo>
                          <a:pt x="257" y="36"/>
                          <a:pt x="253" y="32"/>
                          <a:pt x="257" y="32"/>
                        </a:cubicBezTo>
                        <a:cubicBezTo>
                          <a:pt x="254" y="28"/>
                          <a:pt x="254" y="28"/>
                          <a:pt x="254" y="28"/>
                        </a:cubicBezTo>
                        <a:cubicBezTo>
                          <a:pt x="255" y="26"/>
                          <a:pt x="257" y="29"/>
                          <a:pt x="257" y="27"/>
                        </a:cubicBezTo>
                        <a:cubicBezTo>
                          <a:pt x="255" y="27"/>
                          <a:pt x="248" y="28"/>
                          <a:pt x="247" y="27"/>
                        </a:cubicBezTo>
                        <a:cubicBezTo>
                          <a:pt x="242" y="30"/>
                          <a:pt x="239" y="35"/>
                          <a:pt x="233" y="36"/>
                        </a:cubicBezTo>
                        <a:cubicBezTo>
                          <a:pt x="236" y="34"/>
                          <a:pt x="231" y="30"/>
                          <a:pt x="233" y="29"/>
                        </a:cubicBezTo>
                        <a:cubicBezTo>
                          <a:pt x="230" y="32"/>
                          <a:pt x="228" y="35"/>
                          <a:pt x="225" y="39"/>
                        </a:cubicBezTo>
                        <a:cubicBezTo>
                          <a:pt x="223" y="39"/>
                          <a:pt x="224" y="35"/>
                          <a:pt x="222" y="36"/>
                        </a:cubicBezTo>
                        <a:cubicBezTo>
                          <a:pt x="222" y="38"/>
                          <a:pt x="221" y="39"/>
                          <a:pt x="220" y="40"/>
                        </a:cubicBezTo>
                        <a:cubicBezTo>
                          <a:pt x="219" y="39"/>
                          <a:pt x="212" y="41"/>
                          <a:pt x="211" y="36"/>
                        </a:cubicBezTo>
                        <a:cubicBezTo>
                          <a:pt x="209" y="35"/>
                          <a:pt x="214" y="35"/>
                          <a:pt x="211" y="34"/>
                        </a:cubicBezTo>
                        <a:cubicBezTo>
                          <a:pt x="208" y="34"/>
                          <a:pt x="208" y="36"/>
                          <a:pt x="204" y="36"/>
                        </a:cubicBezTo>
                        <a:cubicBezTo>
                          <a:pt x="204" y="36"/>
                          <a:pt x="204" y="36"/>
                          <a:pt x="204" y="36"/>
                        </a:cubicBezTo>
                        <a:cubicBezTo>
                          <a:pt x="201" y="35"/>
                          <a:pt x="197" y="39"/>
                          <a:pt x="200" y="41"/>
                        </a:cubicBezTo>
                        <a:cubicBezTo>
                          <a:pt x="202" y="41"/>
                          <a:pt x="199" y="38"/>
                          <a:pt x="202" y="39"/>
                        </a:cubicBezTo>
                        <a:cubicBezTo>
                          <a:pt x="200" y="42"/>
                          <a:pt x="196" y="44"/>
                          <a:pt x="193" y="44"/>
                        </a:cubicBezTo>
                        <a:cubicBezTo>
                          <a:pt x="194" y="43"/>
                          <a:pt x="194" y="42"/>
                          <a:pt x="194" y="41"/>
                        </a:cubicBezTo>
                        <a:cubicBezTo>
                          <a:pt x="190" y="45"/>
                          <a:pt x="185" y="48"/>
                          <a:pt x="181" y="51"/>
                        </a:cubicBezTo>
                        <a:cubicBezTo>
                          <a:pt x="181" y="53"/>
                          <a:pt x="181" y="46"/>
                          <a:pt x="182" y="47"/>
                        </a:cubicBezTo>
                        <a:cubicBezTo>
                          <a:pt x="175" y="45"/>
                          <a:pt x="170" y="55"/>
                          <a:pt x="164" y="53"/>
                        </a:cubicBezTo>
                        <a:cubicBezTo>
                          <a:pt x="164" y="52"/>
                          <a:pt x="165" y="56"/>
                          <a:pt x="165" y="55"/>
                        </a:cubicBezTo>
                        <a:cubicBezTo>
                          <a:pt x="162" y="56"/>
                          <a:pt x="161" y="52"/>
                          <a:pt x="159" y="54"/>
                        </a:cubicBezTo>
                        <a:cubicBezTo>
                          <a:pt x="158" y="53"/>
                          <a:pt x="157" y="56"/>
                          <a:pt x="155" y="57"/>
                        </a:cubicBezTo>
                        <a:cubicBezTo>
                          <a:pt x="155" y="59"/>
                          <a:pt x="154" y="57"/>
                          <a:pt x="156" y="56"/>
                        </a:cubicBezTo>
                        <a:cubicBezTo>
                          <a:pt x="154" y="59"/>
                          <a:pt x="144" y="66"/>
                          <a:pt x="137" y="67"/>
                        </a:cubicBezTo>
                        <a:cubicBezTo>
                          <a:pt x="137" y="68"/>
                          <a:pt x="135" y="74"/>
                          <a:pt x="134" y="74"/>
                        </a:cubicBezTo>
                        <a:cubicBezTo>
                          <a:pt x="133" y="71"/>
                          <a:pt x="133" y="71"/>
                          <a:pt x="133" y="71"/>
                        </a:cubicBezTo>
                        <a:cubicBezTo>
                          <a:pt x="131" y="70"/>
                          <a:pt x="128" y="74"/>
                          <a:pt x="127" y="72"/>
                        </a:cubicBezTo>
                        <a:cubicBezTo>
                          <a:pt x="126" y="77"/>
                          <a:pt x="136" y="63"/>
                          <a:pt x="134" y="67"/>
                        </a:cubicBezTo>
                        <a:cubicBezTo>
                          <a:pt x="132" y="66"/>
                          <a:pt x="131" y="75"/>
                          <a:pt x="130" y="71"/>
                        </a:cubicBezTo>
                        <a:cubicBezTo>
                          <a:pt x="127" y="73"/>
                          <a:pt x="126" y="77"/>
                          <a:pt x="122" y="77"/>
                        </a:cubicBezTo>
                        <a:cubicBezTo>
                          <a:pt x="123" y="76"/>
                          <a:pt x="122" y="71"/>
                          <a:pt x="120" y="73"/>
                        </a:cubicBezTo>
                        <a:cubicBezTo>
                          <a:pt x="116" y="76"/>
                          <a:pt x="119" y="75"/>
                          <a:pt x="117" y="78"/>
                        </a:cubicBezTo>
                        <a:cubicBezTo>
                          <a:pt x="116" y="81"/>
                          <a:pt x="116" y="81"/>
                          <a:pt x="116" y="81"/>
                        </a:cubicBezTo>
                        <a:cubicBezTo>
                          <a:pt x="118" y="83"/>
                          <a:pt x="112" y="83"/>
                          <a:pt x="116" y="84"/>
                        </a:cubicBezTo>
                        <a:cubicBezTo>
                          <a:pt x="114" y="83"/>
                          <a:pt x="111" y="89"/>
                          <a:pt x="109" y="85"/>
                        </a:cubicBezTo>
                        <a:cubicBezTo>
                          <a:pt x="107" y="82"/>
                          <a:pt x="107" y="82"/>
                          <a:pt x="107" y="82"/>
                        </a:cubicBezTo>
                        <a:cubicBezTo>
                          <a:pt x="105" y="83"/>
                          <a:pt x="107" y="87"/>
                          <a:pt x="107" y="90"/>
                        </a:cubicBezTo>
                        <a:cubicBezTo>
                          <a:pt x="106" y="90"/>
                          <a:pt x="105" y="89"/>
                          <a:pt x="105" y="89"/>
                        </a:cubicBezTo>
                        <a:cubicBezTo>
                          <a:pt x="109" y="94"/>
                          <a:pt x="101" y="92"/>
                          <a:pt x="103" y="97"/>
                        </a:cubicBezTo>
                        <a:cubicBezTo>
                          <a:pt x="98" y="98"/>
                          <a:pt x="95" y="104"/>
                          <a:pt x="91" y="103"/>
                        </a:cubicBezTo>
                        <a:cubicBezTo>
                          <a:pt x="90" y="106"/>
                          <a:pt x="90" y="110"/>
                          <a:pt x="86" y="112"/>
                        </a:cubicBezTo>
                        <a:cubicBezTo>
                          <a:pt x="86" y="111"/>
                          <a:pt x="87" y="110"/>
                          <a:pt x="86" y="109"/>
                        </a:cubicBezTo>
                        <a:cubicBezTo>
                          <a:pt x="83" y="109"/>
                          <a:pt x="84" y="111"/>
                          <a:pt x="83" y="113"/>
                        </a:cubicBezTo>
                        <a:cubicBezTo>
                          <a:pt x="83" y="112"/>
                          <a:pt x="78" y="114"/>
                          <a:pt x="75" y="115"/>
                        </a:cubicBezTo>
                        <a:cubicBezTo>
                          <a:pt x="74" y="119"/>
                          <a:pt x="77" y="120"/>
                          <a:pt x="79" y="121"/>
                        </a:cubicBezTo>
                        <a:cubicBezTo>
                          <a:pt x="72" y="120"/>
                          <a:pt x="77" y="131"/>
                          <a:pt x="70" y="131"/>
                        </a:cubicBezTo>
                        <a:cubicBezTo>
                          <a:pt x="70" y="129"/>
                          <a:pt x="70" y="125"/>
                          <a:pt x="68" y="127"/>
                        </a:cubicBezTo>
                        <a:cubicBezTo>
                          <a:pt x="61" y="126"/>
                          <a:pt x="68" y="134"/>
                          <a:pt x="64" y="137"/>
                        </a:cubicBezTo>
                        <a:cubicBezTo>
                          <a:pt x="68" y="138"/>
                          <a:pt x="68" y="138"/>
                          <a:pt x="68" y="138"/>
                        </a:cubicBezTo>
                        <a:cubicBezTo>
                          <a:pt x="65" y="139"/>
                          <a:pt x="67" y="145"/>
                          <a:pt x="63" y="143"/>
                        </a:cubicBezTo>
                        <a:cubicBezTo>
                          <a:pt x="64" y="145"/>
                          <a:pt x="59" y="147"/>
                          <a:pt x="64" y="149"/>
                        </a:cubicBezTo>
                        <a:cubicBezTo>
                          <a:pt x="57" y="154"/>
                          <a:pt x="58" y="166"/>
                          <a:pt x="49" y="168"/>
                        </a:cubicBezTo>
                        <a:cubicBezTo>
                          <a:pt x="49" y="169"/>
                          <a:pt x="48" y="171"/>
                          <a:pt x="50" y="172"/>
                        </a:cubicBezTo>
                        <a:cubicBezTo>
                          <a:pt x="53" y="171"/>
                          <a:pt x="49" y="168"/>
                          <a:pt x="51" y="168"/>
                        </a:cubicBezTo>
                        <a:cubicBezTo>
                          <a:pt x="51" y="169"/>
                          <a:pt x="52" y="170"/>
                          <a:pt x="53" y="170"/>
                        </a:cubicBezTo>
                        <a:cubicBezTo>
                          <a:pt x="51" y="172"/>
                          <a:pt x="50" y="174"/>
                          <a:pt x="47" y="171"/>
                        </a:cubicBezTo>
                        <a:cubicBezTo>
                          <a:pt x="42" y="175"/>
                          <a:pt x="53" y="178"/>
                          <a:pt x="49" y="184"/>
                        </a:cubicBezTo>
                        <a:cubicBezTo>
                          <a:pt x="48" y="183"/>
                          <a:pt x="47" y="184"/>
                          <a:pt x="47" y="186"/>
                        </a:cubicBezTo>
                        <a:cubicBezTo>
                          <a:pt x="49" y="190"/>
                          <a:pt x="49" y="190"/>
                          <a:pt x="49" y="190"/>
                        </a:cubicBezTo>
                        <a:cubicBezTo>
                          <a:pt x="47" y="194"/>
                          <a:pt x="44" y="191"/>
                          <a:pt x="41" y="191"/>
                        </a:cubicBezTo>
                        <a:cubicBezTo>
                          <a:pt x="41" y="193"/>
                          <a:pt x="40" y="196"/>
                          <a:pt x="42" y="198"/>
                        </a:cubicBezTo>
                        <a:cubicBezTo>
                          <a:pt x="38" y="200"/>
                          <a:pt x="38" y="200"/>
                          <a:pt x="38" y="200"/>
                        </a:cubicBezTo>
                        <a:cubicBezTo>
                          <a:pt x="41" y="198"/>
                          <a:pt x="39" y="202"/>
                          <a:pt x="40" y="203"/>
                        </a:cubicBezTo>
                        <a:cubicBezTo>
                          <a:pt x="39" y="202"/>
                          <a:pt x="39" y="202"/>
                          <a:pt x="39" y="202"/>
                        </a:cubicBezTo>
                        <a:cubicBezTo>
                          <a:pt x="38" y="202"/>
                          <a:pt x="38" y="205"/>
                          <a:pt x="39" y="207"/>
                        </a:cubicBezTo>
                        <a:cubicBezTo>
                          <a:pt x="41" y="206"/>
                          <a:pt x="42" y="204"/>
                          <a:pt x="43" y="202"/>
                        </a:cubicBezTo>
                        <a:cubicBezTo>
                          <a:pt x="44" y="204"/>
                          <a:pt x="43" y="206"/>
                          <a:pt x="45" y="207"/>
                        </a:cubicBezTo>
                        <a:cubicBezTo>
                          <a:pt x="42" y="206"/>
                          <a:pt x="42" y="211"/>
                          <a:pt x="41" y="213"/>
                        </a:cubicBezTo>
                        <a:cubicBezTo>
                          <a:pt x="40" y="215"/>
                          <a:pt x="44" y="215"/>
                          <a:pt x="44" y="216"/>
                        </a:cubicBezTo>
                        <a:cubicBezTo>
                          <a:pt x="42" y="216"/>
                          <a:pt x="44" y="219"/>
                          <a:pt x="41" y="218"/>
                        </a:cubicBezTo>
                        <a:cubicBezTo>
                          <a:pt x="41" y="217"/>
                          <a:pt x="43" y="216"/>
                          <a:pt x="42" y="215"/>
                        </a:cubicBezTo>
                        <a:cubicBezTo>
                          <a:pt x="40" y="216"/>
                          <a:pt x="37" y="216"/>
                          <a:pt x="39" y="219"/>
                        </a:cubicBezTo>
                        <a:cubicBezTo>
                          <a:pt x="41" y="221"/>
                          <a:pt x="46" y="219"/>
                          <a:pt x="44" y="223"/>
                        </a:cubicBezTo>
                        <a:cubicBezTo>
                          <a:pt x="43" y="221"/>
                          <a:pt x="41" y="221"/>
                          <a:pt x="40" y="220"/>
                        </a:cubicBezTo>
                        <a:cubicBezTo>
                          <a:pt x="38" y="224"/>
                          <a:pt x="38" y="224"/>
                          <a:pt x="38" y="224"/>
                        </a:cubicBezTo>
                        <a:cubicBezTo>
                          <a:pt x="41" y="224"/>
                          <a:pt x="41" y="224"/>
                          <a:pt x="41" y="224"/>
                        </a:cubicBezTo>
                        <a:cubicBezTo>
                          <a:pt x="41" y="225"/>
                          <a:pt x="40" y="224"/>
                          <a:pt x="40" y="225"/>
                        </a:cubicBezTo>
                        <a:cubicBezTo>
                          <a:pt x="43" y="226"/>
                          <a:pt x="41" y="231"/>
                          <a:pt x="44" y="232"/>
                        </a:cubicBezTo>
                        <a:cubicBezTo>
                          <a:pt x="45" y="234"/>
                          <a:pt x="42" y="236"/>
                          <a:pt x="42" y="238"/>
                        </a:cubicBezTo>
                        <a:cubicBezTo>
                          <a:pt x="42" y="237"/>
                          <a:pt x="42" y="237"/>
                          <a:pt x="42" y="237"/>
                        </a:cubicBezTo>
                        <a:cubicBezTo>
                          <a:pt x="40" y="240"/>
                          <a:pt x="41" y="243"/>
                          <a:pt x="43" y="244"/>
                        </a:cubicBezTo>
                        <a:cubicBezTo>
                          <a:pt x="43" y="244"/>
                          <a:pt x="43" y="244"/>
                          <a:pt x="43" y="244"/>
                        </a:cubicBezTo>
                        <a:cubicBezTo>
                          <a:pt x="43" y="246"/>
                          <a:pt x="43" y="249"/>
                          <a:pt x="45" y="250"/>
                        </a:cubicBezTo>
                        <a:cubicBezTo>
                          <a:pt x="43" y="253"/>
                          <a:pt x="34" y="252"/>
                          <a:pt x="38" y="255"/>
                        </a:cubicBezTo>
                        <a:cubicBezTo>
                          <a:pt x="39" y="258"/>
                          <a:pt x="44" y="260"/>
                          <a:pt x="46" y="258"/>
                        </a:cubicBezTo>
                        <a:cubicBezTo>
                          <a:pt x="45" y="264"/>
                          <a:pt x="51" y="269"/>
                          <a:pt x="48" y="275"/>
                        </a:cubicBezTo>
                        <a:cubicBezTo>
                          <a:pt x="49" y="276"/>
                          <a:pt x="50" y="275"/>
                          <a:pt x="51" y="277"/>
                        </a:cubicBezTo>
                        <a:cubicBezTo>
                          <a:pt x="51" y="285"/>
                          <a:pt x="59" y="292"/>
                          <a:pt x="56" y="301"/>
                        </a:cubicBezTo>
                        <a:cubicBezTo>
                          <a:pt x="54" y="299"/>
                          <a:pt x="53" y="301"/>
                          <a:pt x="51" y="302"/>
                        </a:cubicBezTo>
                        <a:cubicBezTo>
                          <a:pt x="54" y="303"/>
                          <a:pt x="50" y="306"/>
                          <a:pt x="54" y="304"/>
                        </a:cubicBezTo>
                        <a:cubicBezTo>
                          <a:pt x="57" y="303"/>
                          <a:pt x="58" y="303"/>
                          <a:pt x="58" y="300"/>
                        </a:cubicBezTo>
                        <a:cubicBezTo>
                          <a:pt x="61" y="304"/>
                          <a:pt x="65" y="311"/>
                          <a:pt x="64" y="315"/>
                        </a:cubicBezTo>
                        <a:cubicBezTo>
                          <a:pt x="64" y="313"/>
                          <a:pt x="65" y="313"/>
                          <a:pt x="66" y="314"/>
                        </a:cubicBezTo>
                        <a:cubicBezTo>
                          <a:pt x="62" y="316"/>
                          <a:pt x="63" y="319"/>
                          <a:pt x="66" y="321"/>
                        </a:cubicBezTo>
                        <a:cubicBezTo>
                          <a:pt x="69" y="320"/>
                          <a:pt x="69" y="320"/>
                          <a:pt x="69" y="320"/>
                        </a:cubicBezTo>
                        <a:cubicBezTo>
                          <a:pt x="67" y="323"/>
                          <a:pt x="67" y="323"/>
                          <a:pt x="67" y="323"/>
                        </a:cubicBezTo>
                        <a:cubicBezTo>
                          <a:pt x="69" y="323"/>
                          <a:pt x="73" y="321"/>
                          <a:pt x="72" y="325"/>
                        </a:cubicBezTo>
                        <a:cubicBezTo>
                          <a:pt x="71" y="325"/>
                          <a:pt x="70" y="326"/>
                          <a:pt x="70" y="327"/>
                        </a:cubicBezTo>
                        <a:cubicBezTo>
                          <a:pt x="73" y="328"/>
                          <a:pt x="78" y="330"/>
                          <a:pt x="78" y="333"/>
                        </a:cubicBezTo>
                        <a:cubicBezTo>
                          <a:pt x="76" y="338"/>
                          <a:pt x="76" y="338"/>
                          <a:pt x="76" y="338"/>
                        </a:cubicBezTo>
                        <a:cubicBezTo>
                          <a:pt x="78" y="338"/>
                          <a:pt x="81" y="339"/>
                          <a:pt x="80" y="336"/>
                        </a:cubicBezTo>
                        <a:cubicBezTo>
                          <a:pt x="82" y="342"/>
                          <a:pt x="83" y="345"/>
                          <a:pt x="82" y="348"/>
                        </a:cubicBezTo>
                        <a:cubicBezTo>
                          <a:pt x="94" y="350"/>
                          <a:pt x="103" y="360"/>
                          <a:pt x="110" y="367"/>
                        </a:cubicBezTo>
                        <a:cubicBezTo>
                          <a:pt x="109" y="368"/>
                          <a:pt x="109" y="368"/>
                          <a:pt x="109" y="368"/>
                        </a:cubicBezTo>
                        <a:cubicBezTo>
                          <a:pt x="110" y="371"/>
                          <a:pt x="112" y="366"/>
                          <a:pt x="113" y="369"/>
                        </a:cubicBezTo>
                        <a:cubicBezTo>
                          <a:pt x="111" y="369"/>
                          <a:pt x="112" y="373"/>
                          <a:pt x="108" y="374"/>
                        </a:cubicBezTo>
                        <a:cubicBezTo>
                          <a:pt x="110" y="378"/>
                          <a:pt x="115" y="374"/>
                          <a:pt x="117" y="375"/>
                        </a:cubicBezTo>
                        <a:cubicBezTo>
                          <a:pt x="119" y="373"/>
                          <a:pt x="115" y="375"/>
                          <a:pt x="117" y="373"/>
                        </a:cubicBezTo>
                        <a:cubicBezTo>
                          <a:pt x="118" y="372"/>
                          <a:pt x="120" y="378"/>
                          <a:pt x="123" y="375"/>
                        </a:cubicBezTo>
                        <a:cubicBezTo>
                          <a:pt x="123" y="377"/>
                          <a:pt x="121" y="379"/>
                          <a:pt x="119" y="380"/>
                        </a:cubicBezTo>
                        <a:cubicBezTo>
                          <a:pt x="122" y="380"/>
                          <a:pt x="122" y="380"/>
                          <a:pt x="122" y="380"/>
                        </a:cubicBezTo>
                        <a:cubicBezTo>
                          <a:pt x="122" y="385"/>
                          <a:pt x="112" y="382"/>
                          <a:pt x="111" y="389"/>
                        </a:cubicBezTo>
                        <a:cubicBezTo>
                          <a:pt x="113" y="389"/>
                          <a:pt x="113" y="389"/>
                          <a:pt x="113" y="389"/>
                        </a:cubicBezTo>
                        <a:cubicBezTo>
                          <a:pt x="113" y="394"/>
                          <a:pt x="105" y="389"/>
                          <a:pt x="109" y="394"/>
                        </a:cubicBezTo>
                        <a:cubicBezTo>
                          <a:pt x="113" y="394"/>
                          <a:pt x="118" y="391"/>
                          <a:pt x="117" y="388"/>
                        </a:cubicBezTo>
                        <a:cubicBezTo>
                          <a:pt x="122" y="390"/>
                          <a:pt x="124" y="382"/>
                          <a:pt x="129" y="385"/>
                        </a:cubicBezTo>
                        <a:cubicBezTo>
                          <a:pt x="129" y="388"/>
                          <a:pt x="125" y="383"/>
                          <a:pt x="124" y="387"/>
                        </a:cubicBezTo>
                        <a:cubicBezTo>
                          <a:pt x="124" y="391"/>
                          <a:pt x="129" y="388"/>
                          <a:pt x="131" y="390"/>
                        </a:cubicBezTo>
                        <a:cubicBezTo>
                          <a:pt x="129" y="388"/>
                          <a:pt x="133" y="385"/>
                          <a:pt x="135" y="385"/>
                        </a:cubicBezTo>
                        <a:cubicBezTo>
                          <a:pt x="137" y="388"/>
                          <a:pt x="132" y="388"/>
                          <a:pt x="135" y="390"/>
                        </a:cubicBezTo>
                        <a:cubicBezTo>
                          <a:pt x="137" y="388"/>
                          <a:pt x="141" y="389"/>
                          <a:pt x="139" y="386"/>
                        </a:cubicBezTo>
                        <a:cubicBezTo>
                          <a:pt x="142" y="382"/>
                          <a:pt x="142" y="389"/>
                          <a:pt x="145" y="387"/>
                        </a:cubicBezTo>
                        <a:cubicBezTo>
                          <a:pt x="145" y="391"/>
                          <a:pt x="138" y="392"/>
                          <a:pt x="141" y="396"/>
                        </a:cubicBezTo>
                        <a:cubicBezTo>
                          <a:pt x="142" y="393"/>
                          <a:pt x="148" y="394"/>
                          <a:pt x="148" y="389"/>
                        </a:cubicBezTo>
                        <a:cubicBezTo>
                          <a:pt x="149" y="390"/>
                          <a:pt x="148" y="393"/>
                          <a:pt x="146" y="394"/>
                        </a:cubicBezTo>
                        <a:cubicBezTo>
                          <a:pt x="147" y="397"/>
                          <a:pt x="154" y="391"/>
                          <a:pt x="152" y="397"/>
                        </a:cubicBezTo>
                        <a:cubicBezTo>
                          <a:pt x="154" y="394"/>
                          <a:pt x="154" y="394"/>
                          <a:pt x="154" y="394"/>
                        </a:cubicBezTo>
                        <a:cubicBezTo>
                          <a:pt x="154" y="396"/>
                          <a:pt x="155" y="397"/>
                          <a:pt x="155" y="399"/>
                        </a:cubicBezTo>
                        <a:cubicBezTo>
                          <a:pt x="157" y="401"/>
                          <a:pt x="163" y="398"/>
                          <a:pt x="161" y="403"/>
                        </a:cubicBezTo>
                        <a:cubicBezTo>
                          <a:pt x="162" y="402"/>
                          <a:pt x="167" y="404"/>
                          <a:pt x="166" y="400"/>
                        </a:cubicBezTo>
                        <a:cubicBezTo>
                          <a:pt x="164" y="397"/>
                          <a:pt x="162" y="401"/>
                          <a:pt x="162" y="396"/>
                        </a:cubicBezTo>
                        <a:cubicBezTo>
                          <a:pt x="163" y="401"/>
                          <a:pt x="167" y="397"/>
                          <a:pt x="169" y="396"/>
                        </a:cubicBezTo>
                        <a:cubicBezTo>
                          <a:pt x="168" y="398"/>
                          <a:pt x="168" y="398"/>
                          <a:pt x="168" y="398"/>
                        </a:cubicBezTo>
                        <a:cubicBezTo>
                          <a:pt x="169" y="398"/>
                          <a:pt x="171" y="399"/>
                          <a:pt x="173" y="397"/>
                        </a:cubicBezTo>
                        <a:cubicBezTo>
                          <a:pt x="172" y="398"/>
                          <a:pt x="172" y="400"/>
                          <a:pt x="172" y="400"/>
                        </a:cubicBezTo>
                        <a:cubicBezTo>
                          <a:pt x="174" y="398"/>
                          <a:pt x="174" y="398"/>
                          <a:pt x="174" y="398"/>
                        </a:cubicBezTo>
                        <a:cubicBezTo>
                          <a:pt x="179" y="398"/>
                          <a:pt x="173" y="403"/>
                          <a:pt x="178" y="404"/>
                        </a:cubicBezTo>
                        <a:cubicBezTo>
                          <a:pt x="174" y="405"/>
                          <a:pt x="174" y="405"/>
                          <a:pt x="174" y="405"/>
                        </a:cubicBezTo>
                        <a:cubicBezTo>
                          <a:pt x="175" y="405"/>
                          <a:pt x="175" y="408"/>
                          <a:pt x="177" y="408"/>
                        </a:cubicBezTo>
                        <a:cubicBezTo>
                          <a:pt x="179" y="405"/>
                          <a:pt x="181" y="402"/>
                          <a:pt x="183" y="400"/>
                        </a:cubicBezTo>
                        <a:cubicBezTo>
                          <a:pt x="185" y="399"/>
                          <a:pt x="183" y="404"/>
                          <a:pt x="186" y="401"/>
                        </a:cubicBezTo>
                        <a:cubicBezTo>
                          <a:pt x="182" y="404"/>
                          <a:pt x="182" y="404"/>
                          <a:pt x="182" y="404"/>
                        </a:cubicBezTo>
                        <a:cubicBezTo>
                          <a:pt x="181" y="405"/>
                          <a:pt x="183" y="409"/>
                          <a:pt x="186" y="410"/>
                        </a:cubicBezTo>
                        <a:cubicBezTo>
                          <a:pt x="188" y="409"/>
                          <a:pt x="192" y="406"/>
                          <a:pt x="189" y="404"/>
                        </a:cubicBezTo>
                        <a:cubicBezTo>
                          <a:pt x="191" y="404"/>
                          <a:pt x="192" y="406"/>
                          <a:pt x="191" y="408"/>
                        </a:cubicBezTo>
                        <a:cubicBezTo>
                          <a:pt x="194" y="408"/>
                          <a:pt x="191" y="405"/>
                          <a:pt x="194" y="404"/>
                        </a:cubicBezTo>
                        <a:cubicBezTo>
                          <a:pt x="195" y="406"/>
                          <a:pt x="198" y="409"/>
                          <a:pt x="200" y="412"/>
                        </a:cubicBezTo>
                        <a:cubicBezTo>
                          <a:pt x="196" y="417"/>
                          <a:pt x="196" y="417"/>
                          <a:pt x="196" y="417"/>
                        </a:cubicBezTo>
                        <a:cubicBezTo>
                          <a:pt x="198" y="417"/>
                          <a:pt x="198" y="417"/>
                          <a:pt x="198" y="417"/>
                        </a:cubicBezTo>
                        <a:cubicBezTo>
                          <a:pt x="195" y="420"/>
                          <a:pt x="199" y="420"/>
                          <a:pt x="197" y="424"/>
                        </a:cubicBezTo>
                        <a:cubicBezTo>
                          <a:pt x="199" y="425"/>
                          <a:pt x="201" y="424"/>
                          <a:pt x="202" y="423"/>
                        </a:cubicBezTo>
                        <a:cubicBezTo>
                          <a:pt x="199" y="416"/>
                          <a:pt x="208" y="415"/>
                          <a:pt x="208" y="408"/>
                        </a:cubicBezTo>
                        <a:cubicBezTo>
                          <a:pt x="214" y="408"/>
                          <a:pt x="210" y="423"/>
                          <a:pt x="217" y="414"/>
                        </a:cubicBezTo>
                        <a:cubicBezTo>
                          <a:pt x="216" y="413"/>
                          <a:pt x="219" y="408"/>
                          <a:pt x="215" y="410"/>
                        </a:cubicBezTo>
                        <a:cubicBezTo>
                          <a:pt x="219" y="411"/>
                          <a:pt x="218" y="404"/>
                          <a:pt x="222" y="407"/>
                        </a:cubicBezTo>
                        <a:cubicBezTo>
                          <a:pt x="219" y="409"/>
                          <a:pt x="225" y="413"/>
                          <a:pt x="221" y="416"/>
                        </a:cubicBezTo>
                        <a:cubicBezTo>
                          <a:pt x="221" y="414"/>
                          <a:pt x="218" y="415"/>
                          <a:pt x="217" y="415"/>
                        </a:cubicBezTo>
                        <a:cubicBezTo>
                          <a:pt x="219" y="418"/>
                          <a:pt x="217" y="421"/>
                          <a:pt x="221" y="421"/>
                        </a:cubicBezTo>
                        <a:cubicBezTo>
                          <a:pt x="223" y="421"/>
                          <a:pt x="226" y="421"/>
                          <a:pt x="226" y="418"/>
                        </a:cubicBezTo>
                        <a:cubicBezTo>
                          <a:pt x="226" y="414"/>
                          <a:pt x="222" y="418"/>
                          <a:pt x="224" y="415"/>
                        </a:cubicBezTo>
                        <a:cubicBezTo>
                          <a:pt x="228" y="414"/>
                          <a:pt x="229" y="419"/>
                          <a:pt x="231" y="413"/>
                        </a:cubicBezTo>
                        <a:cubicBezTo>
                          <a:pt x="228" y="413"/>
                          <a:pt x="227" y="410"/>
                          <a:pt x="228" y="407"/>
                        </a:cubicBezTo>
                        <a:cubicBezTo>
                          <a:pt x="231" y="406"/>
                          <a:pt x="231" y="406"/>
                          <a:pt x="231" y="406"/>
                        </a:cubicBezTo>
                        <a:cubicBezTo>
                          <a:pt x="230" y="408"/>
                          <a:pt x="230" y="408"/>
                          <a:pt x="230" y="408"/>
                        </a:cubicBezTo>
                        <a:cubicBezTo>
                          <a:pt x="235" y="409"/>
                          <a:pt x="232" y="404"/>
                          <a:pt x="237" y="404"/>
                        </a:cubicBezTo>
                        <a:cubicBezTo>
                          <a:pt x="239" y="409"/>
                          <a:pt x="239" y="409"/>
                          <a:pt x="239" y="409"/>
                        </a:cubicBezTo>
                        <a:cubicBezTo>
                          <a:pt x="238" y="413"/>
                          <a:pt x="232" y="407"/>
                          <a:pt x="233" y="414"/>
                        </a:cubicBezTo>
                        <a:cubicBezTo>
                          <a:pt x="236" y="414"/>
                          <a:pt x="237" y="410"/>
                          <a:pt x="240" y="412"/>
                        </a:cubicBezTo>
                        <a:cubicBezTo>
                          <a:pt x="238" y="413"/>
                          <a:pt x="238" y="413"/>
                          <a:pt x="238" y="413"/>
                        </a:cubicBezTo>
                        <a:cubicBezTo>
                          <a:pt x="239" y="413"/>
                          <a:pt x="241" y="422"/>
                          <a:pt x="246" y="417"/>
                        </a:cubicBezTo>
                        <a:cubicBezTo>
                          <a:pt x="248" y="414"/>
                          <a:pt x="246" y="414"/>
                          <a:pt x="246" y="412"/>
                        </a:cubicBezTo>
                        <a:cubicBezTo>
                          <a:pt x="251" y="410"/>
                          <a:pt x="252" y="408"/>
                          <a:pt x="256" y="407"/>
                        </a:cubicBezTo>
                        <a:cubicBezTo>
                          <a:pt x="256" y="412"/>
                          <a:pt x="262" y="406"/>
                          <a:pt x="259" y="412"/>
                        </a:cubicBezTo>
                        <a:cubicBezTo>
                          <a:pt x="257" y="409"/>
                          <a:pt x="249" y="411"/>
                          <a:pt x="248" y="415"/>
                        </a:cubicBezTo>
                        <a:cubicBezTo>
                          <a:pt x="250" y="421"/>
                          <a:pt x="243" y="415"/>
                          <a:pt x="242" y="420"/>
                        </a:cubicBezTo>
                        <a:cubicBezTo>
                          <a:pt x="247" y="420"/>
                          <a:pt x="247" y="426"/>
                          <a:pt x="248" y="429"/>
                        </a:cubicBezTo>
                        <a:cubicBezTo>
                          <a:pt x="250" y="429"/>
                          <a:pt x="251" y="428"/>
                          <a:pt x="251" y="427"/>
                        </a:cubicBezTo>
                        <a:cubicBezTo>
                          <a:pt x="252" y="424"/>
                          <a:pt x="250" y="424"/>
                          <a:pt x="250" y="420"/>
                        </a:cubicBezTo>
                        <a:cubicBezTo>
                          <a:pt x="255" y="421"/>
                          <a:pt x="259" y="418"/>
                          <a:pt x="261" y="414"/>
                        </a:cubicBezTo>
                        <a:cubicBezTo>
                          <a:pt x="263" y="416"/>
                          <a:pt x="263" y="419"/>
                          <a:pt x="261" y="420"/>
                        </a:cubicBezTo>
                        <a:cubicBezTo>
                          <a:pt x="267" y="418"/>
                          <a:pt x="273" y="416"/>
                          <a:pt x="279" y="416"/>
                        </a:cubicBezTo>
                        <a:cubicBezTo>
                          <a:pt x="274" y="412"/>
                          <a:pt x="285" y="414"/>
                          <a:pt x="281" y="410"/>
                        </a:cubicBezTo>
                        <a:cubicBezTo>
                          <a:pt x="278" y="409"/>
                          <a:pt x="275" y="406"/>
                          <a:pt x="276" y="403"/>
                        </a:cubicBezTo>
                        <a:cubicBezTo>
                          <a:pt x="277" y="403"/>
                          <a:pt x="276" y="406"/>
                          <a:pt x="277" y="407"/>
                        </a:cubicBezTo>
                        <a:cubicBezTo>
                          <a:pt x="279" y="403"/>
                          <a:pt x="282" y="410"/>
                          <a:pt x="283" y="405"/>
                        </a:cubicBezTo>
                        <a:cubicBezTo>
                          <a:pt x="278" y="409"/>
                          <a:pt x="284" y="412"/>
                          <a:pt x="284" y="416"/>
                        </a:cubicBezTo>
                        <a:cubicBezTo>
                          <a:pt x="287" y="413"/>
                          <a:pt x="285" y="419"/>
                          <a:pt x="289" y="418"/>
                        </a:cubicBezTo>
                        <a:cubicBezTo>
                          <a:pt x="292" y="414"/>
                          <a:pt x="296" y="411"/>
                          <a:pt x="300" y="409"/>
                        </a:cubicBezTo>
                        <a:cubicBezTo>
                          <a:pt x="306" y="410"/>
                          <a:pt x="312" y="403"/>
                          <a:pt x="317" y="401"/>
                        </a:cubicBezTo>
                        <a:cubicBezTo>
                          <a:pt x="320" y="401"/>
                          <a:pt x="321" y="406"/>
                          <a:pt x="324" y="405"/>
                        </a:cubicBezTo>
                        <a:cubicBezTo>
                          <a:pt x="326" y="404"/>
                          <a:pt x="319" y="402"/>
                          <a:pt x="324" y="402"/>
                        </a:cubicBezTo>
                        <a:cubicBezTo>
                          <a:pt x="324" y="403"/>
                          <a:pt x="324" y="403"/>
                          <a:pt x="324" y="403"/>
                        </a:cubicBezTo>
                        <a:cubicBezTo>
                          <a:pt x="325" y="401"/>
                          <a:pt x="334" y="401"/>
                          <a:pt x="332" y="394"/>
                        </a:cubicBezTo>
                        <a:cubicBezTo>
                          <a:pt x="333" y="399"/>
                          <a:pt x="333" y="399"/>
                          <a:pt x="333" y="399"/>
                        </a:cubicBezTo>
                        <a:cubicBezTo>
                          <a:pt x="334" y="399"/>
                          <a:pt x="334" y="398"/>
                          <a:pt x="335" y="397"/>
                        </a:cubicBezTo>
                        <a:cubicBezTo>
                          <a:pt x="336" y="398"/>
                          <a:pt x="337" y="399"/>
                          <a:pt x="337" y="401"/>
                        </a:cubicBezTo>
                        <a:cubicBezTo>
                          <a:pt x="341" y="402"/>
                          <a:pt x="342" y="397"/>
                          <a:pt x="344" y="394"/>
                        </a:cubicBezTo>
                        <a:cubicBezTo>
                          <a:pt x="341" y="393"/>
                          <a:pt x="341" y="393"/>
                          <a:pt x="341" y="393"/>
                        </a:cubicBezTo>
                        <a:cubicBezTo>
                          <a:pt x="344" y="388"/>
                          <a:pt x="349" y="388"/>
                          <a:pt x="353" y="384"/>
                        </a:cubicBezTo>
                        <a:cubicBezTo>
                          <a:pt x="355" y="386"/>
                          <a:pt x="355" y="386"/>
                          <a:pt x="355" y="386"/>
                        </a:cubicBezTo>
                        <a:cubicBezTo>
                          <a:pt x="356" y="383"/>
                          <a:pt x="356" y="383"/>
                          <a:pt x="356" y="383"/>
                        </a:cubicBezTo>
                        <a:cubicBezTo>
                          <a:pt x="357" y="385"/>
                          <a:pt x="361" y="385"/>
                          <a:pt x="361" y="382"/>
                        </a:cubicBezTo>
                        <a:cubicBezTo>
                          <a:pt x="360" y="386"/>
                          <a:pt x="359" y="389"/>
                          <a:pt x="359" y="393"/>
                        </a:cubicBezTo>
                        <a:cubicBezTo>
                          <a:pt x="356" y="393"/>
                          <a:pt x="358" y="389"/>
                          <a:pt x="355" y="387"/>
                        </a:cubicBezTo>
                        <a:cubicBezTo>
                          <a:pt x="353" y="386"/>
                          <a:pt x="349" y="390"/>
                          <a:pt x="350" y="393"/>
                        </a:cubicBezTo>
                        <a:cubicBezTo>
                          <a:pt x="352" y="392"/>
                          <a:pt x="352" y="391"/>
                          <a:pt x="352" y="389"/>
                        </a:cubicBezTo>
                        <a:cubicBezTo>
                          <a:pt x="355" y="392"/>
                          <a:pt x="353" y="394"/>
                          <a:pt x="353" y="397"/>
                        </a:cubicBezTo>
                        <a:cubicBezTo>
                          <a:pt x="354" y="396"/>
                          <a:pt x="356" y="397"/>
                          <a:pt x="355" y="395"/>
                        </a:cubicBezTo>
                        <a:cubicBezTo>
                          <a:pt x="355" y="398"/>
                          <a:pt x="353" y="400"/>
                          <a:pt x="350" y="402"/>
                        </a:cubicBezTo>
                        <a:cubicBezTo>
                          <a:pt x="351" y="399"/>
                          <a:pt x="348" y="401"/>
                          <a:pt x="348" y="399"/>
                        </a:cubicBezTo>
                        <a:cubicBezTo>
                          <a:pt x="350" y="402"/>
                          <a:pt x="348" y="405"/>
                          <a:pt x="343" y="407"/>
                        </a:cubicBezTo>
                        <a:cubicBezTo>
                          <a:pt x="338" y="405"/>
                          <a:pt x="338" y="414"/>
                          <a:pt x="333" y="415"/>
                        </a:cubicBezTo>
                        <a:cubicBezTo>
                          <a:pt x="333" y="411"/>
                          <a:pt x="333" y="407"/>
                          <a:pt x="335" y="404"/>
                        </a:cubicBezTo>
                        <a:cubicBezTo>
                          <a:pt x="331" y="404"/>
                          <a:pt x="332" y="406"/>
                          <a:pt x="328" y="406"/>
                        </a:cubicBezTo>
                        <a:cubicBezTo>
                          <a:pt x="329" y="409"/>
                          <a:pt x="330" y="414"/>
                          <a:pt x="327" y="417"/>
                        </a:cubicBezTo>
                        <a:cubicBezTo>
                          <a:pt x="325" y="415"/>
                          <a:pt x="325" y="415"/>
                          <a:pt x="325" y="415"/>
                        </a:cubicBezTo>
                        <a:cubicBezTo>
                          <a:pt x="323" y="418"/>
                          <a:pt x="324" y="422"/>
                          <a:pt x="320" y="423"/>
                        </a:cubicBezTo>
                        <a:cubicBezTo>
                          <a:pt x="311" y="426"/>
                          <a:pt x="304" y="429"/>
                          <a:pt x="297" y="430"/>
                        </a:cubicBezTo>
                        <a:cubicBezTo>
                          <a:pt x="296" y="428"/>
                          <a:pt x="296" y="428"/>
                          <a:pt x="296" y="428"/>
                        </a:cubicBezTo>
                        <a:cubicBezTo>
                          <a:pt x="295" y="435"/>
                          <a:pt x="286" y="434"/>
                          <a:pt x="282" y="437"/>
                        </a:cubicBezTo>
                        <a:cubicBezTo>
                          <a:pt x="273" y="437"/>
                          <a:pt x="265" y="444"/>
                          <a:pt x="260" y="439"/>
                        </a:cubicBezTo>
                        <a:cubicBezTo>
                          <a:pt x="246" y="444"/>
                          <a:pt x="233" y="447"/>
                          <a:pt x="218" y="445"/>
                        </a:cubicBezTo>
                        <a:cubicBezTo>
                          <a:pt x="220" y="441"/>
                          <a:pt x="220" y="441"/>
                          <a:pt x="220" y="441"/>
                        </a:cubicBezTo>
                        <a:cubicBezTo>
                          <a:pt x="218" y="444"/>
                          <a:pt x="219" y="438"/>
                          <a:pt x="216" y="439"/>
                        </a:cubicBezTo>
                        <a:cubicBezTo>
                          <a:pt x="219" y="442"/>
                          <a:pt x="212" y="443"/>
                          <a:pt x="210" y="445"/>
                        </a:cubicBezTo>
                        <a:cubicBezTo>
                          <a:pt x="204" y="442"/>
                          <a:pt x="195" y="444"/>
                          <a:pt x="188" y="445"/>
                        </a:cubicBezTo>
                        <a:cubicBezTo>
                          <a:pt x="189" y="443"/>
                          <a:pt x="189" y="443"/>
                          <a:pt x="189" y="443"/>
                        </a:cubicBezTo>
                        <a:cubicBezTo>
                          <a:pt x="182" y="447"/>
                          <a:pt x="175" y="440"/>
                          <a:pt x="168" y="438"/>
                        </a:cubicBezTo>
                        <a:cubicBezTo>
                          <a:pt x="168" y="436"/>
                          <a:pt x="167" y="433"/>
                          <a:pt x="165" y="433"/>
                        </a:cubicBezTo>
                        <a:cubicBezTo>
                          <a:pt x="160" y="436"/>
                          <a:pt x="158" y="435"/>
                          <a:pt x="151" y="436"/>
                        </a:cubicBezTo>
                        <a:cubicBezTo>
                          <a:pt x="147" y="434"/>
                          <a:pt x="141" y="430"/>
                          <a:pt x="137" y="427"/>
                        </a:cubicBezTo>
                        <a:cubicBezTo>
                          <a:pt x="119" y="425"/>
                          <a:pt x="107" y="412"/>
                          <a:pt x="91" y="405"/>
                        </a:cubicBezTo>
                        <a:cubicBezTo>
                          <a:pt x="92" y="401"/>
                          <a:pt x="92" y="401"/>
                          <a:pt x="92" y="401"/>
                        </a:cubicBezTo>
                        <a:cubicBezTo>
                          <a:pt x="74" y="396"/>
                          <a:pt x="63" y="376"/>
                          <a:pt x="52" y="367"/>
                        </a:cubicBezTo>
                        <a:cubicBezTo>
                          <a:pt x="57" y="364"/>
                          <a:pt x="57" y="364"/>
                          <a:pt x="57" y="364"/>
                        </a:cubicBezTo>
                        <a:cubicBezTo>
                          <a:pt x="56" y="360"/>
                          <a:pt x="50" y="357"/>
                          <a:pt x="47" y="360"/>
                        </a:cubicBezTo>
                        <a:cubicBezTo>
                          <a:pt x="46" y="356"/>
                          <a:pt x="39" y="352"/>
                          <a:pt x="41" y="347"/>
                        </a:cubicBezTo>
                        <a:cubicBezTo>
                          <a:pt x="40" y="343"/>
                          <a:pt x="36" y="343"/>
                          <a:pt x="33" y="340"/>
                        </a:cubicBezTo>
                        <a:cubicBezTo>
                          <a:pt x="30" y="331"/>
                          <a:pt x="29" y="328"/>
                          <a:pt x="24" y="320"/>
                        </a:cubicBezTo>
                        <a:cubicBezTo>
                          <a:pt x="25" y="323"/>
                          <a:pt x="25" y="323"/>
                          <a:pt x="25" y="323"/>
                        </a:cubicBezTo>
                        <a:cubicBezTo>
                          <a:pt x="26" y="323"/>
                          <a:pt x="28" y="322"/>
                          <a:pt x="28" y="320"/>
                        </a:cubicBezTo>
                        <a:cubicBezTo>
                          <a:pt x="25" y="318"/>
                          <a:pt x="24" y="308"/>
                          <a:pt x="20" y="314"/>
                        </a:cubicBezTo>
                        <a:cubicBezTo>
                          <a:pt x="20" y="303"/>
                          <a:pt x="9" y="293"/>
                          <a:pt x="12" y="283"/>
                        </a:cubicBezTo>
                        <a:cubicBezTo>
                          <a:pt x="11" y="284"/>
                          <a:pt x="10" y="282"/>
                          <a:pt x="8" y="281"/>
                        </a:cubicBezTo>
                        <a:cubicBezTo>
                          <a:pt x="6" y="273"/>
                          <a:pt x="9" y="263"/>
                          <a:pt x="5" y="257"/>
                        </a:cubicBezTo>
                        <a:cubicBezTo>
                          <a:pt x="5" y="256"/>
                          <a:pt x="8" y="259"/>
                          <a:pt x="8" y="256"/>
                        </a:cubicBezTo>
                        <a:cubicBezTo>
                          <a:pt x="7" y="254"/>
                          <a:pt x="5" y="256"/>
                          <a:pt x="4" y="253"/>
                        </a:cubicBezTo>
                        <a:cubicBezTo>
                          <a:pt x="0" y="240"/>
                          <a:pt x="6" y="225"/>
                          <a:pt x="7" y="213"/>
                        </a:cubicBezTo>
                        <a:cubicBezTo>
                          <a:pt x="5" y="191"/>
                          <a:pt x="12" y="168"/>
                          <a:pt x="19" y="148"/>
                        </a:cubicBezTo>
                        <a:cubicBezTo>
                          <a:pt x="21" y="149"/>
                          <a:pt x="21" y="149"/>
                          <a:pt x="21" y="149"/>
                        </a:cubicBezTo>
                        <a:cubicBezTo>
                          <a:pt x="19" y="141"/>
                          <a:pt x="32" y="136"/>
                          <a:pt x="28" y="128"/>
                        </a:cubicBezTo>
                        <a:cubicBezTo>
                          <a:pt x="29" y="127"/>
                          <a:pt x="31" y="122"/>
                          <a:pt x="33" y="125"/>
                        </a:cubicBezTo>
                        <a:cubicBezTo>
                          <a:pt x="33" y="118"/>
                          <a:pt x="43" y="113"/>
                          <a:pt x="45" y="104"/>
                        </a:cubicBezTo>
                        <a:cubicBezTo>
                          <a:pt x="44" y="104"/>
                          <a:pt x="44" y="105"/>
                          <a:pt x="44" y="106"/>
                        </a:cubicBezTo>
                        <a:cubicBezTo>
                          <a:pt x="51" y="101"/>
                          <a:pt x="52" y="92"/>
                          <a:pt x="60" y="88"/>
                        </a:cubicBezTo>
                        <a:cubicBezTo>
                          <a:pt x="60" y="89"/>
                          <a:pt x="59" y="90"/>
                          <a:pt x="60" y="91"/>
                        </a:cubicBezTo>
                        <a:cubicBezTo>
                          <a:pt x="64" y="91"/>
                          <a:pt x="61" y="82"/>
                          <a:pt x="67" y="85"/>
                        </a:cubicBezTo>
                        <a:cubicBezTo>
                          <a:pt x="68" y="83"/>
                          <a:pt x="66" y="82"/>
                          <a:pt x="65" y="83"/>
                        </a:cubicBezTo>
                        <a:cubicBezTo>
                          <a:pt x="79" y="70"/>
                          <a:pt x="92" y="55"/>
                          <a:pt x="108" y="42"/>
                        </a:cubicBezTo>
                        <a:cubicBezTo>
                          <a:pt x="122" y="38"/>
                          <a:pt x="114" y="51"/>
                          <a:pt x="121" y="41"/>
                        </a:cubicBezTo>
                        <a:cubicBezTo>
                          <a:pt x="123" y="42"/>
                          <a:pt x="121" y="39"/>
                          <a:pt x="121" y="40"/>
                        </a:cubicBezTo>
                        <a:cubicBezTo>
                          <a:pt x="124" y="36"/>
                          <a:pt x="130" y="43"/>
                          <a:pt x="132" y="39"/>
                        </a:cubicBezTo>
                        <a:cubicBezTo>
                          <a:pt x="129" y="36"/>
                          <a:pt x="132" y="36"/>
                          <a:pt x="131" y="34"/>
                        </a:cubicBezTo>
                        <a:cubicBezTo>
                          <a:pt x="140" y="33"/>
                          <a:pt x="143" y="35"/>
                          <a:pt x="148" y="30"/>
                        </a:cubicBezTo>
                        <a:cubicBezTo>
                          <a:pt x="148" y="32"/>
                          <a:pt x="148" y="32"/>
                          <a:pt x="148" y="32"/>
                        </a:cubicBezTo>
                        <a:cubicBezTo>
                          <a:pt x="154" y="24"/>
                          <a:pt x="163" y="23"/>
                          <a:pt x="168" y="15"/>
                        </a:cubicBezTo>
                        <a:cubicBezTo>
                          <a:pt x="210" y="2"/>
                          <a:pt x="255" y="0"/>
                          <a:pt x="298" y="12"/>
                        </a:cubicBezTo>
                        <a:cubicBezTo>
                          <a:pt x="340" y="27"/>
                          <a:pt x="379" y="50"/>
                          <a:pt x="405" y="86"/>
                        </a:cubicBezTo>
                        <a:cubicBezTo>
                          <a:pt x="407" y="98"/>
                          <a:pt x="407" y="98"/>
                          <a:pt x="415" y="106"/>
                        </a:cubicBezTo>
                        <a:cubicBezTo>
                          <a:pt x="414" y="106"/>
                          <a:pt x="414" y="106"/>
                          <a:pt x="414" y="107"/>
                        </a:cubicBezTo>
                        <a:cubicBezTo>
                          <a:pt x="418" y="105"/>
                          <a:pt x="418" y="113"/>
                          <a:pt x="422" y="112"/>
                        </a:cubicBezTo>
                        <a:cubicBezTo>
                          <a:pt x="430" y="126"/>
                          <a:pt x="438" y="139"/>
                          <a:pt x="444" y="155"/>
                        </a:cubicBezTo>
                        <a:cubicBezTo>
                          <a:pt x="442" y="153"/>
                          <a:pt x="438" y="153"/>
                          <a:pt x="440" y="156"/>
                        </a:cubicBezTo>
                        <a:cubicBezTo>
                          <a:pt x="444" y="158"/>
                          <a:pt x="444" y="158"/>
                          <a:pt x="444" y="158"/>
                        </a:cubicBezTo>
                        <a:cubicBezTo>
                          <a:pt x="443" y="159"/>
                          <a:pt x="443" y="159"/>
                          <a:pt x="443" y="159"/>
                        </a:cubicBezTo>
                        <a:cubicBezTo>
                          <a:pt x="444" y="160"/>
                          <a:pt x="447" y="162"/>
                          <a:pt x="447" y="159"/>
                        </a:cubicBezTo>
                        <a:cubicBezTo>
                          <a:pt x="465" y="200"/>
                          <a:pt x="458" y="244"/>
                          <a:pt x="449" y="283"/>
                        </a:cubicBezTo>
                        <a:cubicBezTo>
                          <a:pt x="445" y="293"/>
                          <a:pt x="443" y="306"/>
                          <a:pt x="440" y="317"/>
                        </a:cubicBezTo>
                        <a:cubicBezTo>
                          <a:pt x="422" y="344"/>
                          <a:pt x="403" y="363"/>
                          <a:pt x="385" y="388"/>
                        </a:cubicBezTo>
                        <a:cubicBezTo>
                          <a:pt x="385" y="388"/>
                          <a:pt x="379" y="377"/>
                          <a:pt x="385" y="3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" name="Freeform 8"/>
                  <p:cNvSpPr/>
                  <p:nvPr/>
                </p:nvSpPr>
                <p:spPr bwMode="auto">
                  <a:xfrm>
                    <a:off x="3195" y="1994"/>
                    <a:ext cx="15" cy="10"/>
                  </a:xfrm>
                  <a:custGeom>
                    <a:avLst/>
                    <a:gdLst>
                      <a:gd name="T0" fmla="*/ 38 w 6"/>
                      <a:gd name="T1" fmla="*/ 20 h 4"/>
                      <a:gd name="T2" fmla="*/ 0 w 6"/>
                      <a:gd name="T3" fmla="*/ 0 h 4"/>
                      <a:gd name="T4" fmla="*/ 38 w 6"/>
                      <a:gd name="T5" fmla="*/ 2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6" y="3"/>
                        </a:moveTo>
                        <a:cubicBezTo>
                          <a:pt x="4" y="2"/>
                          <a:pt x="0" y="4"/>
                          <a:pt x="0" y="0"/>
                        </a:cubicBezTo>
                        <a:cubicBezTo>
                          <a:pt x="2" y="1"/>
                          <a:pt x="5" y="1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" name="Freeform 9"/>
                  <p:cNvSpPr/>
                  <p:nvPr/>
                </p:nvSpPr>
                <p:spPr bwMode="auto">
                  <a:xfrm>
                    <a:off x="3006" y="2049"/>
                    <a:ext cx="5" cy="9"/>
                  </a:xfrm>
                  <a:custGeom>
                    <a:avLst/>
                    <a:gdLst>
                      <a:gd name="T0" fmla="*/ 8 w 2"/>
                      <a:gd name="T1" fmla="*/ 16 h 4"/>
                      <a:gd name="T2" fmla="*/ 0 w 2"/>
                      <a:gd name="T3" fmla="*/ 16 h 4"/>
                      <a:gd name="T4" fmla="*/ 13 w 2"/>
                      <a:gd name="T5" fmla="*/ 5 h 4"/>
                      <a:gd name="T6" fmla="*/ 8 w 2"/>
                      <a:gd name="T7" fmla="*/ 16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3"/>
                        </a:moveTo>
                        <a:cubicBezTo>
                          <a:pt x="2" y="4"/>
                          <a:pt x="0" y="3"/>
                          <a:pt x="0" y="3"/>
                        </a:cubicBezTo>
                        <a:cubicBezTo>
                          <a:pt x="1" y="2"/>
                          <a:pt x="1" y="0"/>
                          <a:pt x="2" y="1"/>
                        </a:cubicBezTo>
                        <a:cubicBezTo>
                          <a:pt x="1" y="1"/>
                          <a:pt x="2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" name="Freeform 10"/>
                  <p:cNvSpPr/>
                  <p:nvPr/>
                </p:nvSpPr>
                <p:spPr bwMode="auto">
                  <a:xfrm>
                    <a:off x="2962" y="2054"/>
                    <a:ext cx="16" cy="11"/>
                  </a:xfrm>
                  <a:custGeom>
                    <a:avLst/>
                    <a:gdLst>
                      <a:gd name="T0" fmla="*/ 0 w 7"/>
                      <a:gd name="T1" fmla="*/ 24 h 5"/>
                      <a:gd name="T2" fmla="*/ 37 w 7"/>
                      <a:gd name="T3" fmla="*/ 0 h 5"/>
                      <a:gd name="T4" fmla="*/ 0 w 7"/>
                      <a:gd name="T5" fmla="*/ 2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5">
                        <a:moveTo>
                          <a:pt x="0" y="5"/>
                        </a:moveTo>
                        <a:cubicBezTo>
                          <a:pt x="0" y="3"/>
                          <a:pt x="4" y="1"/>
                          <a:pt x="7" y="0"/>
                        </a:cubicBezTo>
                        <a:lnTo>
                          <a:pt x="0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" name="Freeform 11"/>
                  <p:cNvSpPr/>
                  <p:nvPr/>
                </p:nvSpPr>
                <p:spPr bwMode="auto">
                  <a:xfrm>
                    <a:off x="2912" y="2046"/>
                    <a:ext cx="7" cy="8"/>
                  </a:xfrm>
                  <a:custGeom>
                    <a:avLst/>
                    <a:gdLst>
                      <a:gd name="T0" fmla="*/ 12 w 3"/>
                      <a:gd name="T1" fmla="*/ 21 h 3"/>
                      <a:gd name="T2" fmla="*/ 12 w 3"/>
                      <a:gd name="T3" fmla="*/ 0 h 3"/>
                      <a:gd name="T4" fmla="*/ 12 w 3"/>
                      <a:gd name="T5" fmla="*/ 21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0" y="2"/>
                          <a:pt x="0" y="1"/>
                          <a:pt x="2" y="0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" name="Freeform 12"/>
                  <p:cNvSpPr/>
                  <p:nvPr/>
                </p:nvSpPr>
                <p:spPr bwMode="auto">
                  <a:xfrm>
                    <a:off x="2907" y="2056"/>
                    <a:ext cx="7" cy="9"/>
                  </a:xfrm>
                  <a:custGeom>
                    <a:avLst/>
                    <a:gdLst>
                      <a:gd name="T0" fmla="*/ 16 w 3"/>
                      <a:gd name="T1" fmla="*/ 20 h 4"/>
                      <a:gd name="T2" fmla="*/ 0 w 3"/>
                      <a:gd name="T3" fmla="*/ 11 h 4"/>
                      <a:gd name="T4" fmla="*/ 16 w 3"/>
                      <a:gd name="T5" fmla="*/ 2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3" y="4"/>
                        </a:move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3"/>
                          <a:pt x="3" y="0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" name="Freeform 13"/>
                  <p:cNvSpPr/>
                  <p:nvPr/>
                </p:nvSpPr>
                <p:spPr bwMode="auto">
                  <a:xfrm>
                    <a:off x="2813" y="2042"/>
                    <a:ext cx="9" cy="9"/>
                  </a:xfrm>
                  <a:custGeom>
                    <a:avLst/>
                    <a:gdLst>
                      <a:gd name="T0" fmla="*/ 16 w 4"/>
                      <a:gd name="T1" fmla="*/ 16 h 4"/>
                      <a:gd name="T2" fmla="*/ 0 w 4"/>
                      <a:gd name="T3" fmla="*/ 11 h 4"/>
                      <a:gd name="T4" fmla="*/ 16 w 4"/>
                      <a:gd name="T5" fmla="*/ 16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4"/>
                          <a:pt x="0" y="2"/>
                        </a:cubicBezTo>
                        <a:cubicBezTo>
                          <a:pt x="0" y="4"/>
                          <a:pt x="4" y="0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" name="Freeform 14"/>
                  <p:cNvSpPr/>
                  <p:nvPr/>
                </p:nvSpPr>
                <p:spPr bwMode="auto">
                  <a:xfrm>
                    <a:off x="2770" y="2042"/>
                    <a:ext cx="7" cy="7"/>
                  </a:xfrm>
                  <a:custGeom>
                    <a:avLst/>
                    <a:gdLst>
                      <a:gd name="T0" fmla="*/ 16 w 3"/>
                      <a:gd name="T1" fmla="*/ 16 h 3"/>
                      <a:gd name="T2" fmla="*/ 5 w 3"/>
                      <a:gd name="T3" fmla="*/ 12 h 3"/>
                      <a:gd name="T4" fmla="*/ 16 w 3"/>
                      <a:gd name="T5" fmla="*/ 0 h 3"/>
                      <a:gd name="T6" fmla="*/ 16 w 3"/>
                      <a:gd name="T7" fmla="*/ 16 h 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3">
                        <a:moveTo>
                          <a:pt x="3" y="3"/>
                        </a:move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lnTo>
                          <a:pt x="3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0" name="Freeform 15"/>
                  <p:cNvSpPr/>
                  <p:nvPr/>
                </p:nvSpPr>
                <p:spPr bwMode="auto">
                  <a:xfrm>
                    <a:off x="2494" y="1409"/>
                    <a:ext cx="5" cy="4"/>
                  </a:xfrm>
                  <a:custGeom>
                    <a:avLst/>
                    <a:gdLst>
                      <a:gd name="T0" fmla="*/ 5 w 5"/>
                      <a:gd name="T1" fmla="*/ 0 h 4"/>
                      <a:gd name="T2" fmla="*/ 5 w 5"/>
                      <a:gd name="T3" fmla="*/ 4 h 4"/>
                      <a:gd name="T4" fmla="*/ 0 w 5"/>
                      <a:gd name="T5" fmla="*/ 2 h 4"/>
                      <a:gd name="T6" fmla="*/ 5 w 5"/>
                      <a:gd name="T7" fmla="*/ 0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5" y="0"/>
                        </a:moveTo>
                        <a:lnTo>
                          <a:pt x="5" y="4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" name="Freeform 16"/>
                  <p:cNvSpPr/>
                  <p:nvPr/>
                </p:nvSpPr>
                <p:spPr bwMode="auto">
                  <a:xfrm>
                    <a:off x="2789" y="1201"/>
                    <a:ext cx="5" cy="9"/>
                  </a:xfrm>
                  <a:custGeom>
                    <a:avLst/>
                    <a:gdLst>
                      <a:gd name="T0" fmla="*/ 0 w 2"/>
                      <a:gd name="T1" fmla="*/ 11 h 4"/>
                      <a:gd name="T2" fmla="*/ 13 w 2"/>
                      <a:gd name="T3" fmla="*/ 16 h 4"/>
                      <a:gd name="T4" fmla="*/ 0 w 2"/>
                      <a:gd name="T5" fmla="*/ 11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4">
                        <a:moveTo>
                          <a:pt x="0" y="2"/>
                        </a:moveTo>
                        <a:cubicBezTo>
                          <a:pt x="2" y="0"/>
                          <a:pt x="2" y="3"/>
                          <a:pt x="2" y="3"/>
                        </a:cubicBezTo>
                        <a:cubicBezTo>
                          <a:pt x="0" y="4"/>
                          <a:pt x="2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" name="Freeform 17"/>
                  <p:cNvSpPr/>
                  <p:nvPr/>
                </p:nvSpPr>
                <p:spPr bwMode="auto">
                  <a:xfrm>
                    <a:off x="2988" y="1177"/>
                    <a:ext cx="2" cy="9"/>
                  </a:xfrm>
                  <a:custGeom>
                    <a:avLst/>
                    <a:gdLst>
                      <a:gd name="T0" fmla="*/ 2 w 2"/>
                      <a:gd name="T1" fmla="*/ 9 h 9"/>
                      <a:gd name="T2" fmla="*/ 0 w 2"/>
                      <a:gd name="T3" fmla="*/ 9 h 9"/>
                      <a:gd name="T4" fmla="*/ 2 w 2"/>
                      <a:gd name="T5" fmla="*/ 0 h 9"/>
                      <a:gd name="T6" fmla="*/ 2 w 2"/>
                      <a:gd name="T7" fmla="*/ 9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9">
                        <a:moveTo>
                          <a:pt x="2" y="9"/>
                        </a:moveTo>
                        <a:lnTo>
                          <a:pt x="0" y="9"/>
                        </a:lnTo>
                        <a:lnTo>
                          <a:pt x="2" y="0"/>
                        </a:lnTo>
                        <a:lnTo>
                          <a:pt x="2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</p:grpSp>
      <p:grpSp>
        <p:nvGrpSpPr>
          <p:cNvPr id="295" name="组合 294"/>
          <p:cNvGrpSpPr/>
          <p:nvPr/>
        </p:nvGrpSpPr>
        <p:grpSpPr bwMode="auto">
          <a:xfrm>
            <a:off x="4111625" y="992188"/>
            <a:ext cx="2351088" cy="1419225"/>
            <a:chOff x="4111639" y="991766"/>
            <a:chExt cx="2351111" cy="1419963"/>
          </a:xfrm>
        </p:grpSpPr>
        <p:sp>
          <p:nvSpPr>
            <p:cNvPr id="15393" name="矩形 33"/>
            <p:cNvSpPr>
              <a:spLocks noChangeArrowheads="1"/>
            </p:cNvSpPr>
            <p:nvPr/>
          </p:nvSpPr>
          <p:spPr bwMode="auto">
            <a:xfrm>
              <a:off x="4111639" y="1580732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632"/>
            <p:cNvSpPr>
              <a:spLocks noChangeArrowheads="1"/>
            </p:cNvSpPr>
            <p:nvPr/>
          </p:nvSpPr>
          <p:spPr bwMode="auto">
            <a:xfrm>
              <a:off x="4122752" y="1007649"/>
              <a:ext cx="2339998" cy="49714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5" name="TextBox 36"/>
            <p:cNvSpPr txBox="1">
              <a:spLocks noChangeArrowheads="1"/>
            </p:cNvSpPr>
            <p:nvPr/>
          </p:nvSpPr>
          <p:spPr bwMode="auto">
            <a:xfrm>
              <a:off x="4472692" y="991766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TextBox 37"/>
            <p:cNvSpPr txBox="1">
              <a:spLocks noChangeArrowheads="1"/>
            </p:cNvSpPr>
            <p:nvPr/>
          </p:nvSpPr>
          <p:spPr bwMode="auto">
            <a:xfrm>
              <a:off x="4504225" y="1277779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248432" y="1095622"/>
              <a:ext cx="331934" cy="345260"/>
              <a:chOff x="3781361" y="1265169"/>
              <a:chExt cx="331934" cy="345260"/>
            </a:xfrm>
            <a:solidFill>
              <a:schemeClr val="tx1"/>
            </a:solidFill>
          </p:grpSpPr>
          <p:sp>
            <p:nvSpPr>
              <p:cNvPr id="40" name="Freeform 7"/>
              <p:cNvSpPr/>
              <p:nvPr/>
            </p:nvSpPr>
            <p:spPr bwMode="auto">
              <a:xfrm rot="13500000">
                <a:off x="3774698" y="1271832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3811067" y="1288049"/>
                <a:ext cx="261468" cy="291998"/>
                <a:chOff x="-617068" y="1755052"/>
                <a:chExt cx="261468" cy="291998"/>
              </a:xfrm>
              <a:grpFill/>
            </p:grpSpPr>
            <p:sp>
              <p:nvSpPr>
                <p:cNvPr id="42" name="Freeform 6"/>
                <p:cNvSpPr/>
                <p:nvPr/>
              </p:nvSpPr>
              <p:spPr bwMode="auto">
                <a:xfrm rot="13500000">
                  <a:off x="-490079" y="1756624"/>
                  <a:ext cx="5974" cy="2829"/>
                </a:xfrm>
                <a:custGeom>
                  <a:avLst/>
                  <a:gdLst>
                    <a:gd name="T0" fmla="*/ 29 w 8"/>
                    <a:gd name="T1" fmla="*/ 20 h 4"/>
                    <a:gd name="T2" fmla="*/ 33 w 8"/>
                    <a:gd name="T3" fmla="*/ 5 h 4"/>
                    <a:gd name="T4" fmla="*/ 29 w 8"/>
                    <a:gd name="T5" fmla="*/ 20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5" y="4"/>
                      </a:moveTo>
                      <a:cubicBezTo>
                        <a:pt x="8" y="0"/>
                        <a:pt x="0" y="3"/>
                        <a:pt x="6" y="1"/>
                      </a:cubicBezTo>
                      <a:cubicBezTo>
                        <a:pt x="7" y="2"/>
                        <a:pt x="7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Freeform 8"/>
                <p:cNvSpPr/>
                <p:nvPr/>
              </p:nvSpPr>
              <p:spPr bwMode="auto">
                <a:xfrm rot="13500000">
                  <a:off x="-483781" y="1757023"/>
                  <a:ext cx="4717" cy="3143"/>
                </a:xfrm>
                <a:custGeom>
                  <a:avLst/>
                  <a:gdLst>
                    <a:gd name="T0" fmla="*/ 38 w 6"/>
                    <a:gd name="T1" fmla="*/ 20 h 4"/>
                    <a:gd name="T2" fmla="*/ 0 w 6"/>
                    <a:gd name="T3" fmla="*/ 0 h 4"/>
                    <a:gd name="T4" fmla="*/ 38 w 6"/>
                    <a:gd name="T5" fmla="*/ 20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6" y="3"/>
                      </a:moveTo>
                      <a:cubicBezTo>
                        <a:pt x="4" y="2"/>
                        <a:pt x="0" y="4"/>
                        <a:pt x="0" y="0"/>
                      </a:cubicBezTo>
                      <a:cubicBezTo>
                        <a:pt x="2" y="1"/>
                        <a:pt x="5" y="1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Freeform 9"/>
                <p:cNvSpPr/>
                <p:nvPr/>
              </p:nvSpPr>
              <p:spPr bwMode="auto">
                <a:xfrm rot="13500000">
                  <a:off x="-426960" y="1788202"/>
                  <a:ext cx="1572" cy="2829"/>
                </a:xfrm>
                <a:custGeom>
                  <a:avLst/>
                  <a:gdLst>
                    <a:gd name="T0" fmla="*/ 8 w 2"/>
                    <a:gd name="T1" fmla="*/ 16 h 4"/>
                    <a:gd name="T2" fmla="*/ 0 w 2"/>
                    <a:gd name="T3" fmla="*/ 16 h 4"/>
                    <a:gd name="T4" fmla="*/ 13 w 2"/>
                    <a:gd name="T5" fmla="*/ 5 h 4"/>
                    <a:gd name="T6" fmla="*/ 8 w 2"/>
                    <a:gd name="T7" fmla="*/ 16 h 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1" y="3"/>
                      </a:moveTo>
                      <a:cubicBezTo>
                        <a:pt x="2" y="4"/>
                        <a:pt x="0" y="3"/>
                        <a:pt x="0" y="3"/>
                      </a:cubicBezTo>
                      <a:cubicBezTo>
                        <a:pt x="1" y="2"/>
                        <a:pt x="1" y="0"/>
                        <a:pt x="2" y="1"/>
                      </a:cubicBezTo>
                      <a:cubicBezTo>
                        <a:pt x="1" y="1"/>
                        <a:pt x="2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Freeform 10"/>
                <p:cNvSpPr/>
                <p:nvPr/>
              </p:nvSpPr>
              <p:spPr bwMode="auto">
                <a:xfrm rot="13500000">
                  <a:off x="-418796" y="1795114"/>
                  <a:ext cx="5031" cy="3458"/>
                </a:xfrm>
                <a:custGeom>
                  <a:avLst/>
                  <a:gdLst>
                    <a:gd name="T0" fmla="*/ 0 w 7"/>
                    <a:gd name="T1" fmla="*/ 24 h 5"/>
                    <a:gd name="T2" fmla="*/ 37 w 7"/>
                    <a:gd name="T3" fmla="*/ 0 h 5"/>
                    <a:gd name="T4" fmla="*/ 0 w 7"/>
                    <a:gd name="T5" fmla="*/ 24 h 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cubicBezTo>
                        <a:pt x="0" y="3"/>
                        <a:pt x="4" y="1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11"/>
                <p:cNvSpPr/>
                <p:nvPr/>
              </p:nvSpPr>
              <p:spPr bwMode="auto">
                <a:xfrm rot="13500000">
                  <a:off x="-407374" y="1809815"/>
                  <a:ext cx="2201" cy="2515"/>
                </a:xfrm>
                <a:custGeom>
                  <a:avLst/>
                  <a:gdLst>
                    <a:gd name="T0" fmla="*/ 12 w 3"/>
                    <a:gd name="T1" fmla="*/ 21 h 3"/>
                    <a:gd name="T2" fmla="*/ 12 w 3"/>
                    <a:gd name="T3" fmla="*/ 0 h 3"/>
                    <a:gd name="T4" fmla="*/ 12 w 3"/>
                    <a:gd name="T5" fmla="*/ 21 h 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3"/>
                      </a:moveTo>
                      <a:cubicBezTo>
                        <a:pt x="0" y="2"/>
                        <a:pt x="0" y="1"/>
                        <a:pt x="2" y="0"/>
                      </a:cubicBezTo>
                      <a:cubicBezTo>
                        <a:pt x="3" y="2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 rot="13500000">
                  <a:off x="-403929" y="1808436"/>
                  <a:ext cx="2201" cy="2829"/>
                </a:xfrm>
                <a:custGeom>
                  <a:avLst/>
                  <a:gdLst>
                    <a:gd name="T0" fmla="*/ 16 w 3"/>
                    <a:gd name="T1" fmla="*/ 20 h 4"/>
                    <a:gd name="T2" fmla="*/ 0 w 3"/>
                    <a:gd name="T3" fmla="*/ 11 h 4"/>
                    <a:gd name="T4" fmla="*/ 16 w 3"/>
                    <a:gd name="T5" fmla="*/ 20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3"/>
                        <a:pt x="3" y="0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Freeform 13"/>
                <p:cNvSpPr/>
                <p:nvPr/>
              </p:nvSpPr>
              <p:spPr bwMode="auto">
                <a:xfrm rot="13500000">
                  <a:off x="-386677" y="1832226"/>
                  <a:ext cx="2830" cy="2829"/>
                </a:xfrm>
                <a:custGeom>
                  <a:avLst/>
                  <a:gdLst>
                    <a:gd name="T0" fmla="*/ 16 w 4"/>
                    <a:gd name="T1" fmla="*/ 16 h 4"/>
                    <a:gd name="T2" fmla="*/ 0 w 4"/>
                    <a:gd name="T3" fmla="*/ 11 h 4"/>
                    <a:gd name="T4" fmla="*/ 16 w 4"/>
                    <a:gd name="T5" fmla="*/ 16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3"/>
                        <a:pt x="0" y="4"/>
                        <a:pt x="0" y="2"/>
                      </a:cubicBezTo>
                      <a:cubicBezTo>
                        <a:pt x="0" y="4"/>
                        <a:pt x="4" y="0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Freeform 14"/>
                <p:cNvSpPr/>
                <p:nvPr/>
              </p:nvSpPr>
              <p:spPr bwMode="auto">
                <a:xfrm rot="13500000">
                  <a:off x="-376801" y="1842546"/>
                  <a:ext cx="2201" cy="2200"/>
                </a:xfrm>
                <a:custGeom>
                  <a:avLst/>
                  <a:gdLst>
                    <a:gd name="T0" fmla="*/ 16 w 3"/>
                    <a:gd name="T1" fmla="*/ 16 h 3"/>
                    <a:gd name="T2" fmla="*/ 5 w 3"/>
                    <a:gd name="T3" fmla="*/ 12 h 3"/>
                    <a:gd name="T4" fmla="*/ 16 w 3"/>
                    <a:gd name="T5" fmla="*/ 0 h 3"/>
                    <a:gd name="T6" fmla="*/ 16 w 3"/>
                    <a:gd name="T7" fmla="*/ 16 h 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lnTo>
                        <a:pt x="3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Freeform 15"/>
                <p:cNvSpPr/>
                <p:nvPr/>
              </p:nvSpPr>
              <p:spPr bwMode="auto">
                <a:xfrm rot="13500000">
                  <a:off x="-455925" y="2045635"/>
                  <a:ext cx="1572" cy="1257"/>
                </a:xfrm>
                <a:custGeom>
                  <a:avLst/>
                  <a:gdLst>
                    <a:gd name="T0" fmla="*/ 5 w 5"/>
                    <a:gd name="T1" fmla="*/ 0 h 4"/>
                    <a:gd name="T2" fmla="*/ 5 w 5"/>
                    <a:gd name="T3" fmla="*/ 4 h 4"/>
                    <a:gd name="T4" fmla="*/ 0 w 5"/>
                    <a:gd name="T5" fmla="*/ 2 h 4"/>
                    <a:gd name="T6" fmla="*/ 5 w 5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5" y="0"/>
                      </a:moveTo>
                      <a:lnTo>
                        <a:pt x="5" y="4"/>
                      </a:lnTo>
                      <a:lnTo>
                        <a:pt x="0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 rot="13500000">
                  <a:off x="-567192" y="2024933"/>
                  <a:ext cx="1572" cy="2829"/>
                </a:xfrm>
                <a:custGeom>
                  <a:avLst/>
                  <a:gdLst>
                    <a:gd name="T0" fmla="*/ 0 w 2"/>
                    <a:gd name="T1" fmla="*/ 11 h 4"/>
                    <a:gd name="T2" fmla="*/ 13 w 2"/>
                    <a:gd name="T3" fmla="*/ 16 h 4"/>
                    <a:gd name="T4" fmla="*/ 0 w 2"/>
                    <a:gd name="T5" fmla="*/ 11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0" y="2"/>
                      </a:moveTo>
                      <a:cubicBezTo>
                        <a:pt x="2" y="0"/>
                        <a:pt x="2" y="3"/>
                        <a:pt x="2" y="3"/>
                      </a:cubicBezTo>
                      <a:cubicBezTo>
                        <a:pt x="0" y="4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 rot="13500000">
                  <a:off x="-615968" y="1986354"/>
                  <a:ext cx="629" cy="2829"/>
                </a:xfrm>
                <a:custGeom>
                  <a:avLst/>
                  <a:gdLst>
                    <a:gd name="T0" fmla="*/ 2 w 2"/>
                    <a:gd name="T1" fmla="*/ 9 h 9"/>
                    <a:gd name="T2" fmla="*/ 0 w 2"/>
                    <a:gd name="T3" fmla="*/ 9 h 9"/>
                    <a:gd name="T4" fmla="*/ 2 w 2"/>
                    <a:gd name="T5" fmla="*/ 0 h 9"/>
                    <a:gd name="T6" fmla="*/ 2 w 2"/>
                    <a:gd name="T7" fmla="*/ 9 h 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" h="9">
                      <a:moveTo>
                        <a:pt x="2" y="9"/>
                      </a:moveTo>
                      <a:lnTo>
                        <a:pt x="0" y="9"/>
                      </a:lnTo>
                      <a:lnTo>
                        <a:pt x="2" y="0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Freeform 20"/>
                <p:cNvSpPr/>
                <p:nvPr/>
              </p:nvSpPr>
              <p:spPr bwMode="auto">
                <a:xfrm>
                  <a:off x="-611188" y="1985963"/>
                  <a:ext cx="255588" cy="20637"/>
                </a:xfrm>
                <a:custGeom>
                  <a:avLst/>
                  <a:gdLst>
                    <a:gd name="T0" fmla="*/ 161 w 161"/>
                    <a:gd name="T1" fmla="*/ 0 h 13"/>
                    <a:gd name="T2" fmla="*/ 161 w 161"/>
                    <a:gd name="T3" fmla="*/ 13 h 13"/>
                    <a:gd name="T4" fmla="*/ 82 w 161"/>
                    <a:gd name="T5" fmla="*/ 13 h 13"/>
                    <a:gd name="T6" fmla="*/ 79 w 161"/>
                    <a:gd name="T7" fmla="*/ 13 h 13"/>
                    <a:gd name="T8" fmla="*/ 0 w 161"/>
                    <a:gd name="T9" fmla="*/ 13 h 13"/>
                    <a:gd name="T10" fmla="*/ 0 w 161"/>
                    <a:gd name="T11" fmla="*/ 0 h 13"/>
                    <a:gd name="T12" fmla="*/ 161 w 161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1" h="13">
                      <a:moveTo>
                        <a:pt x="161" y="0"/>
                      </a:moveTo>
                      <a:lnTo>
                        <a:pt x="161" y="13"/>
                      </a:lnTo>
                      <a:lnTo>
                        <a:pt x="82" y="13"/>
                      </a:lnTo>
                      <a:lnTo>
                        <a:pt x="79" y="13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4" name="Freeform 21"/>
                <p:cNvSpPr>
                  <a:spLocks noEditPoints="1"/>
                </p:cNvSpPr>
                <p:nvPr/>
              </p:nvSpPr>
              <p:spPr bwMode="auto">
                <a:xfrm>
                  <a:off x="-611188" y="1938338"/>
                  <a:ext cx="255588" cy="44450"/>
                </a:xfrm>
                <a:custGeom>
                  <a:avLst/>
                  <a:gdLst>
                    <a:gd name="T0" fmla="*/ 138 w 161"/>
                    <a:gd name="T1" fmla="*/ 0 h 28"/>
                    <a:gd name="T2" fmla="*/ 161 w 161"/>
                    <a:gd name="T3" fmla="*/ 28 h 28"/>
                    <a:gd name="T4" fmla="*/ 0 w 161"/>
                    <a:gd name="T5" fmla="*/ 28 h 28"/>
                    <a:gd name="T6" fmla="*/ 23 w 161"/>
                    <a:gd name="T7" fmla="*/ 0 h 28"/>
                    <a:gd name="T8" fmla="*/ 79 w 161"/>
                    <a:gd name="T9" fmla="*/ 0 h 28"/>
                    <a:gd name="T10" fmla="*/ 82 w 161"/>
                    <a:gd name="T11" fmla="*/ 0 h 28"/>
                    <a:gd name="T12" fmla="*/ 138 w 161"/>
                    <a:gd name="T13" fmla="*/ 0 h 28"/>
                    <a:gd name="T14" fmla="*/ 109 w 161"/>
                    <a:gd name="T15" fmla="*/ 21 h 28"/>
                    <a:gd name="T16" fmla="*/ 103 w 161"/>
                    <a:gd name="T17" fmla="*/ 8 h 28"/>
                    <a:gd name="T18" fmla="*/ 76 w 161"/>
                    <a:gd name="T19" fmla="*/ 8 h 28"/>
                    <a:gd name="T20" fmla="*/ 65 w 161"/>
                    <a:gd name="T21" fmla="*/ 21 h 28"/>
                    <a:gd name="T22" fmla="*/ 109 w 161"/>
                    <a:gd name="T23" fmla="*/ 21 h 28"/>
                    <a:gd name="T24" fmla="*/ 48 w 161"/>
                    <a:gd name="T25" fmla="*/ 17 h 28"/>
                    <a:gd name="T26" fmla="*/ 55 w 161"/>
                    <a:gd name="T27" fmla="*/ 8 h 28"/>
                    <a:gd name="T28" fmla="*/ 48 w 161"/>
                    <a:gd name="T29" fmla="*/ 8 h 28"/>
                    <a:gd name="T30" fmla="*/ 40 w 161"/>
                    <a:gd name="T31" fmla="*/ 18 h 28"/>
                    <a:gd name="T32" fmla="*/ 40 w 161"/>
                    <a:gd name="T33" fmla="*/ 20 h 28"/>
                    <a:gd name="T34" fmla="*/ 40 w 161"/>
                    <a:gd name="T35" fmla="*/ 24 h 28"/>
                    <a:gd name="T36" fmla="*/ 45 w 161"/>
                    <a:gd name="T37" fmla="*/ 20 h 28"/>
                    <a:gd name="T38" fmla="*/ 45 w 161"/>
                    <a:gd name="T39" fmla="*/ 20 h 28"/>
                    <a:gd name="T40" fmla="*/ 48 w 161"/>
                    <a:gd name="T41" fmla="*/ 1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1" h="28">
                      <a:moveTo>
                        <a:pt x="138" y="0"/>
                      </a:moveTo>
                      <a:lnTo>
                        <a:pt x="161" y="28"/>
                      </a:lnTo>
                      <a:lnTo>
                        <a:pt x="0" y="28"/>
                      </a:lnTo>
                      <a:lnTo>
                        <a:pt x="23" y="0"/>
                      </a:lnTo>
                      <a:lnTo>
                        <a:pt x="79" y="0"/>
                      </a:lnTo>
                      <a:lnTo>
                        <a:pt x="82" y="0"/>
                      </a:lnTo>
                      <a:lnTo>
                        <a:pt x="138" y="0"/>
                      </a:lnTo>
                      <a:close/>
                      <a:moveTo>
                        <a:pt x="109" y="21"/>
                      </a:moveTo>
                      <a:lnTo>
                        <a:pt x="103" y="8"/>
                      </a:lnTo>
                      <a:lnTo>
                        <a:pt x="76" y="8"/>
                      </a:lnTo>
                      <a:lnTo>
                        <a:pt x="65" y="21"/>
                      </a:lnTo>
                      <a:lnTo>
                        <a:pt x="109" y="21"/>
                      </a:lnTo>
                      <a:close/>
                      <a:moveTo>
                        <a:pt x="48" y="17"/>
                      </a:moveTo>
                      <a:lnTo>
                        <a:pt x="55" y="8"/>
                      </a:lnTo>
                      <a:lnTo>
                        <a:pt x="48" y="8"/>
                      </a:lnTo>
                      <a:lnTo>
                        <a:pt x="40" y="18"/>
                      </a:lnTo>
                      <a:lnTo>
                        <a:pt x="40" y="20"/>
                      </a:lnTo>
                      <a:lnTo>
                        <a:pt x="40" y="24"/>
                      </a:lnTo>
                      <a:lnTo>
                        <a:pt x="45" y="20"/>
                      </a:lnTo>
                      <a:lnTo>
                        <a:pt x="45" y="20"/>
                      </a:lnTo>
                      <a:lnTo>
                        <a:pt x="48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Freeform 22"/>
                <p:cNvSpPr/>
                <p:nvPr/>
              </p:nvSpPr>
              <p:spPr bwMode="auto">
                <a:xfrm>
                  <a:off x="-427038" y="1836738"/>
                  <a:ext cx="25400" cy="63500"/>
                </a:xfrm>
                <a:custGeom>
                  <a:avLst/>
                  <a:gdLst>
                    <a:gd name="T0" fmla="*/ 76 w 88"/>
                    <a:gd name="T1" fmla="*/ 175 h 228"/>
                    <a:gd name="T2" fmla="*/ 22 w 88"/>
                    <a:gd name="T3" fmla="*/ 228 h 228"/>
                    <a:gd name="T4" fmla="*/ 21 w 88"/>
                    <a:gd name="T5" fmla="*/ 224 h 228"/>
                    <a:gd name="T6" fmla="*/ 17 w 88"/>
                    <a:gd name="T7" fmla="*/ 175 h 228"/>
                    <a:gd name="T8" fmla="*/ 23 w 88"/>
                    <a:gd name="T9" fmla="*/ 175 h 228"/>
                    <a:gd name="T10" fmla="*/ 15 w 88"/>
                    <a:gd name="T11" fmla="*/ 155 h 228"/>
                    <a:gd name="T12" fmla="*/ 0 w 88"/>
                    <a:gd name="T13" fmla="*/ 0 h 228"/>
                    <a:gd name="T14" fmla="*/ 36 w 88"/>
                    <a:gd name="T15" fmla="*/ 55 h 228"/>
                    <a:gd name="T16" fmla="*/ 76 w 88"/>
                    <a:gd name="T17" fmla="*/ 17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228">
                      <a:moveTo>
                        <a:pt x="76" y="175"/>
                      </a:moveTo>
                      <a:cubicBezTo>
                        <a:pt x="76" y="175"/>
                        <a:pt x="88" y="219"/>
                        <a:pt x="22" y="228"/>
                      </a:cubicBezTo>
                      <a:cubicBezTo>
                        <a:pt x="22" y="226"/>
                        <a:pt x="21" y="224"/>
                        <a:pt x="21" y="224"/>
                      </a:cubicBezTo>
                      <a:cubicBezTo>
                        <a:pt x="21" y="224"/>
                        <a:pt x="20" y="206"/>
                        <a:pt x="17" y="175"/>
                      </a:cubicBezTo>
                      <a:cubicBezTo>
                        <a:pt x="23" y="175"/>
                        <a:pt x="23" y="175"/>
                        <a:pt x="23" y="175"/>
                      </a:cubicBezTo>
                      <a:cubicBezTo>
                        <a:pt x="15" y="155"/>
                        <a:pt x="15" y="155"/>
                        <a:pt x="15" y="155"/>
                      </a:cubicBezTo>
                      <a:cubicBezTo>
                        <a:pt x="11" y="113"/>
                        <a:pt x="6" y="57"/>
                        <a:pt x="0" y="0"/>
                      </a:cubicBezTo>
                      <a:cubicBezTo>
                        <a:pt x="15" y="14"/>
                        <a:pt x="28" y="32"/>
                        <a:pt x="36" y="55"/>
                      </a:cubicBezTo>
                      <a:cubicBezTo>
                        <a:pt x="76" y="175"/>
                        <a:pt x="76" y="175"/>
                        <a:pt x="76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6" name="Freeform 23"/>
                <p:cNvSpPr/>
                <p:nvPr/>
              </p:nvSpPr>
              <p:spPr bwMode="auto">
                <a:xfrm>
                  <a:off x="-458788" y="1857375"/>
                  <a:ext cx="39688" cy="68262"/>
                </a:xfrm>
                <a:custGeom>
                  <a:avLst/>
                  <a:gdLst>
                    <a:gd name="T0" fmla="*/ 136 w 141"/>
                    <a:gd name="T1" fmla="*/ 156 h 244"/>
                    <a:gd name="T2" fmla="*/ 89 w 141"/>
                    <a:gd name="T3" fmla="*/ 244 h 244"/>
                    <a:gd name="T4" fmla="*/ 89 w 141"/>
                    <a:gd name="T5" fmla="*/ 178 h 244"/>
                    <a:gd name="T6" fmla="*/ 0 w 141"/>
                    <a:gd name="T7" fmla="*/ 178 h 244"/>
                    <a:gd name="T8" fmla="*/ 0 w 141"/>
                    <a:gd name="T9" fmla="*/ 86 h 244"/>
                    <a:gd name="T10" fmla="*/ 110 w 141"/>
                    <a:gd name="T11" fmla="*/ 86 h 244"/>
                    <a:gd name="T12" fmla="*/ 75 w 141"/>
                    <a:gd name="T13" fmla="*/ 0 h 244"/>
                    <a:gd name="T14" fmla="*/ 98 w 141"/>
                    <a:gd name="T15" fmla="*/ 0 h 244"/>
                    <a:gd name="T16" fmla="*/ 129 w 141"/>
                    <a:gd name="T17" fmla="*/ 83 h 244"/>
                    <a:gd name="T18" fmla="*/ 131 w 141"/>
                    <a:gd name="T19" fmla="*/ 103 h 244"/>
                    <a:gd name="T20" fmla="*/ 15 w 141"/>
                    <a:gd name="T21" fmla="*/ 103 h 244"/>
                    <a:gd name="T22" fmla="*/ 15 w 141"/>
                    <a:gd name="T23" fmla="*/ 158 h 244"/>
                    <a:gd name="T24" fmla="*/ 110 w 141"/>
                    <a:gd name="T25" fmla="*/ 158 h 244"/>
                    <a:gd name="T26" fmla="*/ 136 w 141"/>
                    <a:gd name="T27" fmla="*/ 156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1" h="244">
                      <a:moveTo>
                        <a:pt x="136" y="156"/>
                      </a:moveTo>
                      <a:cubicBezTo>
                        <a:pt x="138" y="174"/>
                        <a:pt x="141" y="239"/>
                        <a:pt x="89" y="244"/>
                      </a:cubicBezTo>
                      <a:cubicBezTo>
                        <a:pt x="89" y="178"/>
                        <a:pt x="89" y="178"/>
                        <a:pt x="89" y="178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110" y="86"/>
                        <a:pt x="110" y="86"/>
                        <a:pt x="110" y="86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129" y="83"/>
                        <a:pt x="129" y="83"/>
                        <a:pt x="129" y="83"/>
                      </a:cubicBezTo>
                      <a:cubicBezTo>
                        <a:pt x="130" y="90"/>
                        <a:pt x="130" y="97"/>
                        <a:pt x="131" y="103"/>
                      </a:cubicBezTo>
                      <a:cubicBezTo>
                        <a:pt x="15" y="103"/>
                        <a:pt x="15" y="103"/>
                        <a:pt x="15" y="103"/>
                      </a:cubicBezTo>
                      <a:cubicBezTo>
                        <a:pt x="15" y="158"/>
                        <a:pt x="15" y="158"/>
                        <a:pt x="15" y="158"/>
                      </a:cubicBezTo>
                      <a:cubicBezTo>
                        <a:pt x="15" y="158"/>
                        <a:pt x="15" y="158"/>
                        <a:pt x="110" y="158"/>
                      </a:cubicBezTo>
                      <a:cubicBezTo>
                        <a:pt x="120" y="158"/>
                        <a:pt x="128" y="157"/>
                        <a:pt x="136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Freeform 24"/>
                <p:cNvSpPr/>
                <p:nvPr/>
              </p:nvSpPr>
              <p:spPr bwMode="auto">
                <a:xfrm>
                  <a:off x="-454025" y="1885950"/>
                  <a:ext cx="33338" cy="15875"/>
                </a:xfrm>
                <a:custGeom>
                  <a:avLst/>
                  <a:gdLst>
                    <a:gd name="T0" fmla="*/ 120 w 121"/>
                    <a:gd name="T1" fmla="*/ 49 h 55"/>
                    <a:gd name="T2" fmla="*/ 121 w 121"/>
                    <a:gd name="T3" fmla="*/ 53 h 55"/>
                    <a:gd name="T4" fmla="*/ 95 w 121"/>
                    <a:gd name="T5" fmla="*/ 55 h 55"/>
                    <a:gd name="T6" fmla="*/ 0 w 121"/>
                    <a:gd name="T7" fmla="*/ 55 h 55"/>
                    <a:gd name="T8" fmla="*/ 0 w 121"/>
                    <a:gd name="T9" fmla="*/ 0 h 55"/>
                    <a:gd name="T10" fmla="*/ 116 w 121"/>
                    <a:gd name="T11" fmla="*/ 0 h 55"/>
                    <a:gd name="T12" fmla="*/ 120 w 121"/>
                    <a:gd name="T13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55">
                      <a:moveTo>
                        <a:pt x="120" y="49"/>
                      </a:moveTo>
                      <a:cubicBezTo>
                        <a:pt x="120" y="49"/>
                        <a:pt x="121" y="51"/>
                        <a:pt x="121" y="53"/>
                      </a:cubicBezTo>
                      <a:cubicBezTo>
                        <a:pt x="113" y="54"/>
                        <a:pt x="105" y="55"/>
                        <a:pt x="95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31"/>
                        <a:pt x="120" y="49"/>
                        <a:pt x="12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8" name="Freeform 25"/>
                <p:cNvSpPr/>
                <p:nvPr/>
              </p:nvSpPr>
              <p:spPr bwMode="auto">
                <a:xfrm>
                  <a:off x="-533400" y="1822450"/>
                  <a:ext cx="111125" cy="103187"/>
                </a:xfrm>
                <a:custGeom>
                  <a:avLst/>
                  <a:gdLst>
                    <a:gd name="T0" fmla="*/ 393 w 393"/>
                    <a:gd name="T1" fmla="*/ 207 h 368"/>
                    <a:gd name="T2" fmla="*/ 362 w 393"/>
                    <a:gd name="T3" fmla="*/ 124 h 368"/>
                    <a:gd name="T4" fmla="*/ 339 w 393"/>
                    <a:gd name="T5" fmla="*/ 124 h 368"/>
                    <a:gd name="T6" fmla="*/ 374 w 393"/>
                    <a:gd name="T7" fmla="*/ 210 h 368"/>
                    <a:gd name="T8" fmla="*/ 264 w 393"/>
                    <a:gd name="T9" fmla="*/ 210 h 368"/>
                    <a:gd name="T10" fmla="*/ 264 w 393"/>
                    <a:gd name="T11" fmla="*/ 302 h 368"/>
                    <a:gd name="T12" fmla="*/ 353 w 393"/>
                    <a:gd name="T13" fmla="*/ 302 h 368"/>
                    <a:gd name="T14" fmla="*/ 353 w 393"/>
                    <a:gd name="T15" fmla="*/ 368 h 368"/>
                    <a:gd name="T16" fmla="*/ 348 w 393"/>
                    <a:gd name="T17" fmla="*/ 368 h 368"/>
                    <a:gd name="T18" fmla="*/ 207 w 393"/>
                    <a:gd name="T19" fmla="*/ 368 h 368"/>
                    <a:gd name="T20" fmla="*/ 186 w 393"/>
                    <a:gd name="T21" fmla="*/ 368 h 368"/>
                    <a:gd name="T22" fmla="*/ 46 w 393"/>
                    <a:gd name="T23" fmla="*/ 368 h 368"/>
                    <a:gd name="T24" fmla="*/ 20 w 393"/>
                    <a:gd name="T25" fmla="*/ 362 h 368"/>
                    <a:gd name="T26" fmla="*/ 20 w 393"/>
                    <a:gd name="T27" fmla="*/ 302 h 368"/>
                    <a:gd name="T28" fmla="*/ 109 w 393"/>
                    <a:gd name="T29" fmla="*/ 302 h 368"/>
                    <a:gd name="T30" fmla="*/ 109 w 393"/>
                    <a:gd name="T31" fmla="*/ 210 h 368"/>
                    <a:gd name="T32" fmla="*/ 0 w 393"/>
                    <a:gd name="T33" fmla="*/ 210 h 368"/>
                    <a:gd name="T34" fmla="*/ 0 w 393"/>
                    <a:gd name="T35" fmla="*/ 210 h 368"/>
                    <a:gd name="T36" fmla="*/ 35 w 393"/>
                    <a:gd name="T37" fmla="*/ 124 h 368"/>
                    <a:gd name="T38" fmla="*/ 12 w 393"/>
                    <a:gd name="T39" fmla="*/ 124 h 368"/>
                    <a:gd name="T40" fmla="*/ 7 w 393"/>
                    <a:gd name="T41" fmla="*/ 137 h 368"/>
                    <a:gd name="T42" fmla="*/ 17 w 393"/>
                    <a:gd name="T43" fmla="*/ 35 h 368"/>
                    <a:gd name="T44" fmla="*/ 127 w 393"/>
                    <a:gd name="T45" fmla="*/ 0 h 368"/>
                    <a:gd name="T46" fmla="*/ 127 w 393"/>
                    <a:gd name="T47" fmla="*/ 0 h 368"/>
                    <a:gd name="T48" fmla="*/ 187 w 393"/>
                    <a:gd name="T49" fmla="*/ 30 h 368"/>
                    <a:gd name="T50" fmla="*/ 137 w 393"/>
                    <a:gd name="T51" fmla="*/ 228 h 368"/>
                    <a:gd name="T52" fmla="*/ 187 w 393"/>
                    <a:gd name="T53" fmla="*/ 291 h 368"/>
                    <a:gd name="T54" fmla="*/ 235 w 393"/>
                    <a:gd name="T55" fmla="*/ 233 h 368"/>
                    <a:gd name="T56" fmla="*/ 187 w 393"/>
                    <a:gd name="T57" fmla="*/ 30 h 368"/>
                    <a:gd name="T58" fmla="*/ 247 w 393"/>
                    <a:gd name="T59" fmla="*/ 0 h 368"/>
                    <a:gd name="T60" fmla="*/ 247 w 393"/>
                    <a:gd name="T61" fmla="*/ 0 h 368"/>
                    <a:gd name="T62" fmla="*/ 378 w 393"/>
                    <a:gd name="T63" fmla="*/ 52 h 368"/>
                    <a:gd name="T64" fmla="*/ 393 w 393"/>
                    <a:gd name="T65" fmla="*/ 207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3" h="368">
                      <a:moveTo>
                        <a:pt x="393" y="207"/>
                      </a:moveTo>
                      <a:cubicBezTo>
                        <a:pt x="362" y="124"/>
                        <a:pt x="362" y="124"/>
                        <a:pt x="362" y="124"/>
                      </a:cubicBezTo>
                      <a:cubicBezTo>
                        <a:pt x="339" y="124"/>
                        <a:pt x="339" y="124"/>
                        <a:pt x="339" y="124"/>
                      </a:cubicBezTo>
                      <a:cubicBezTo>
                        <a:pt x="374" y="210"/>
                        <a:pt x="374" y="210"/>
                        <a:pt x="374" y="210"/>
                      </a:cubicBezTo>
                      <a:cubicBezTo>
                        <a:pt x="264" y="210"/>
                        <a:pt x="264" y="210"/>
                        <a:pt x="264" y="210"/>
                      </a:cubicBezTo>
                      <a:cubicBezTo>
                        <a:pt x="264" y="302"/>
                        <a:pt x="264" y="302"/>
                        <a:pt x="264" y="302"/>
                      </a:cubicBezTo>
                      <a:cubicBezTo>
                        <a:pt x="353" y="302"/>
                        <a:pt x="353" y="302"/>
                        <a:pt x="353" y="302"/>
                      </a:cubicBezTo>
                      <a:cubicBezTo>
                        <a:pt x="353" y="368"/>
                        <a:pt x="353" y="368"/>
                        <a:pt x="353" y="368"/>
                      </a:cubicBezTo>
                      <a:cubicBezTo>
                        <a:pt x="352" y="368"/>
                        <a:pt x="350" y="368"/>
                        <a:pt x="348" y="368"/>
                      </a:cubicBezTo>
                      <a:cubicBezTo>
                        <a:pt x="282" y="368"/>
                        <a:pt x="207" y="368"/>
                        <a:pt x="207" y="368"/>
                      </a:cubicBezTo>
                      <a:cubicBezTo>
                        <a:pt x="186" y="368"/>
                        <a:pt x="186" y="368"/>
                        <a:pt x="186" y="368"/>
                      </a:cubicBezTo>
                      <a:cubicBezTo>
                        <a:pt x="186" y="368"/>
                        <a:pt x="112" y="368"/>
                        <a:pt x="46" y="368"/>
                      </a:cubicBezTo>
                      <a:cubicBezTo>
                        <a:pt x="35" y="368"/>
                        <a:pt x="27" y="366"/>
                        <a:pt x="20" y="362"/>
                      </a:cubicBezTo>
                      <a:cubicBezTo>
                        <a:pt x="20" y="302"/>
                        <a:pt x="20" y="302"/>
                        <a:pt x="20" y="302"/>
                      </a:cubicBezTo>
                      <a:cubicBezTo>
                        <a:pt x="109" y="302"/>
                        <a:pt x="109" y="302"/>
                        <a:pt x="109" y="302"/>
                      </a:cubicBezTo>
                      <a:cubicBezTo>
                        <a:pt x="109" y="210"/>
                        <a:pt x="109" y="210"/>
                        <a:pt x="109" y="210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35" y="124"/>
                        <a:pt x="35" y="124"/>
                        <a:pt x="35" y="124"/>
                      </a:cubicBezTo>
                      <a:cubicBezTo>
                        <a:pt x="12" y="124"/>
                        <a:pt x="12" y="124"/>
                        <a:pt x="12" y="124"/>
                      </a:cubicBezTo>
                      <a:cubicBezTo>
                        <a:pt x="7" y="137"/>
                        <a:pt x="7" y="137"/>
                        <a:pt x="7" y="137"/>
                      </a:cubicBezTo>
                      <a:cubicBezTo>
                        <a:pt x="10" y="105"/>
                        <a:pt x="13" y="70"/>
                        <a:pt x="17" y="35"/>
                      </a:cubicBezTo>
                      <a:cubicBezTo>
                        <a:pt x="52" y="12"/>
                        <a:pt x="94" y="3"/>
                        <a:pt x="127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87" y="30"/>
                        <a:pt x="187" y="30"/>
                        <a:pt x="187" y="30"/>
                      </a:cubicBezTo>
                      <a:cubicBezTo>
                        <a:pt x="137" y="228"/>
                        <a:pt x="137" y="228"/>
                        <a:pt x="137" y="228"/>
                      </a:cubicBezTo>
                      <a:cubicBezTo>
                        <a:pt x="187" y="291"/>
                        <a:pt x="187" y="291"/>
                        <a:pt x="187" y="291"/>
                      </a:cubicBezTo>
                      <a:cubicBezTo>
                        <a:pt x="235" y="233"/>
                        <a:pt x="235" y="233"/>
                        <a:pt x="235" y="233"/>
                      </a:cubicBezTo>
                      <a:cubicBezTo>
                        <a:pt x="187" y="30"/>
                        <a:pt x="187" y="30"/>
                        <a:pt x="187" y="3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286" y="4"/>
                        <a:pt x="341" y="17"/>
                        <a:pt x="378" y="52"/>
                      </a:cubicBezTo>
                      <a:cubicBezTo>
                        <a:pt x="384" y="109"/>
                        <a:pt x="389" y="165"/>
                        <a:pt x="393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Freeform 27"/>
                <p:cNvSpPr/>
                <p:nvPr/>
              </p:nvSpPr>
              <p:spPr bwMode="auto">
                <a:xfrm>
                  <a:off x="-527050" y="1924050"/>
                  <a:ext cx="93663" cy="7937"/>
                </a:xfrm>
                <a:custGeom>
                  <a:avLst/>
                  <a:gdLst>
                    <a:gd name="T0" fmla="*/ 333 w 333"/>
                    <a:gd name="T1" fmla="*/ 6 h 29"/>
                    <a:gd name="T2" fmla="*/ 333 w 333"/>
                    <a:gd name="T3" fmla="*/ 29 h 29"/>
                    <a:gd name="T4" fmla="*/ 177 w 333"/>
                    <a:gd name="T5" fmla="*/ 29 h 29"/>
                    <a:gd name="T6" fmla="*/ 157 w 333"/>
                    <a:gd name="T7" fmla="*/ 29 h 29"/>
                    <a:gd name="T8" fmla="*/ 0 w 333"/>
                    <a:gd name="T9" fmla="*/ 29 h 29"/>
                    <a:gd name="T10" fmla="*/ 0 w 333"/>
                    <a:gd name="T11" fmla="*/ 0 h 29"/>
                    <a:gd name="T12" fmla="*/ 26 w 333"/>
                    <a:gd name="T13" fmla="*/ 6 h 29"/>
                    <a:gd name="T14" fmla="*/ 166 w 333"/>
                    <a:gd name="T15" fmla="*/ 6 h 29"/>
                    <a:gd name="T16" fmla="*/ 187 w 333"/>
                    <a:gd name="T17" fmla="*/ 6 h 29"/>
                    <a:gd name="T18" fmla="*/ 328 w 333"/>
                    <a:gd name="T19" fmla="*/ 6 h 29"/>
                    <a:gd name="T20" fmla="*/ 333 w 333"/>
                    <a:gd name="T21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9">
                      <a:moveTo>
                        <a:pt x="333" y="6"/>
                      </a:moveTo>
                      <a:cubicBezTo>
                        <a:pt x="333" y="29"/>
                        <a:pt x="333" y="29"/>
                        <a:pt x="333" y="29"/>
                      </a:cubicBezTo>
                      <a:cubicBezTo>
                        <a:pt x="177" y="29"/>
                        <a:pt x="177" y="29"/>
                        <a:pt x="177" y="29"/>
                      </a:cubicBezTo>
                      <a:cubicBezTo>
                        <a:pt x="157" y="29"/>
                        <a:pt x="157" y="29"/>
                        <a:pt x="157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4"/>
                        <a:pt x="15" y="6"/>
                        <a:pt x="26" y="6"/>
                      </a:cubicBezTo>
                      <a:cubicBezTo>
                        <a:pt x="92" y="6"/>
                        <a:pt x="166" y="6"/>
                        <a:pt x="166" y="6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7" y="6"/>
                        <a:pt x="262" y="6"/>
                        <a:pt x="328" y="6"/>
                      </a:cubicBezTo>
                      <a:cubicBezTo>
                        <a:pt x="330" y="6"/>
                        <a:pt x="332" y="6"/>
                        <a:pt x="33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Freeform 28"/>
                <p:cNvSpPr/>
                <p:nvPr/>
              </p:nvSpPr>
              <p:spPr bwMode="auto">
                <a:xfrm>
                  <a:off x="-508000" y="1757363"/>
                  <a:ext cx="60325" cy="30162"/>
                </a:xfrm>
                <a:custGeom>
                  <a:avLst/>
                  <a:gdLst>
                    <a:gd name="T0" fmla="*/ 213 w 213"/>
                    <a:gd name="T1" fmla="*/ 106 h 106"/>
                    <a:gd name="T2" fmla="*/ 117 w 213"/>
                    <a:gd name="T3" fmla="*/ 80 h 106"/>
                    <a:gd name="T4" fmla="*/ 96 w 213"/>
                    <a:gd name="T5" fmla="*/ 80 h 106"/>
                    <a:gd name="T6" fmla="*/ 0 w 213"/>
                    <a:gd name="T7" fmla="*/ 106 h 106"/>
                    <a:gd name="T8" fmla="*/ 107 w 213"/>
                    <a:gd name="T9" fmla="*/ 0 h 106"/>
                    <a:gd name="T10" fmla="*/ 213 w 213"/>
                    <a:gd name="T11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" h="106">
                      <a:moveTo>
                        <a:pt x="213" y="106"/>
                      </a:moveTo>
                      <a:cubicBezTo>
                        <a:pt x="168" y="79"/>
                        <a:pt x="117" y="80"/>
                        <a:pt x="117" y="80"/>
                      </a:cubicBezTo>
                      <a:cubicBezTo>
                        <a:pt x="96" y="80"/>
                        <a:pt x="96" y="80"/>
                        <a:pt x="96" y="80"/>
                      </a:cubicBezTo>
                      <a:cubicBezTo>
                        <a:pt x="96" y="80"/>
                        <a:pt x="46" y="79"/>
                        <a:pt x="0" y="106"/>
                      </a:cubicBezTo>
                      <a:cubicBezTo>
                        <a:pt x="1" y="47"/>
                        <a:pt x="48" y="0"/>
                        <a:pt x="107" y="0"/>
                      </a:cubicBezTo>
                      <a:cubicBezTo>
                        <a:pt x="165" y="0"/>
                        <a:pt x="212" y="47"/>
                        <a:pt x="213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1" name="Freeform 29"/>
                <p:cNvSpPr/>
                <p:nvPr/>
              </p:nvSpPr>
              <p:spPr bwMode="auto">
                <a:xfrm>
                  <a:off x="-508000" y="1779588"/>
                  <a:ext cx="60325" cy="36512"/>
                </a:xfrm>
                <a:custGeom>
                  <a:avLst/>
                  <a:gdLst>
                    <a:gd name="T0" fmla="*/ 117 w 213"/>
                    <a:gd name="T1" fmla="*/ 1 h 134"/>
                    <a:gd name="T2" fmla="*/ 213 w 213"/>
                    <a:gd name="T3" fmla="*/ 27 h 134"/>
                    <a:gd name="T4" fmla="*/ 213 w 213"/>
                    <a:gd name="T5" fmla="*/ 28 h 134"/>
                    <a:gd name="T6" fmla="*/ 107 w 213"/>
                    <a:gd name="T7" fmla="*/ 134 h 134"/>
                    <a:gd name="T8" fmla="*/ 0 w 213"/>
                    <a:gd name="T9" fmla="*/ 28 h 134"/>
                    <a:gd name="T10" fmla="*/ 0 w 213"/>
                    <a:gd name="T11" fmla="*/ 27 h 134"/>
                    <a:gd name="T12" fmla="*/ 96 w 213"/>
                    <a:gd name="T13" fmla="*/ 1 h 134"/>
                    <a:gd name="T14" fmla="*/ 117 w 213"/>
                    <a:gd name="T15" fmla="*/ 1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134">
                      <a:moveTo>
                        <a:pt x="117" y="1"/>
                      </a:moveTo>
                      <a:cubicBezTo>
                        <a:pt x="117" y="1"/>
                        <a:pt x="168" y="0"/>
                        <a:pt x="213" y="27"/>
                      </a:cubicBezTo>
                      <a:cubicBezTo>
                        <a:pt x="213" y="27"/>
                        <a:pt x="213" y="27"/>
                        <a:pt x="213" y="28"/>
                      </a:cubicBezTo>
                      <a:cubicBezTo>
                        <a:pt x="213" y="86"/>
                        <a:pt x="165" y="134"/>
                        <a:pt x="107" y="134"/>
                      </a:cubicBezTo>
                      <a:cubicBezTo>
                        <a:pt x="48" y="134"/>
                        <a:pt x="0" y="86"/>
                        <a:pt x="0" y="2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46" y="0"/>
                        <a:pt x="96" y="1"/>
                        <a:pt x="96" y="1"/>
                      </a:cubicBezTo>
                      <a:lnTo>
                        <a:pt x="11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2" name="Freeform 30"/>
                <p:cNvSpPr/>
                <p:nvPr/>
              </p:nvSpPr>
              <p:spPr bwMode="auto">
                <a:xfrm>
                  <a:off x="-496888" y="1822450"/>
                  <a:ext cx="33338" cy="7937"/>
                </a:xfrm>
                <a:custGeom>
                  <a:avLst/>
                  <a:gdLst>
                    <a:gd name="T0" fmla="*/ 120 w 120"/>
                    <a:gd name="T1" fmla="*/ 3 h 33"/>
                    <a:gd name="T2" fmla="*/ 120 w 120"/>
                    <a:gd name="T3" fmla="*/ 3 h 33"/>
                    <a:gd name="T4" fmla="*/ 60 w 120"/>
                    <a:gd name="T5" fmla="*/ 33 h 33"/>
                    <a:gd name="T6" fmla="*/ 0 w 120"/>
                    <a:gd name="T7" fmla="*/ 3 h 33"/>
                    <a:gd name="T8" fmla="*/ 0 w 120"/>
                    <a:gd name="T9" fmla="*/ 3 h 33"/>
                    <a:gd name="T10" fmla="*/ 50 w 120"/>
                    <a:gd name="T11" fmla="*/ 1 h 33"/>
                    <a:gd name="T12" fmla="*/ 70 w 120"/>
                    <a:gd name="T13" fmla="*/ 1 h 33"/>
                    <a:gd name="T14" fmla="*/ 120 w 120"/>
                    <a:gd name="T15" fmla="*/ 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33">
                      <a:moveTo>
                        <a:pt x="120" y="3"/>
                      </a:moveTo>
                      <a:cubicBezTo>
                        <a:pt x="120" y="3"/>
                        <a:pt x="120" y="3"/>
                        <a:pt x="120" y="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9" y="0"/>
                        <a:pt x="50" y="1"/>
                        <a:pt x="5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91" y="0"/>
                        <a:pt x="12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31"/>
                <p:cNvSpPr/>
                <p:nvPr/>
              </p:nvSpPr>
              <p:spPr bwMode="auto">
                <a:xfrm>
                  <a:off x="-534988" y="1881188"/>
                  <a:ext cx="33338" cy="42862"/>
                </a:xfrm>
                <a:custGeom>
                  <a:avLst/>
                  <a:gdLst>
                    <a:gd name="T0" fmla="*/ 119 w 119"/>
                    <a:gd name="T1" fmla="*/ 0 h 152"/>
                    <a:gd name="T2" fmla="*/ 119 w 119"/>
                    <a:gd name="T3" fmla="*/ 92 h 152"/>
                    <a:gd name="T4" fmla="*/ 30 w 119"/>
                    <a:gd name="T5" fmla="*/ 92 h 152"/>
                    <a:gd name="T6" fmla="*/ 30 w 119"/>
                    <a:gd name="T7" fmla="*/ 152 h 152"/>
                    <a:gd name="T8" fmla="*/ 3 w 119"/>
                    <a:gd name="T9" fmla="*/ 72 h 152"/>
                    <a:gd name="T10" fmla="*/ 10 w 119"/>
                    <a:gd name="T11" fmla="*/ 72 h 152"/>
                    <a:gd name="T12" fmla="*/ 105 w 119"/>
                    <a:gd name="T13" fmla="*/ 72 h 152"/>
                    <a:gd name="T14" fmla="*/ 105 w 119"/>
                    <a:gd name="T15" fmla="*/ 17 h 152"/>
                    <a:gd name="T16" fmla="*/ 8 w 119"/>
                    <a:gd name="T17" fmla="*/ 17 h 152"/>
                    <a:gd name="T18" fmla="*/ 10 w 119"/>
                    <a:gd name="T19" fmla="*/ 0 h 152"/>
                    <a:gd name="T20" fmla="*/ 119 w 119"/>
                    <a:gd name="T21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9" h="152">
                      <a:moveTo>
                        <a:pt x="119" y="0"/>
                      </a:moveTo>
                      <a:cubicBezTo>
                        <a:pt x="119" y="92"/>
                        <a:pt x="119" y="92"/>
                        <a:pt x="119" y="92"/>
                      </a:cubicBezTo>
                      <a:cubicBezTo>
                        <a:pt x="30" y="92"/>
                        <a:pt x="30" y="92"/>
                        <a:pt x="30" y="92"/>
                      </a:cubicBezTo>
                      <a:cubicBezTo>
                        <a:pt x="30" y="152"/>
                        <a:pt x="30" y="152"/>
                        <a:pt x="30" y="152"/>
                      </a:cubicBezTo>
                      <a:cubicBezTo>
                        <a:pt x="0" y="135"/>
                        <a:pt x="2" y="88"/>
                        <a:pt x="3" y="72"/>
                      </a:cubicBezTo>
                      <a:cubicBezTo>
                        <a:pt x="5" y="72"/>
                        <a:pt x="8" y="72"/>
                        <a:pt x="10" y="72"/>
                      </a:cubicBezTo>
                      <a:cubicBezTo>
                        <a:pt x="105" y="72"/>
                        <a:pt x="105" y="72"/>
                        <a:pt x="105" y="72"/>
                      </a:cubicBezTo>
                      <a:cubicBezTo>
                        <a:pt x="105" y="17"/>
                        <a:pt x="105" y="17"/>
                        <a:pt x="105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9" y="12"/>
                        <a:pt x="9" y="6"/>
                        <a:pt x="10" y="0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32"/>
                <p:cNvSpPr/>
                <p:nvPr/>
              </p:nvSpPr>
              <p:spPr bwMode="auto">
                <a:xfrm>
                  <a:off x="-534988" y="1885950"/>
                  <a:ext cx="28575" cy="15875"/>
                </a:xfrm>
                <a:custGeom>
                  <a:avLst/>
                  <a:gdLst>
                    <a:gd name="T0" fmla="*/ 102 w 102"/>
                    <a:gd name="T1" fmla="*/ 0 h 55"/>
                    <a:gd name="T2" fmla="*/ 102 w 102"/>
                    <a:gd name="T3" fmla="*/ 55 h 55"/>
                    <a:gd name="T4" fmla="*/ 7 w 102"/>
                    <a:gd name="T5" fmla="*/ 55 h 55"/>
                    <a:gd name="T6" fmla="*/ 0 w 102"/>
                    <a:gd name="T7" fmla="*/ 55 h 55"/>
                    <a:gd name="T8" fmla="*/ 1 w 102"/>
                    <a:gd name="T9" fmla="*/ 49 h 55"/>
                    <a:gd name="T10" fmla="*/ 5 w 102"/>
                    <a:gd name="T11" fmla="*/ 0 h 55"/>
                    <a:gd name="T12" fmla="*/ 102 w 102"/>
                    <a:gd name="T1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" h="55">
                      <a:moveTo>
                        <a:pt x="102" y="0"/>
                      </a:moveTo>
                      <a:cubicBezTo>
                        <a:pt x="102" y="55"/>
                        <a:pt x="102" y="55"/>
                        <a:pt x="102" y="55"/>
                      </a:cubicBezTo>
                      <a:cubicBezTo>
                        <a:pt x="102" y="55"/>
                        <a:pt x="102" y="55"/>
                        <a:pt x="7" y="55"/>
                      </a:cubicBezTo>
                      <a:cubicBezTo>
                        <a:pt x="5" y="55"/>
                        <a:pt x="2" y="55"/>
                        <a:pt x="0" y="55"/>
                      </a:cubicBezTo>
                      <a:cubicBezTo>
                        <a:pt x="1" y="51"/>
                        <a:pt x="1" y="49"/>
                        <a:pt x="1" y="49"/>
                      </a:cubicBezTo>
                      <a:cubicBezTo>
                        <a:pt x="1" y="49"/>
                        <a:pt x="3" y="31"/>
                        <a:pt x="5" y="0"/>
                      </a:cubicBezTo>
                      <a:lnTo>
                        <a:pt x="1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33"/>
                <p:cNvSpPr/>
                <p:nvPr/>
              </p:nvSpPr>
              <p:spPr bwMode="auto">
                <a:xfrm>
                  <a:off x="-558800" y="1831975"/>
                  <a:ext cx="30163" cy="69850"/>
                </a:xfrm>
                <a:custGeom>
                  <a:avLst/>
                  <a:gdLst>
                    <a:gd name="T0" fmla="*/ 112 w 112"/>
                    <a:gd name="T1" fmla="*/ 0 h 247"/>
                    <a:gd name="T2" fmla="*/ 102 w 112"/>
                    <a:gd name="T3" fmla="*/ 102 h 247"/>
                    <a:gd name="T4" fmla="*/ 68 w 112"/>
                    <a:gd name="T5" fmla="*/ 192 h 247"/>
                    <a:gd name="T6" fmla="*/ 93 w 112"/>
                    <a:gd name="T7" fmla="*/ 192 h 247"/>
                    <a:gd name="T8" fmla="*/ 89 w 112"/>
                    <a:gd name="T9" fmla="*/ 241 h 247"/>
                    <a:gd name="T10" fmla="*/ 88 w 112"/>
                    <a:gd name="T11" fmla="*/ 247 h 247"/>
                    <a:gd name="T12" fmla="*/ 15 w 112"/>
                    <a:gd name="T13" fmla="*/ 192 h 247"/>
                    <a:gd name="T14" fmla="*/ 55 w 112"/>
                    <a:gd name="T15" fmla="*/ 72 h 247"/>
                    <a:gd name="T16" fmla="*/ 112 w 112"/>
                    <a:gd name="T17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" h="247">
                      <a:moveTo>
                        <a:pt x="112" y="0"/>
                      </a:moveTo>
                      <a:cubicBezTo>
                        <a:pt x="108" y="35"/>
                        <a:pt x="105" y="70"/>
                        <a:pt x="102" y="102"/>
                      </a:cubicBezTo>
                      <a:cubicBezTo>
                        <a:pt x="68" y="192"/>
                        <a:pt x="68" y="192"/>
                        <a:pt x="68" y="192"/>
                      </a:cubicBezTo>
                      <a:cubicBezTo>
                        <a:pt x="93" y="192"/>
                        <a:pt x="93" y="192"/>
                        <a:pt x="93" y="192"/>
                      </a:cubicBezTo>
                      <a:cubicBezTo>
                        <a:pt x="91" y="223"/>
                        <a:pt x="89" y="241"/>
                        <a:pt x="89" y="241"/>
                      </a:cubicBezTo>
                      <a:cubicBezTo>
                        <a:pt x="89" y="241"/>
                        <a:pt x="89" y="243"/>
                        <a:pt x="88" y="247"/>
                      </a:cubicBezTo>
                      <a:cubicBezTo>
                        <a:pt x="0" y="244"/>
                        <a:pt x="15" y="192"/>
                        <a:pt x="15" y="192"/>
                      </a:cubicBezTo>
                      <a:cubicBezTo>
                        <a:pt x="15" y="192"/>
                        <a:pt x="15" y="192"/>
                        <a:pt x="55" y="72"/>
                      </a:cubicBezTo>
                      <a:cubicBezTo>
                        <a:pt x="66" y="39"/>
                        <a:pt x="87" y="16"/>
                        <a:pt x="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Freeform 34"/>
                <p:cNvSpPr/>
                <p:nvPr/>
              </p:nvSpPr>
              <p:spPr bwMode="auto">
                <a:xfrm>
                  <a:off x="-547688" y="1965325"/>
                  <a:ext cx="12700" cy="4762"/>
                </a:xfrm>
                <a:custGeom>
                  <a:avLst/>
                  <a:gdLst>
                    <a:gd name="T0" fmla="*/ 8 w 8"/>
                    <a:gd name="T1" fmla="*/ 0 h 3"/>
                    <a:gd name="T2" fmla="*/ 5 w 8"/>
                    <a:gd name="T3" fmla="*/ 3 h 3"/>
                    <a:gd name="T4" fmla="*/ 5 w 8"/>
                    <a:gd name="T5" fmla="*/ 3 h 3"/>
                    <a:gd name="T6" fmla="*/ 0 w 8"/>
                    <a:gd name="T7" fmla="*/ 3 h 3"/>
                    <a:gd name="T8" fmla="*/ 0 w 8"/>
                    <a:gd name="T9" fmla="*/ 1 h 3"/>
                    <a:gd name="T10" fmla="*/ 8 w 8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5" y="3"/>
                      </a:lnTo>
                      <a:lnTo>
                        <a:pt x="5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296" name="组合 295"/>
          <p:cNvGrpSpPr/>
          <p:nvPr/>
        </p:nvGrpSpPr>
        <p:grpSpPr bwMode="auto">
          <a:xfrm>
            <a:off x="6534150" y="992188"/>
            <a:ext cx="2339975" cy="1419225"/>
            <a:chOff x="6533429" y="991766"/>
            <a:chExt cx="2340001" cy="1419963"/>
          </a:xfrm>
        </p:grpSpPr>
        <p:sp>
          <p:nvSpPr>
            <p:cNvPr id="15388" name="矩形 67"/>
            <p:cNvSpPr>
              <a:spLocks noChangeArrowheads="1"/>
            </p:cNvSpPr>
            <p:nvPr/>
          </p:nvSpPr>
          <p:spPr bwMode="auto">
            <a:xfrm>
              <a:off x="6533430" y="1580732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633"/>
            <p:cNvSpPr>
              <a:spLocks noChangeArrowheads="1"/>
            </p:cNvSpPr>
            <p:nvPr/>
          </p:nvSpPr>
          <p:spPr bwMode="auto">
            <a:xfrm>
              <a:off x="6533429" y="1007649"/>
              <a:ext cx="2340001" cy="49714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0" name="TextBox 70"/>
            <p:cNvSpPr txBox="1">
              <a:spLocks noChangeArrowheads="1"/>
            </p:cNvSpPr>
            <p:nvPr/>
          </p:nvSpPr>
          <p:spPr bwMode="auto">
            <a:xfrm>
              <a:off x="6892249" y="991766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1" name="TextBox 71"/>
            <p:cNvSpPr txBox="1">
              <a:spLocks noChangeArrowheads="1"/>
            </p:cNvSpPr>
            <p:nvPr/>
          </p:nvSpPr>
          <p:spPr bwMode="auto">
            <a:xfrm>
              <a:off x="6923782" y="1277779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667989" y="1095622"/>
              <a:ext cx="331934" cy="345260"/>
              <a:chOff x="6332431" y="1255643"/>
              <a:chExt cx="331934" cy="345260"/>
            </a:xfrm>
            <a:solidFill>
              <a:schemeClr val="tx1"/>
            </a:solidFill>
          </p:grpSpPr>
          <p:sp>
            <p:nvSpPr>
              <p:cNvPr id="74" name="Freeform 7"/>
              <p:cNvSpPr/>
              <p:nvPr/>
            </p:nvSpPr>
            <p:spPr bwMode="auto">
              <a:xfrm rot="13500000">
                <a:off x="6325768" y="1262306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6378524" y="1312585"/>
                <a:ext cx="239748" cy="203200"/>
                <a:chOff x="-423862" y="952500"/>
                <a:chExt cx="260349" cy="220663"/>
              </a:xfrm>
              <a:grpFill/>
            </p:grpSpPr>
            <p:sp>
              <p:nvSpPr>
                <p:cNvPr id="76" name="Oval 40"/>
                <p:cNvSpPr>
                  <a:spLocks noChangeArrowheads="1"/>
                </p:cNvSpPr>
                <p:nvPr/>
              </p:nvSpPr>
              <p:spPr bwMode="auto">
                <a:xfrm>
                  <a:off x="-214313" y="1016000"/>
                  <a:ext cx="50800" cy="523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41"/>
                <p:cNvSpPr/>
                <p:nvPr/>
              </p:nvSpPr>
              <p:spPr bwMode="auto">
                <a:xfrm>
                  <a:off x="-215900" y="1069975"/>
                  <a:ext cx="25400" cy="61913"/>
                </a:xfrm>
                <a:custGeom>
                  <a:avLst/>
                  <a:gdLst>
                    <a:gd name="T0" fmla="*/ 16 w 16"/>
                    <a:gd name="T1" fmla="*/ 0 h 39"/>
                    <a:gd name="T2" fmla="*/ 12 w 16"/>
                    <a:gd name="T3" fmla="*/ 32 h 39"/>
                    <a:gd name="T4" fmla="*/ 4 w 16"/>
                    <a:gd name="T5" fmla="*/ 39 h 39"/>
                    <a:gd name="T6" fmla="*/ 0 w 16"/>
                    <a:gd name="T7" fmla="*/ 28 h 39"/>
                    <a:gd name="T8" fmla="*/ 16 w 16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9">
                      <a:moveTo>
                        <a:pt x="16" y="0"/>
                      </a:moveTo>
                      <a:lnTo>
                        <a:pt x="12" y="32"/>
                      </a:lnTo>
                      <a:lnTo>
                        <a:pt x="4" y="39"/>
                      </a:lnTo>
                      <a:lnTo>
                        <a:pt x="0" y="2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Freeform 42"/>
                <p:cNvSpPr/>
                <p:nvPr/>
              </p:nvSpPr>
              <p:spPr bwMode="auto">
                <a:xfrm>
                  <a:off x="-231775" y="1063625"/>
                  <a:ext cx="66675" cy="109538"/>
                </a:xfrm>
                <a:custGeom>
                  <a:avLst/>
                  <a:gdLst>
                    <a:gd name="T0" fmla="*/ 46 w 235"/>
                    <a:gd name="T1" fmla="*/ 116 h 381"/>
                    <a:gd name="T2" fmla="*/ 144 w 235"/>
                    <a:gd name="T3" fmla="*/ 22 h 381"/>
                    <a:gd name="T4" fmla="*/ 54 w 235"/>
                    <a:gd name="T5" fmla="*/ 172 h 381"/>
                    <a:gd name="T6" fmla="*/ 75 w 235"/>
                    <a:gd name="T7" fmla="*/ 233 h 381"/>
                    <a:gd name="T8" fmla="*/ 121 w 235"/>
                    <a:gd name="T9" fmla="*/ 196 h 381"/>
                    <a:gd name="T10" fmla="*/ 144 w 235"/>
                    <a:gd name="T11" fmla="*/ 22 h 381"/>
                    <a:gd name="T12" fmla="*/ 235 w 235"/>
                    <a:gd name="T13" fmla="*/ 77 h 381"/>
                    <a:gd name="T14" fmla="*/ 235 w 235"/>
                    <a:gd name="T15" fmla="*/ 319 h 381"/>
                    <a:gd name="T16" fmla="*/ 75 w 235"/>
                    <a:gd name="T17" fmla="*/ 381 h 381"/>
                    <a:gd name="T18" fmla="*/ 8 w 235"/>
                    <a:gd name="T19" fmla="*/ 288 h 381"/>
                    <a:gd name="T20" fmla="*/ 46 w 235"/>
                    <a:gd name="T21" fmla="*/ 116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5" h="381">
                      <a:moveTo>
                        <a:pt x="46" y="116"/>
                      </a:moveTo>
                      <a:cubicBezTo>
                        <a:pt x="46" y="116"/>
                        <a:pt x="86" y="22"/>
                        <a:pt x="144" y="22"/>
                      </a:cubicBezTo>
                      <a:cubicBezTo>
                        <a:pt x="54" y="172"/>
                        <a:pt x="54" y="172"/>
                        <a:pt x="54" y="172"/>
                      </a:cubicBezTo>
                      <a:cubicBezTo>
                        <a:pt x="75" y="233"/>
                        <a:pt x="75" y="233"/>
                        <a:pt x="75" y="233"/>
                      </a:cubicBezTo>
                      <a:cubicBezTo>
                        <a:pt x="121" y="196"/>
                        <a:pt x="121" y="196"/>
                        <a:pt x="121" y="196"/>
                      </a:cubicBezTo>
                      <a:cubicBezTo>
                        <a:pt x="144" y="22"/>
                        <a:pt x="144" y="22"/>
                        <a:pt x="144" y="22"/>
                      </a:cubicBezTo>
                      <a:cubicBezTo>
                        <a:pt x="144" y="22"/>
                        <a:pt x="235" y="0"/>
                        <a:pt x="235" y="77"/>
                      </a:cubicBezTo>
                      <a:cubicBezTo>
                        <a:pt x="235" y="154"/>
                        <a:pt x="235" y="319"/>
                        <a:pt x="235" y="319"/>
                      </a:cubicBezTo>
                      <a:cubicBezTo>
                        <a:pt x="235" y="319"/>
                        <a:pt x="151" y="381"/>
                        <a:pt x="75" y="381"/>
                      </a:cubicBezTo>
                      <a:cubicBezTo>
                        <a:pt x="0" y="381"/>
                        <a:pt x="8" y="288"/>
                        <a:pt x="8" y="288"/>
                      </a:cubicBezTo>
                      <a:lnTo>
                        <a:pt x="46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9" name="Oval 43"/>
                <p:cNvSpPr>
                  <a:spLocks noChangeArrowheads="1"/>
                </p:cNvSpPr>
                <p:nvPr/>
              </p:nvSpPr>
              <p:spPr bwMode="auto">
                <a:xfrm>
                  <a:off x="-238125" y="974725"/>
                  <a:ext cx="41275" cy="412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0" name="Oval 44"/>
                <p:cNvSpPr>
                  <a:spLocks noChangeArrowheads="1"/>
                </p:cNvSpPr>
                <p:nvPr/>
              </p:nvSpPr>
              <p:spPr bwMode="auto">
                <a:xfrm>
                  <a:off x="-268288" y="952500"/>
                  <a:ext cx="31750" cy="317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-284163" y="1008063"/>
                  <a:ext cx="47625" cy="476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Freeform 46"/>
                <p:cNvSpPr/>
                <p:nvPr/>
              </p:nvSpPr>
              <p:spPr bwMode="auto">
                <a:xfrm>
                  <a:off x="-285750" y="1058863"/>
                  <a:ext cx="23812" cy="55563"/>
                </a:xfrm>
                <a:custGeom>
                  <a:avLst/>
                  <a:gdLst>
                    <a:gd name="T0" fmla="*/ 15 w 15"/>
                    <a:gd name="T1" fmla="*/ 0 h 35"/>
                    <a:gd name="T2" fmla="*/ 12 w 15"/>
                    <a:gd name="T3" fmla="*/ 29 h 35"/>
                    <a:gd name="T4" fmla="*/ 4 w 15"/>
                    <a:gd name="T5" fmla="*/ 35 h 35"/>
                    <a:gd name="T6" fmla="*/ 0 w 15"/>
                    <a:gd name="T7" fmla="*/ 25 h 35"/>
                    <a:gd name="T8" fmla="*/ 15 w 1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35">
                      <a:moveTo>
                        <a:pt x="15" y="0"/>
                      </a:moveTo>
                      <a:lnTo>
                        <a:pt x="12" y="29"/>
                      </a:lnTo>
                      <a:lnTo>
                        <a:pt x="4" y="35"/>
                      </a:lnTo>
                      <a:lnTo>
                        <a:pt x="0" y="2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3" name="Freeform 47"/>
                <p:cNvSpPr/>
                <p:nvPr/>
              </p:nvSpPr>
              <p:spPr bwMode="auto">
                <a:xfrm>
                  <a:off x="-300038" y="1052513"/>
                  <a:ext cx="63500" cy="101600"/>
                </a:xfrm>
                <a:custGeom>
                  <a:avLst/>
                  <a:gdLst>
                    <a:gd name="T0" fmla="*/ 134 w 218"/>
                    <a:gd name="T1" fmla="*/ 20 h 352"/>
                    <a:gd name="T2" fmla="*/ 50 w 218"/>
                    <a:gd name="T3" fmla="*/ 159 h 352"/>
                    <a:gd name="T4" fmla="*/ 70 w 218"/>
                    <a:gd name="T5" fmla="*/ 216 h 352"/>
                    <a:gd name="T6" fmla="*/ 113 w 218"/>
                    <a:gd name="T7" fmla="*/ 181 h 352"/>
                    <a:gd name="T8" fmla="*/ 134 w 218"/>
                    <a:gd name="T9" fmla="*/ 20 h 352"/>
                    <a:gd name="T10" fmla="*/ 218 w 218"/>
                    <a:gd name="T11" fmla="*/ 71 h 352"/>
                    <a:gd name="T12" fmla="*/ 218 w 218"/>
                    <a:gd name="T13" fmla="*/ 295 h 352"/>
                    <a:gd name="T14" fmla="*/ 70 w 218"/>
                    <a:gd name="T15" fmla="*/ 352 h 352"/>
                    <a:gd name="T16" fmla="*/ 8 w 218"/>
                    <a:gd name="T17" fmla="*/ 267 h 352"/>
                    <a:gd name="T18" fmla="*/ 43 w 218"/>
                    <a:gd name="T19" fmla="*/ 106 h 352"/>
                    <a:gd name="T20" fmla="*/ 134 w 218"/>
                    <a:gd name="T21" fmla="*/ 2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8" h="352">
                      <a:moveTo>
                        <a:pt x="134" y="20"/>
                      </a:moveTo>
                      <a:cubicBezTo>
                        <a:pt x="50" y="159"/>
                        <a:pt x="50" y="159"/>
                        <a:pt x="50" y="159"/>
                      </a:cubicBezTo>
                      <a:cubicBezTo>
                        <a:pt x="70" y="216"/>
                        <a:pt x="70" y="216"/>
                        <a:pt x="70" y="216"/>
                      </a:cubicBezTo>
                      <a:cubicBezTo>
                        <a:pt x="113" y="181"/>
                        <a:pt x="113" y="181"/>
                        <a:pt x="113" y="181"/>
                      </a:cubicBezTo>
                      <a:cubicBezTo>
                        <a:pt x="134" y="20"/>
                        <a:pt x="134" y="20"/>
                        <a:pt x="134" y="20"/>
                      </a:cubicBezTo>
                      <a:cubicBezTo>
                        <a:pt x="134" y="20"/>
                        <a:pt x="218" y="0"/>
                        <a:pt x="218" y="71"/>
                      </a:cubicBezTo>
                      <a:cubicBezTo>
                        <a:pt x="218" y="142"/>
                        <a:pt x="218" y="295"/>
                        <a:pt x="218" y="295"/>
                      </a:cubicBezTo>
                      <a:cubicBezTo>
                        <a:pt x="218" y="295"/>
                        <a:pt x="141" y="352"/>
                        <a:pt x="70" y="352"/>
                      </a:cubicBezTo>
                      <a:cubicBezTo>
                        <a:pt x="0" y="352"/>
                        <a:pt x="8" y="267"/>
                        <a:pt x="8" y="267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3" y="106"/>
                        <a:pt x="81" y="20"/>
                        <a:pt x="13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4" name="Oval 48"/>
                <p:cNvSpPr>
                  <a:spLocks noChangeArrowheads="1"/>
                </p:cNvSpPr>
                <p:nvPr/>
              </p:nvSpPr>
              <p:spPr bwMode="auto">
                <a:xfrm>
                  <a:off x="-317500" y="974725"/>
                  <a:ext cx="39687" cy="38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5" name="Oval 49"/>
                <p:cNvSpPr>
                  <a:spLocks noChangeArrowheads="1"/>
                </p:cNvSpPr>
                <p:nvPr/>
              </p:nvSpPr>
              <p:spPr bwMode="auto">
                <a:xfrm>
                  <a:off x="-349250" y="1012825"/>
                  <a:ext cx="46037" cy="476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6" name="Oval 50"/>
                <p:cNvSpPr>
                  <a:spLocks noChangeArrowheads="1"/>
                </p:cNvSpPr>
                <p:nvPr/>
              </p:nvSpPr>
              <p:spPr bwMode="auto">
                <a:xfrm>
                  <a:off x="-347663" y="952500"/>
                  <a:ext cx="30162" cy="317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7" name="Freeform 51"/>
                <p:cNvSpPr/>
                <p:nvPr/>
              </p:nvSpPr>
              <p:spPr bwMode="auto">
                <a:xfrm>
                  <a:off x="-350838" y="1062038"/>
                  <a:ext cx="23812" cy="55563"/>
                </a:xfrm>
                <a:custGeom>
                  <a:avLst/>
                  <a:gdLst>
                    <a:gd name="T0" fmla="*/ 15 w 15"/>
                    <a:gd name="T1" fmla="*/ 0 h 35"/>
                    <a:gd name="T2" fmla="*/ 11 w 15"/>
                    <a:gd name="T3" fmla="*/ 29 h 35"/>
                    <a:gd name="T4" fmla="*/ 4 w 15"/>
                    <a:gd name="T5" fmla="*/ 35 h 35"/>
                    <a:gd name="T6" fmla="*/ 0 w 15"/>
                    <a:gd name="T7" fmla="*/ 25 h 35"/>
                    <a:gd name="T8" fmla="*/ 15 w 1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35">
                      <a:moveTo>
                        <a:pt x="15" y="0"/>
                      </a:moveTo>
                      <a:lnTo>
                        <a:pt x="11" y="29"/>
                      </a:lnTo>
                      <a:lnTo>
                        <a:pt x="4" y="35"/>
                      </a:lnTo>
                      <a:lnTo>
                        <a:pt x="0" y="2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8" name="Freeform 52"/>
                <p:cNvSpPr/>
                <p:nvPr/>
              </p:nvSpPr>
              <p:spPr bwMode="auto">
                <a:xfrm>
                  <a:off x="-363538" y="1057275"/>
                  <a:ext cx="60325" cy="96838"/>
                </a:xfrm>
                <a:custGeom>
                  <a:avLst/>
                  <a:gdLst>
                    <a:gd name="T0" fmla="*/ 130 w 211"/>
                    <a:gd name="T1" fmla="*/ 19 h 342"/>
                    <a:gd name="T2" fmla="*/ 48 w 211"/>
                    <a:gd name="T3" fmla="*/ 154 h 342"/>
                    <a:gd name="T4" fmla="*/ 68 w 211"/>
                    <a:gd name="T5" fmla="*/ 210 h 342"/>
                    <a:gd name="T6" fmla="*/ 109 w 211"/>
                    <a:gd name="T7" fmla="*/ 176 h 342"/>
                    <a:gd name="T8" fmla="*/ 130 w 211"/>
                    <a:gd name="T9" fmla="*/ 19 h 342"/>
                    <a:gd name="T10" fmla="*/ 211 w 211"/>
                    <a:gd name="T11" fmla="*/ 69 h 342"/>
                    <a:gd name="T12" fmla="*/ 211 w 211"/>
                    <a:gd name="T13" fmla="*/ 287 h 342"/>
                    <a:gd name="T14" fmla="*/ 68 w 211"/>
                    <a:gd name="T15" fmla="*/ 342 h 342"/>
                    <a:gd name="T16" fmla="*/ 7 w 211"/>
                    <a:gd name="T17" fmla="*/ 259 h 342"/>
                    <a:gd name="T18" fmla="*/ 41 w 211"/>
                    <a:gd name="T19" fmla="*/ 104 h 342"/>
                    <a:gd name="T20" fmla="*/ 130 w 211"/>
                    <a:gd name="T21" fmla="*/ 19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1" h="342">
                      <a:moveTo>
                        <a:pt x="130" y="19"/>
                      </a:move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68" y="210"/>
                        <a:pt x="68" y="210"/>
                        <a:pt x="68" y="210"/>
                      </a:cubicBezTo>
                      <a:cubicBezTo>
                        <a:pt x="109" y="176"/>
                        <a:pt x="109" y="176"/>
                        <a:pt x="109" y="176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30" y="19"/>
                        <a:pt x="211" y="0"/>
                        <a:pt x="211" y="69"/>
                      </a:cubicBezTo>
                      <a:cubicBezTo>
                        <a:pt x="211" y="138"/>
                        <a:pt x="211" y="287"/>
                        <a:pt x="211" y="287"/>
                      </a:cubicBezTo>
                      <a:cubicBezTo>
                        <a:pt x="211" y="287"/>
                        <a:pt x="136" y="342"/>
                        <a:pt x="68" y="342"/>
                      </a:cubicBezTo>
                      <a:cubicBezTo>
                        <a:pt x="0" y="342"/>
                        <a:pt x="7" y="259"/>
                        <a:pt x="7" y="259"/>
                      </a:cubicBezTo>
                      <a:cubicBezTo>
                        <a:pt x="41" y="104"/>
                        <a:pt x="41" y="104"/>
                        <a:pt x="41" y="104"/>
                      </a:cubicBezTo>
                      <a:cubicBezTo>
                        <a:pt x="41" y="104"/>
                        <a:pt x="78" y="19"/>
                        <a:pt x="13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Oval 53"/>
                <p:cNvSpPr>
                  <a:spLocks noChangeArrowheads="1"/>
                </p:cNvSpPr>
                <p:nvPr/>
              </p:nvSpPr>
              <p:spPr bwMode="auto">
                <a:xfrm>
                  <a:off x="-381000" y="985838"/>
                  <a:ext cx="36512" cy="365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Oval 54"/>
                <p:cNvSpPr>
                  <a:spLocks noChangeArrowheads="1"/>
                </p:cNvSpPr>
                <p:nvPr/>
              </p:nvSpPr>
              <p:spPr bwMode="auto">
                <a:xfrm>
                  <a:off x="-409575" y="1020763"/>
                  <a:ext cx="42862" cy="428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Freeform 55"/>
                <p:cNvSpPr/>
                <p:nvPr/>
              </p:nvSpPr>
              <p:spPr bwMode="auto">
                <a:xfrm>
                  <a:off x="-411163" y="1066800"/>
                  <a:ext cx="22225" cy="49213"/>
                </a:xfrm>
                <a:custGeom>
                  <a:avLst/>
                  <a:gdLst>
                    <a:gd name="T0" fmla="*/ 14 w 14"/>
                    <a:gd name="T1" fmla="*/ 0 h 31"/>
                    <a:gd name="T2" fmla="*/ 10 w 14"/>
                    <a:gd name="T3" fmla="*/ 26 h 31"/>
                    <a:gd name="T4" fmla="*/ 3 w 14"/>
                    <a:gd name="T5" fmla="*/ 31 h 31"/>
                    <a:gd name="T6" fmla="*/ 0 w 14"/>
                    <a:gd name="T7" fmla="*/ 22 h 31"/>
                    <a:gd name="T8" fmla="*/ 14 w 14"/>
                    <a:gd name="T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31">
                      <a:moveTo>
                        <a:pt x="14" y="0"/>
                      </a:moveTo>
                      <a:lnTo>
                        <a:pt x="10" y="26"/>
                      </a:lnTo>
                      <a:lnTo>
                        <a:pt x="3" y="31"/>
                      </a:lnTo>
                      <a:lnTo>
                        <a:pt x="0" y="2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Freeform 56"/>
                <p:cNvSpPr/>
                <p:nvPr/>
              </p:nvSpPr>
              <p:spPr bwMode="auto">
                <a:xfrm>
                  <a:off x="-423862" y="1062038"/>
                  <a:ext cx="55562" cy="88900"/>
                </a:xfrm>
                <a:custGeom>
                  <a:avLst/>
                  <a:gdLst>
                    <a:gd name="T0" fmla="*/ 38 w 195"/>
                    <a:gd name="T1" fmla="*/ 96 h 316"/>
                    <a:gd name="T2" fmla="*/ 120 w 195"/>
                    <a:gd name="T3" fmla="*/ 18 h 316"/>
                    <a:gd name="T4" fmla="*/ 45 w 195"/>
                    <a:gd name="T5" fmla="*/ 142 h 316"/>
                    <a:gd name="T6" fmla="*/ 63 w 195"/>
                    <a:gd name="T7" fmla="*/ 194 h 316"/>
                    <a:gd name="T8" fmla="*/ 101 w 195"/>
                    <a:gd name="T9" fmla="*/ 163 h 316"/>
                    <a:gd name="T10" fmla="*/ 120 w 195"/>
                    <a:gd name="T11" fmla="*/ 18 h 316"/>
                    <a:gd name="T12" fmla="*/ 195 w 195"/>
                    <a:gd name="T13" fmla="*/ 64 h 316"/>
                    <a:gd name="T14" fmla="*/ 195 w 195"/>
                    <a:gd name="T15" fmla="*/ 265 h 316"/>
                    <a:gd name="T16" fmla="*/ 63 w 195"/>
                    <a:gd name="T17" fmla="*/ 316 h 316"/>
                    <a:gd name="T18" fmla="*/ 7 w 195"/>
                    <a:gd name="T19" fmla="*/ 239 h 316"/>
                    <a:gd name="T20" fmla="*/ 38 w 195"/>
                    <a:gd name="T21" fmla="*/ 96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5" h="316">
                      <a:moveTo>
                        <a:pt x="38" y="96"/>
                      </a:moveTo>
                      <a:cubicBezTo>
                        <a:pt x="38" y="96"/>
                        <a:pt x="72" y="18"/>
                        <a:pt x="120" y="18"/>
                      </a:cubicBezTo>
                      <a:cubicBezTo>
                        <a:pt x="45" y="142"/>
                        <a:pt x="45" y="142"/>
                        <a:pt x="45" y="142"/>
                      </a:cubicBezTo>
                      <a:cubicBezTo>
                        <a:pt x="63" y="194"/>
                        <a:pt x="63" y="194"/>
                        <a:pt x="63" y="194"/>
                      </a:cubicBezTo>
                      <a:cubicBezTo>
                        <a:pt x="101" y="163"/>
                        <a:pt x="101" y="163"/>
                        <a:pt x="101" y="163"/>
                      </a:cubicBezTo>
                      <a:cubicBezTo>
                        <a:pt x="120" y="18"/>
                        <a:pt x="120" y="18"/>
                        <a:pt x="120" y="18"/>
                      </a:cubicBezTo>
                      <a:cubicBezTo>
                        <a:pt x="120" y="18"/>
                        <a:pt x="195" y="0"/>
                        <a:pt x="195" y="64"/>
                      </a:cubicBezTo>
                      <a:cubicBezTo>
                        <a:pt x="195" y="128"/>
                        <a:pt x="195" y="265"/>
                        <a:pt x="195" y="265"/>
                      </a:cubicBezTo>
                      <a:cubicBezTo>
                        <a:pt x="195" y="265"/>
                        <a:pt x="126" y="316"/>
                        <a:pt x="63" y="316"/>
                      </a:cubicBezTo>
                      <a:cubicBezTo>
                        <a:pt x="0" y="316"/>
                        <a:pt x="7" y="239"/>
                        <a:pt x="7" y="239"/>
                      </a:cubicBezTo>
                      <a:lnTo>
                        <a:pt x="38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297" name="组合 296"/>
          <p:cNvGrpSpPr/>
          <p:nvPr/>
        </p:nvGrpSpPr>
        <p:grpSpPr bwMode="auto">
          <a:xfrm>
            <a:off x="1677988" y="2598738"/>
            <a:ext cx="2362200" cy="1403350"/>
            <a:chOff x="1678710" y="2599503"/>
            <a:chExt cx="2362224" cy="1403360"/>
          </a:xfrm>
        </p:grpSpPr>
        <p:sp>
          <p:nvSpPr>
            <p:cNvPr id="15383" name="矩形 93"/>
            <p:cNvSpPr>
              <a:spLocks noChangeArrowheads="1"/>
            </p:cNvSpPr>
            <p:nvPr/>
          </p:nvSpPr>
          <p:spPr bwMode="auto">
            <a:xfrm>
              <a:off x="1678710" y="3171866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634"/>
            <p:cNvSpPr>
              <a:spLocks noChangeArrowheads="1"/>
            </p:cNvSpPr>
            <p:nvPr/>
          </p:nvSpPr>
          <p:spPr bwMode="auto">
            <a:xfrm>
              <a:off x="1700935" y="2607440"/>
              <a:ext cx="2339999" cy="500067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85" name="TextBox 96"/>
            <p:cNvSpPr txBox="1">
              <a:spLocks noChangeArrowheads="1"/>
            </p:cNvSpPr>
            <p:nvPr/>
          </p:nvSpPr>
          <p:spPr bwMode="auto">
            <a:xfrm>
              <a:off x="2051549" y="2599503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6" name="TextBox 97"/>
            <p:cNvSpPr txBox="1">
              <a:spLocks noChangeArrowheads="1"/>
            </p:cNvSpPr>
            <p:nvPr/>
          </p:nvSpPr>
          <p:spPr bwMode="auto">
            <a:xfrm>
              <a:off x="2083082" y="2885516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827289" y="2703359"/>
              <a:ext cx="331934" cy="345260"/>
              <a:chOff x="1260587" y="2863380"/>
              <a:chExt cx="331934" cy="345260"/>
            </a:xfrm>
            <a:solidFill>
              <a:schemeClr val="tx1"/>
            </a:solidFill>
          </p:grpSpPr>
          <p:sp>
            <p:nvSpPr>
              <p:cNvPr id="100" name="Freeform 7"/>
              <p:cNvSpPr/>
              <p:nvPr/>
            </p:nvSpPr>
            <p:spPr bwMode="auto">
              <a:xfrm rot="13500000">
                <a:off x="1253924" y="2870043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1336361" y="2946498"/>
                <a:ext cx="169546" cy="198078"/>
                <a:chOff x="-779463" y="3332163"/>
                <a:chExt cx="490538" cy="573087"/>
              </a:xfrm>
              <a:grpFill/>
            </p:grpSpPr>
            <p:sp>
              <p:nvSpPr>
                <p:cNvPr id="102" name="Freeform 61"/>
                <p:cNvSpPr/>
                <p:nvPr/>
              </p:nvSpPr>
              <p:spPr bwMode="auto">
                <a:xfrm>
                  <a:off x="-696913" y="3332163"/>
                  <a:ext cx="407988" cy="528637"/>
                </a:xfrm>
                <a:custGeom>
                  <a:avLst/>
                  <a:gdLst>
                    <a:gd name="T0" fmla="*/ 643 w 643"/>
                    <a:gd name="T1" fmla="*/ 59 h 837"/>
                    <a:gd name="T2" fmla="*/ 643 w 643"/>
                    <a:gd name="T3" fmla="*/ 778 h 837"/>
                    <a:gd name="T4" fmla="*/ 584 w 643"/>
                    <a:gd name="T5" fmla="*/ 837 h 837"/>
                    <a:gd name="T6" fmla="*/ 140 w 643"/>
                    <a:gd name="T7" fmla="*/ 837 h 837"/>
                    <a:gd name="T8" fmla="*/ 151 w 643"/>
                    <a:gd name="T9" fmla="*/ 801 h 837"/>
                    <a:gd name="T10" fmla="*/ 563 w 643"/>
                    <a:gd name="T11" fmla="*/ 801 h 837"/>
                    <a:gd name="T12" fmla="*/ 618 w 643"/>
                    <a:gd name="T13" fmla="*/ 746 h 837"/>
                    <a:gd name="T14" fmla="*/ 618 w 643"/>
                    <a:gd name="T15" fmla="*/ 91 h 837"/>
                    <a:gd name="T16" fmla="*/ 563 w 643"/>
                    <a:gd name="T17" fmla="*/ 36 h 837"/>
                    <a:gd name="T18" fmla="*/ 80 w 643"/>
                    <a:gd name="T19" fmla="*/ 36 h 837"/>
                    <a:gd name="T20" fmla="*/ 25 w 643"/>
                    <a:gd name="T21" fmla="*/ 91 h 837"/>
                    <a:gd name="T22" fmla="*/ 25 w 643"/>
                    <a:gd name="T23" fmla="*/ 626 h 837"/>
                    <a:gd name="T24" fmla="*/ 0 w 643"/>
                    <a:gd name="T25" fmla="*/ 624 h 837"/>
                    <a:gd name="T26" fmla="*/ 0 w 643"/>
                    <a:gd name="T27" fmla="*/ 59 h 837"/>
                    <a:gd name="T28" fmla="*/ 60 w 643"/>
                    <a:gd name="T29" fmla="*/ 0 h 837"/>
                    <a:gd name="T30" fmla="*/ 584 w 643"/>
                    <a:gd name="T31" fmla="*/ 0 h 837"/>
                    <a:gd name="T32" fmla="*/ 643 w 643"/>
                    <a:gd name="T33" fmla="*/ 59 h 8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3" h="837">
                      <a:moveTo>
                        <a:pt x="643" y="59"/>
                      </a:moveTo>
                      <a:cubicBezTo>
                        <a:pt x="643" y="778"/>
                        <a:pt x="643" y="778"/>
                        <a:pt x="643" y="778"/>
                      </a:cubicBezTo>
                      <a:cubicBezTo>
                        <a:pt x="643" y="810"/>
                        <a:pt x="616" y="837"/>
                        <a:pt x="584" y="837"/>
                      </a:cubicBezTo>
                      <a:cubicBezTo>
                        <a:pt x="140" y="837"/>
                        <a:pt x="140" y="837"/>
                        <a:pt x="140" y="837"/>
                      </a:cubicBezTo>
                      <a:cubicBezTo>
                        <a:pt x="145" y="826"/>
                        <a:pt x="149" y="813"/>
                        <a:pt x="151" y="801"/>
                      </a:cubicBezTo>
                      <a:cubicBezTo>
                        <a:pt x="563" y="801"/>
                        <a:pt x="563" y="801"/>
                        <a:pt x="563" y="801"/>
                      </a:cubicBezTo>
                      <a:cubicBezTo>
                        <a:pt x="593" y="801"/>
                        <a:pt x="618" y="776"/>
                        <a:pt x="618" y="746"/>
                      </a:cubicBezTo>
                      <a:cubicBezTo>
                        <a:pt x="618" y="91"/>
                        <a:pt x="618" y="91"/>
                        <a:pt x="618" y="91"/>
                      </a:cubicBezTo>
                      <a:cubicBezTo>
                        <a:pt x="618" y="61"/>
                        <a:pt x="593" y="36"/>
                        <a:pt x="563" y="36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50" y="36"/>
                        <a:pt x="25" y="61"/>
                        <a:pt x="25" y="91"/>
                      </a:cubicBezTo>
                      <a:cubicBezTo>
                        <a:pt x="25" y="626"/>
                        <a:pt x="25" y="626"/>
                        <a:pt x="25" y="626"/>
                      </a:cubicBezTo>
                      <a:cubicBezTo>
                        <a:pt x="17" y="625"/>
                        <a:pt x="9" y="624"/>
                        <a:pt x="0" y="624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584" y="0"/>
                        <a:pt x="584" y="0"/>
                        <a:pt x="584" y="0"/>
                      </a:cubicBezTo>
                      <a:cubicBezTo>
                        <a:pt x="616" y="0"/>
                        <a:pt x="643" y="27"/>
                        <a:pt x="643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Freeform 62"/>
                <p:cNvSpPr/>
                <p:nvPr/>
              </p:nvSpPr>
              <p:spPr bwMode="auto">
                <a:xfrm>
                  <a:off x="-614363" y="3560763"/>
                  <a:ext cx="236538" cy="17462"/>
                </a:xfrm>
                <a:custGeom>
                  <a:avLst/>
                  <a:gdLst>
                    <a:gd name="T0" fmla="*/ 358 w 372"/>
                    <a:gd name="T1" fmla="*/ 0 h 28"/>
                    <a:gd name="T2" fmla="*/ 372 w 372"/>
                    <a:gd name="T3" fmla="*/ 14 h 28"/>
                    <a:gd name="T4" fmla="*/ 358 w 372"/>
                    <a:gd name="T5" fmla="*/ 28 h 28"/>
                    <a:gd name="T6" fmla="*/ 15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5 w 372"/>
                    <a:gd name="T13" fmla="*/ 0 h 28"/>
                    <a:gd name="T14" fmla="*/ 358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8" y="0"/>
                      </a:moveTo>
                      <a:cubicBezTo>
                        <a:pt x="366" y="0"/>
                        <a:pt x="372" y="6"/>
                        <a:pt x="372" y="14"/>
                      </a:cubicBezTo>
                      <a:cubicBezTo>
                        <a:pt x="372" y="22"/>
                        <a:pt x="366" y="28"/>
                        <a:pt x="358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7" y="28"/>
                        <a:pt x="0" y="22"/>
                        <a:pt x="0" y="14"/>
                      </a:cubicBez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7" y="1"/>
                        <a:pt x="11" y="0"/>
                        <a:pt x="15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4" name="Freeform 63"/>
                <p:cNvSpPr/>
                <p:nvPr/>
              </p:nvSpPr>
              <p:spPr bwMode="auto">
                <a:xfrm>
                  <a:off x="-614363" y="3621088"/>
                  <a:ext cx="236538" cy="19050"/>
                </a:xfrm>
                <a:custGeom>
                  <a:avLst/>
                  <a:gdLst>
                    <a:gd name="T0" fmla="*/ 358 w 372"/>
                    <a:gd name="T1" fmla="*/ 0 h 28"/>
                    <a:gd name="T2" fmla="*/ 372 w 372"/>
                    <a:gd name="T3" fmla="*/ 14 h 28"/>
                    <a:gd name="T4" fmla="*/ 358 w 372"/>
                    <a:gd name="T5" fmla="*/ 28 h 28"/>
                    <a:gd name="T6" fmla="*/ 15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5 w 372"/>
                    <a:gd name="T13" fmla="*/ 0 h 28"/>
                    <a:gd name="T14" fmla="*/ 358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8" y="0"/>
                      </a:moveTo>
                      <a:cubicBezTo>
                        <a:pt x="366" y="0"/>
                        <a:pt x="372" y="6"/>
                        <a:pt x="372" y="14"/>
                      </a:cubicBezTo>
                      <a:cubicBezTo>
                        <a:pt x="372" y="22"/>
                        <a:pt x="366" y="28"/>
                        <a:pt x="358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7" y="28"/>
                        <a:pt x="0" y="22"/>
                        <a:pt x="0" y="14"/>
                      </a:cubicBez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7" y="1"/>
                        <a:pt x="11" y="0"/>
                        <a:pt x="15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Freeform 64"/>
                <p:cNvSpPr/>
                <p:nvPr/>
              </p:nvSpPr>
              <p:spPr bwMode="auto">
                <a:xfrm>
                  <a:off x="-614363" y="3440113"/>
                  <a:ext cx="234950" cy="17462"/>
                </a:xfrm>
                <a:custGeom>
                  <a:avLst/>
                  <a:gdLst>
                    <a:gd name="T0" fmla="*/ 357 w 372"/>
                    <a:gd name="T1" fmla="*/ 0 h 28"/>
                    <a:gd name="T2" fmla="*/ 372 w 372"/>
                    <a:gd name="T3" fmla="*/ 14 h 28"/>
                    <a:gd name="T4" fmla="*/ 357 w 372"/>
                    <a:gd name="T5" fmla="*/ 28 h 28"/>
                    <a:gd name="T6" fmla="*/ 14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4 w 372"/>
                    <a:gd name="T13" fmla="*/ 0 h 28"/>
                    <a:gd name="T14" fmla="*/ 357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7" y="0"/>
                      </a:moveTo>
                      <a:cubicBezTo>
                        <a:pt x="365" y="0"/>
                        <a:pt x="372" y="6"/>
                        <a:pt x="372" y="14"/>
                      </a:cubicBezTo>
                      <a:cubicBezTo>
                        <a:pt x="372" y="22"/>
                        <a:pt x="365" y="28"/>
                        <a:pt x="35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10"/>
                        <a:pt x="1" y="6"/>
                        <a:pt x="4" y="4"/>
                      </a:cubicBezTo>
                      <a:cubicBezTo>
                        <a:pt x="6" y="1"/>
                        <a:pt x="10" y="0"/>
                        <a:pt x="14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Freeform 65"/>
                <p:cNvSpPr/>
                <p:nvPr/>
              </p:nvSpPr>
              <p:spPr bwMode="auto">
                <a:xfrm>
                  <a:off x="-614363" y="3500438"/>
                  <a:ext cx="234950" cy="17462"/>
                </a:xfrm>
                <a:custGeom>
                  <a:avLst/>
                  <a:gdLst>
                    <a:gd name="T0" fmla="*/ 357 w 372"/>
                    <a:gd name="T1" fmla="*/ 0 h 28"/>
                    <a:gd name="T2" fmla="*/ 372 w 372"/>
                    <a:gd name="T3" fmla="*/ 14 h 28"/>
                    <a:gd name="T4" fmla="*/ 357 w 372"/>
                    <a:gd name="T5" fmla="*/ 28 h 28"/>
                    <a:gd name="T6" fmla="*/ 14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4 w 372"/>
                    <a:gd name="T13" fmla="*/ 0 h 28"/>
                    <a:gd name="T14" fmla="*/ 357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7" y="0"/>
                      </a:moveTo>
                      <a:cubicBezTo>
                        <a:pt x="365" y="0"/>
                        <a:pt x="372" y="6"/>
                        <a:pt x="372" y="14"/>
                      </a:cubicBezTo>
                      <a:cubicBezTo>
                        <a:pt x="372" y="22"/>
                        <a:pt x="365" y="28"/>
                        <a:pt x="35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10"/>
                        <a:pt x="1" y="6"/>
                        <a:pt x="4" y="4"/>
                      </a:cubicBezTo>
                      <a:cubicBezTo>
                        <a:pt x="6" y="1"/>
                        <a:pt x="10" y="0"/>
                        <a:pt x="14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Freeform 66"/>
                <p:cNvSpPr/>
                <p:nvPr/>
              </p:nvSpPr>
              <p:spPr bwMode="auto">
                <a:xfrm>
                  <a:off x="-681038" y="3741738"/>
                  <a:ext cx="66675" cy="96837"/>
                </a:xfrm>
                <a:custGeom>
                  <a:avLst/>
                  <a:gdLst>
                    <a:gd name="T0" fmla="*/ 106 w 106"/>
                    <a:gd name="T1" fmla="*/ 129 h 153"/>
                    <a:gd name="T2" fmla="*/ 104 w 106"/>
                    <a:gd name="T3" fmla="*/ 153 h 153"/>
                    <a:gd name="T4" fmla="*/ 55 w 106"/>
                    <a:gd name="T5" fmla="*/ 153 h 153"/>
                    <a:gd name="T6" fmla="*/ 7 w 106"/>
                    <a:gd name="T7" fmla="*/ 125 h 153"/>
                    <a:gd name="T8" fmla="*/ 58 w 106"/>
                    <a:gd name="T9" fmla="*/ 53 h 153"/>
                    <a:gd name="T10" fmla="*/ 1 w 106"/>
                    <a:gd name="T11" fmla="*/ 109 h 153"/>
                    <a:gd name="T12" fmla="*/ 0 w 106"/>
                    <a:gd name="T13" fmla="*/ 98 h 153"/>
                    <a:gd name="T14" fmla="*/ 0 w 106"/>
                    <a:gd name="T15" fmla="*/ 0 h 153"/>
                    <a:gd name="T16" fmla="*/ 106 w 106"/>
                    <a:gd name="T17" fmla="*/ 129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6" h="153">
                      <a:moveTo>
                        <a:pt x="106" y="129"/>
                      </a:moveTo>
                      <a:cubicBezTo>
                        <a:pt x="106" y="137"/>
                        <a:pt x="105" y="145"/>
                        <a:pt x="104" y="153"/>
                      </a:cubicBezTo>
                      <a:cubicBezTo>
                        <a:pt x="55" y="153"/>
                        <a:pt x="55" y="153"/>
                        <a:pt x="55" y="153"/>
                      </a:cubicBezTo>
                      <a:cubicBezTo>
                        <a:pt x="35" y="153"/>
                        <a:pt x="17" y="141"/>
                        <a:pt x="7" y="125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5"/>
                        <a:pt x="0" y="102"/>
                        <a:pt x="0" y="9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1" y="12"/>
                        <a:pt x="106" y="65"/>
                        <a:pt x="10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Freeform 67"/>
                <p:cNvSpPr/>
                <p:nvPr/>
              </p:nvSpPr>
              <p:spPr bwMode="auto">
                <a:xfrm>
                  <a:off x="-692150" y="3821113"/>
                  <a:ext cx="76200" cy="39687"/>
                </a:xfrm>
                <a:custGeom>
                  <a:avLst/>
                  <a:gdLst>
                    <a:gd name="T0" fmla="*/ 72 w 121"/>
                    <a:gd name="T1" fmla="*/ 28 h 64"/>
                    <a:gd name="T2" fmla="*/ 121 w 121"/>
                    <a:gd name="T3" fmla="*/ 28 h 64"/>
                    <a:gd name="T4" fmla="*/ 109 w 121"/>
                    <a:gd name="T5" fmla="*/ 64 h 64"/>
                    <a:gd name="T6" fmla="*/ 52 w 121"/>
                    <a:gd name="T7" fmla="*/ 64 h 64"/>
                    <a:gd name="T8" fmla="*/ 0 w 121"/>
                    <a:gd name="T9" fmla="*/ 34 h 64"/>
                    <a:gd name="T10" fmla="*/ 24 w 121"/>
                    <a:gd name="T11" fmla="*/ 0 h 64"/>
                    <a:gd name="T12" fmla="*/ 72 w 121"/>
                    <a:gd name="T13" fmla="*/ 2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64">
                      <a:moveTo>
                        <a:pt x="72" y="28"/>
                      </a:move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9" y="41"/>
                        <a:pt x="114" y="53"/>
                        <a:pt x="109" y="64"/>
                      </a:cubicBezTo>
                      <a:cubicBezTo>
                        <a:pt x="52" y="64"/>
                        <a:pt x="52" y="64"/>
                        <a:pt x="52" y="64"/>
                      </a:cubicBezTo>
                      <a:cubicBezTo>
                        <a:pt x="30" y="64"/>
                        <a:pt x="10" y="52"/>
                        <a:pt x="0" y="34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34" y="16"/>
                        <a:pt x="52" y="28"/>
                        <a:pt x="7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Freeform 68"/>
                <p:cNvSpPr/>
                <p:nvPr/>
              </p:nvSpPr>
              <p:spPr bwMode="auto">
                <a:xfrm>
                  <a:off x="-779463" y="3740150"/>
                  <a:ext cx="157163" cy="165100"/>
                </a:xfrm>
                <a:custGeom>
                  <a:avLst/>
                  <a:gdLst>
                    <a:gd name="T0" fmla="*/ 191 w 248"/>
                    <a:gd name="T1" fmla="*/ 191 h 262"/>
                    <a:gd name="T2" fmla="*/ 248 w 248"/>
                    <a:gd name="T3" fmla="*/ 191 h 262"/>
                    <a:gd name="T4" fmla="*/ 131 w 248"/>
                    <a:gd name="T5" fmla="*/ 262 h 262"/>
                    <a:gd name="T6" fmla="*/ 0 w 248"/>
                    <a:gd name="T7" fmla="*/ 131 h 262"/>
                    <a:gd name="T8" fmla="*/ 131 w 248"/>
                    <a:gd name="T9" fmla="*/ 0 h 262"/>
                    <a:gd name="T10" fmla="*/ 131 w 248"/>
                    <a:gd name="T11" fmla="*/ 132 h 262"/>
                    <a:gd name="T12" fmla="*/ 131 w 248"/>
                    <a:gd name="T13" fmla="*/ 136 h 262"/>
                    <a:gd name="T14" fmla="*/ 105 w 248"/>
                    <a:gd name="T15" fmla="*/ 161 h 262"/>
                    <a:gd name="T16" fmla="*/ 49 w 248"/>
                    <a:gd name="T17" fmla="*/ 126 h 262"/>
                    <a:gd name="T18" fmla="*/ 105 w 248"/>
                    <a:gd name="T19" fmla="*/ 208 h 262"/>
                    <a:gd name="T20" fmla="*/ 139 w 248"/>
                    <a:gd name="T21" fmla="*/ 161 h 262"/>
                    <a:gd name="T22" fmla="*/ 191 w 248"/>
                    <a:gd name="T23" fmla="*/ 191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62">
                      <a:moveTo>
                        <a:pt x="191" y="191"/>
                      </a:moveTo>
                      <a:cubicBezTo>
                        <a:pt x="248" y="191"/>
                        <a:pt x="248" y="191"/>
                        <a:pt x="248" y="191"/>
                      </a:cubicBezTo>
                      <a:cubicBezTo>
                        <a:pt x="226" y="233"/>
                        <a:pt x="182" y="262"/>
                        <a:pt x="131" y="262"/>
                      </a:cubicBezTo>
                      <a:cubicBezTo>
                        <a:pt x="59" y="262"/>
                        <a:pt x="0" y="203"/>
                        <a:pt x="0" y="131"/>
                      </a:cubicBezTo>
                      <a:cubicBezTo>
                        <a:pt x="0" y="58"/>
                        <a:pt x="59" y="0"/>
                        <a:pt x="131" y="0"/>
                      </a:cubicBezTo>
                      <a:cubicBezTo>
                        <a:pt x="131" y="132"/>
                        <a:pt x="131" y="132"/>
                        <a:pt x="131" y="132"/>
                      </a:cubicBezTo>
                      <a:cubicBezTo>
                        <a:pt x="131" y="133"/>
                        <a:pt x="131" y="135"/>
                        <a:pt x="131" y="136"/>
                      </a:cubicBezTo>
                      <a:cubicBezTo>
                        <a:pt x="105" y="161"/>
                        <a:pt x="105" y="161"/>
                        <a:pt x="105" y="161"/>
                      </a:cubicBezTo>
                      <a:cubicBezTo>
                        <a:pt x="49" y="126"/>
                        <a:pt x="49" y="126"/>
                        <a:pt x="49" y="126"/>
                      </a:cubicBezTo>
                      <a:cubicBezTo>
                        <a:pt x="105" y="208"/>
                        <a:pt x="105" y="208"/>
                        <a:pt x="105" y="208"/>
                      </a:cubicBezTo>
                      <a:cubicBezTo>
                        <a:pt x="139" y="161"/>
                        <a:pt x="139" y="161"/>
                        <a:pt x="139" y="161"/>
                      </a:cubicBezTo>
                      <a:cubicBezTo>
                        <a:pt x="149" y="179"/>
                        <a:pt x="169" y="191"/>
                        <a:pt x="191" y="1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Freeform 69"/>
                <p:cNvSpPr/>
                <p:nvPr/>
              </p:nvSpPr>
              <p:spPr bwMode="auto">
                <a:xfrm>
                  <a:off x="-696913" y="3740150"/>
                  <a:ext cx="15875" cy="85725"/>
                </a:xfrm>
                <a:custGeom>
                  <a:avLst/>
                  <a:gdLst>
                    <a:gd name="T0" fmla="*/ 26 w 26"/>
                    <a:gd name="T1" fmla="*/ 111 h 136"/>
                    <a:gd name="T2" fmla="*/ 0 w 26"/>
                    <a:gd name="T3" fmla="*/ 136 h 136"/>
                    <a:gd name="T4" fmla="*/ 0 w 26"/>
                    <a:gd name="T5" fmla="*/ 132 h 136"/>
                    <a:gd name="T6" fmla="*/ 0 w 26"/>
                    <a:gd name="T7" fmla="*/ 0 h 136"/>
                    <a:gd name="T8" fmla="*/ 25 w 26"/>
                    <a:gd name="T9" fmla="*/ 2 h 136"/>
                    <a:gd name="T10" fmla="*/ 25 w 26"/>
                    <a:gd name="T11" fmla="*/ 100 h 136"/>
                    <a:gd name="T12" fmla="*/ 26 w 26"/>
                    <a:gd name="T13" fmla="*/ 11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136">
                      <a:moveTo>
                        <a:pt x="26" y="111"/>
                      </a:move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0" y="135"/>
                        <a:pt x="0" y="133"/>
                        <a:pt x="0" y="13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17" y="1"/>
                        <a:pt x="25" y="2"/>
                      </a:cubicBezTo>
                      <a:cubicBezTo>
                        <a:pt x="25" y="100"/>
                        <a:pt x="25" y="100"/>
                        <a:pt x="25" y="100"/>
                      </a:cubicBezTo>
                      <a:cubicBezTo>
                        <a:pt x="25" y="104"/>
                        <a:pt x="26" y="107"/>
                        <a:pt x="26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298" name="组合 297"/>
          <p:cNvGrpSpPr/>
          <p:nvPr/>
        </p:nvGrpSpPr>
        <p:grpSpPr bwMode="auto">
          <a:xfrm>
            <a:off x="4111625" y="2598738"/>
            <a:ext cx="2351088" cy="1403350"/>
            <a:chOff x="4111639" y="2599503"/>
            <a:chExt cx="2351111" cy="1403360"/>
          </a:xfrm>
        </p:grpSpPr>
        <p:sp>
          <p:nvSpPr>
            <p:cNvPr id="15378" name="矩形 111"/>
            <p:cNvSpPr>
              <a:spLocks noChangeArrowheads="1"/>
            </p:cNvSpPr>
            <p:nvPr/>
          </p:nvSpPr>
          <p:spPr bwMode="auto">
            <a:xfrm>
              <a:off x="4111639" y="3171866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635"/>
            <p:cNvSpPr>
              <a:spLocks noChangeArrowheads="1"/>
            </p:cNvSpPr>
            <p:nvPr/>
          </p:nvSpPr>
          <p:spPr bwMode="auto">
            <a:xfrm>
              <a:off x="4122752" y="2607440"/>
              <a:ext cx="2339998" cy="500067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80" name="TextBox 114"/>
            <p:cNvSpPr txBox="1">
              <a:spLocks noChangeArrowheads="1"/>
            </p:cNvSpPr>
            <p:nvPr/>
          </p:nvSpPr>
          <p:spPr bwMode="auto">
            <a:xfrm>
              <a:off x="4472691" y="2599503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1" name="TextBox 115"/>
            <p:cNvSpPr txBox="1">
              <a:spLocks noChangeArrowheads="1"/>
            </p:cNvSpPr>
            <p:nvPr/>
          </p:nvSpPr>
          <p:spPr bwMode="auto">
            <a:xfrm>
              <a:off x="4504224" y="2885516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248431" y="2703359"/>
              <a:ext cx="331934" cy="345260"/>
              <a:chOff x="3781360" y="2863380"/>
              <a:chExt cx="331934" cy="345260"/>
            </a:xfrm>
            <a:solidFill>
              <a:schemeClr val="tx1"/>
            </a:solidFill>
          </p:grpSpPr>
          <p:sp>
            <p:nvSpPr>
              <p:cNvPr id="118" name="Freeform 7"/>
              <p:cNvSpPr/>
              <p:nvPr/>
            </p:nvSpPr>
            <p:spPr bwMode="auto">
              <a:xfrm rot="13500000">
                <a:off x="3774697" y="2870043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19" name="组合 118"/>
              <p:cNvGrpSpPr/>
              <p:nvPr/>
            </p:nvGrpSpPr>
            <p:grpSpPr>
              <a:xfrm>
                <a:off x="3841717" y="2954111"/>
                <a:ext cx="214460" cy="207350"/>
                <a:chOff x="3475038" y="4516438"/>
                <a:chExt cx="287337" cy="277812"/>
              </a:xfrm>
              <a:grpFill/>
            </p:grpSpPr>
            <p:sp>
              <p:nvSpPr>
                <p:cNvPr id="120" name="Freeform 74"/>
                <p:cNvSpPr/>
                <p:nvPr/>
              </p:nvSpPr>
              <p:spPr bwMode="auto">
                <a:xfrm>
                  <a:off x="3602038" y="4703763"/>
                  <a:ext cx="128587" cy="90487"/>
                </a:xfrm>
                <a:custGeom>
                  <a:avLst/>
                  <a:gdLst>
                    <a:gd name="T0" fmla="*/ 376 w 379"/>
                    <a:gd name="T1" fmla="*/ 210 h 266"/>
                    <a:gd name="T2" fmla="*/ 198 w 379"/>
                    <a:gd name="T3" fmla="*/ 266 h 266"/>
                    <a:gd name="T4" fmla="*/ 181 w 379"/>
                    <a:gd name="T5" fmla="*/ 266 h 266"/>
                    <a:gd name="T6" fmla="*/ 3 w 379"/>
                    <a:gd name="T7" fmla="*/ 210 h 266"/>
                    <a:gd name="T8" fmla="*/ 3 w 379"/>
                    <a:gd name="T9" fmla="*/ 0 h 266"/>
                    <a:gd name="T10" fmla="*/ 173 w 379"/>
                    <a:gd name="T11" fmla="*/ 0 h 266"/>
                    <a:gd name="T12" fmla="*/ 145 w 379"/>
                    <a:gd name="T13" fmla="*/ 86 h 266"/>
                    <a:gd name="T14" fmla="*/ 190 w 379"/>
                    <a:gd name="T15" fmla="*/ 122 h 266"/>
                    <a:gd name="T16" fmla="*/ 231 w 379"/>
                    <a:gd name="T17" fmla="*/ 86 h 266"/>
                    <a:gd name="T18" fmla="*/ 205 w 379"/>
                    <a:gd name="T19" fmla="*/ 0 h 266"/>
                    <a:gd name="T20" fmla="*/ 376 w 379"/>
                    <a:gd name="T21" fmla="*/ 0 h 266"/>
                    <a:gd name="T22" fmla="*/ 376 w 379"/>
                    <a:gd name="T23" fmla="*/ 21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9" h="266">
                      <a:moveTo>
                        <a:pt x="376" y="210"/>
                      </a:moveTo>
                      <a:cubicBezTo>
                        <a:pt x="376" y="210"/>
                        <a:pt x="379" y="266"/>
                        <a:pt x="198" y="266"/>
                      </a:cubicBezTo>
                      <a:cubicBezTo>
                        <a:pt x="181" y="266"/>
                        <a:pt x="181" y="266"/>
                        <a:pt x="181" y="266"/>
                      </a:cubicBezTo>
                      <a:cubicBezTo>
                        <a:pt x="0" y="266"/>
                        <a:pt x="3" y="210"/>
                        <a:pt x="3" y="210"/>
                      </a:cubicBezTo>
                      <a:cubicBezTo>
                        <a:pt x="3" y="210"/>
                        <a:pt x="3" y="63"/>
                        <a:pt x="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45" y="86"/>
                        <a:pt x="145" y="86"/>
                        <a:pt x="145" y="86"/>
                      </a:cubicBezTo>
                      <a:cubicBezTo>
                        <a:pt x="190" y="122"/>
                        <a:pt x="190" y="122"/>
                        <a:pt x="190" y="122"/>
                      </a:cubicBezTo>
                      <a:cubicBezTo>
                        <a:pt x="231" y="86"/>
                        <a:pt x="231" y="86"/>
                        <a:pt x="231" y="86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76" y="63"/>
                        <a:pt x="376" y="210"/>
                        <a:pt x="376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1" name="Freeform 75"/>
                <p:cNvSpPr/>
                <p:nvPr/>
              </p:nvSpPr>
              <p:spPr bwMode="auto">
                <a:xfrm>
                  <a:off x="3668713" y="4697413"/>
                  <a:ext cx="60325" cy="6350"/>
                </a:xfrm>
                <a:custGeom>
                  <a:avLst/>
                  <a:gdLst>
                    <a:gd name="T0" fmla="*/ 177 w 177"/>
                    <a:gd name="T1" fmla="*/ 19 h 20"/>
                    <a:gd name="T2" fmla="*/ 177 w 177"/>
                    <a:gd name="T3" fmla="*/ 20 h 20"/>
                    <a:gd name="T4" fmla="*/ 6 w 177"/>
                    <a:gd name="T5" fmla="*/ 20 h 20"/>
                    <a:gd name="T6" fmla="*/ 0 w 177"/>
                    <a:gd name="T7" fmla="*/ 0 h 20"/>
                    <a:gd name="T8" fmla="*/ 172 w 177"/>
                    <a:gd name="T9" fmla="*/ 0 h 20"/>
                    <a:gd name="T10" fmla="*/ 177 w 177"/>
                    <a:gd name="T1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20">
                      <a:moveTo>
                        <a:pt x="177" y="19"/>
                      </a:moveTo>
                      <a:cubicBezTo>
                        <a:pt x="177" y="19"/>
                        <a:pt x="177" y="19"/>
                        <a:pt x="177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6"/>
                        <a:pt x="177" y="12"/>
                        <a:pt x="17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2" name="Freeform 76"/>
                <p:cNvSpPr/>
                <p:nvPr/>
              </p:nvSpPr>
              <p:spPr bwMode="auto">
                <a:xfrm>
                  <a:off x="3667125" y="4691063"/>
                  <a:ext cx="60325" cy="6350"/>
                </a:xfrm>
                <a:custGeom>
                  <a:avLst/>
                  <a:gdLst>
                    <a:gd name="T0" fmla="*/ 177 w 177"/>
                    <a:gd name="T1" fmla="*/ 17 h 17"/>
                    <a:gd name="T2" fmla="*/ 5 w 177"/>
                    <a:gd name="T3" fmla="*/ 17 h 17"/>
                    <a:gd name="T4" fmla="*/ 0 w 177"/>
                    <a:gd name="T5" fmla="*/ 0 h 17"/>
                    <a:gd name="T6" fmla="*/ 162 w 177"/>
                    <a:gd name="T7" fmla="*/ 0 h 17"/>
                    <a:gd name="T8" fmla="*/ 177 w 177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7" h="17">
                      <a:moveTo>
                        <a:pt x="177" y="17"/>
                      </a:move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68" y="5"/>
                        <a:pt x="173" y="11"/>
                        <a:pt x="177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3" name="Freeform 77"/>
                <p:cNvSpPr/>
                <p:nvPr/>
              </p:nvSpPr>
              <p:spPr bwMode="auto">
                <a:xfrm>
                  <a:off x="3665538" y="4675188"/>
                  <a:ext cx="57150" cy="15875"/>
                </a:xfrm>
                <a:custGeom>
                  <a:avLst/>
                  <a:gdLst>
                    <a:gd name="T0" fmla="*/ 166 w 166"/>
                    <a:gd name="T1" fmla="*/ 45 h 45"/>
                    <a:gd name="T2" fmla="*/ 4 w 166"/>
                    <a:gd name="T3" fmla="*/ 45 h 45"/>
                    <a:gd name="T4" fmla="*/ 0 w 166"/>
                    <a:gd name="T5" fmla="*/ 30 h 45"/>
                    <a:gd name="T6" fmla="*/ 59 w 166"/>
                    <a:gd name="T7" fmla="*/ 0 h 45"/>
                    <a:gd name="T8" fmla="*/ 166 w 166"/>
                    <a:gd name="T9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" h="45">
                      <a:moveTo>
                        <a:pt x="166" y="45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94" y="9"/>
                        <a:pt x="140" y="24"/>
                        <a:pt x="166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4" name="Oval 78"/>
                <p:cNvSpPr>
                  <a:spLocks noChangeArrowheads="1"/>
                </p:cNvSpPr>
                <p:nvPr/>
              </p:nvSpPr>
              <p:spPr bwMode="auto">
                <a:xfrm>
                  <a:off x="3633788" y="4597400"/>
                  <a:ext cx="71437" cy="714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5" name="Freeform 79"/>
                <p:cNvSpPr/>
                <p:nvPr/>
              </p:nvSpPr>
              <p:spPr bwMode="auto">
                <a:xfrm>
                  <a:off x="3646488" y="4672013"/>
                  <a:ext cx="39687" cy="14287"/>
                </a:xfrm>
                <a:custGeom>
                  <a:avLst/>
                  <a:gdLst>
                    <a:gd name="T0" fmla="*/ 118 w 118"/>
                    <a:gd name="T1" fmla="*/ 11 h 41"/>
                    <a:gd name="T2" fmla="*/ 59 w 118"/>
                    <a:gd name="T3" fmla="*/ 41 h 41"/>
                    <a:gd name="T4" fmla="*/ 0 w 118"/>
                    <a:gd name="T5" fmla="*/ 11 h 41"/>
                    <a:gd name="T6" fmla="*/ 50 w 118"/>
                    <a:gd name="T7" fmla="*/ 0 h 41"/>
                    <a:gd name="T8" fmla="*/ 67 w 118"/>
                    <a:gd name="T9" fmla="*/ 0 h 41"/>
                    <a:gd name="T10" fmla="*/ 118 w 118"/>
                    <a:gd name="T11" fmla="*/ 1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1">
                      <a:moveTo>
                        <a:pt x="118" y="11"/>
                      </a:move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8" y="4"/>
                        <a:pt x="50" y="0"/>
                        <a:pt x="50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89" y="4"/>
                        <a:pt x="11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6" name="Freeform 80"/>
                <p:cNvSpPr>
                  <a:spLocks noEditPoints="1"/>
                </p:cNvSpPr>
                <p:nvPr/>
              </p:nvSpPr>
              <p:spPr bwMode="auto">
                <a:xfrm>
                  <a:off x="3486150" y="4527550"/>
                  <a:ext cx="265112" cy="163512"/>
                </a:xfrm>
                <a:custGeom>
                  <a:avLst/>
                  <a:gdLst>
                    <a:gd name="T0" fmla="*/ 539 w 782"/>
                    <a:gd name="T1" fmla="*/ 427 h 483"/>
                    <a:gd name="T2" fmla="*/ 522 w 782"/>
                    <a:gd name="T3" fmla="*/ 427 h 483"/>
                    <a:gd name="T4" fmla="*/ 472 w 782"/>
                    <a:gd name="T5" fmla="*/ 438 h 483"/>
                    <a:gd name="T6" fmla="*/ 365 w 782"/>
                    <a:gd name="T7" fmla="*/ 483 h 483"/>
                    <a:gd name="T8" fmla="*/ 344 w 782"/>
                    <a:gd name="T9" fmla="*/ 483 h 483"/>
                    <a:gd name="T10" fmla="*/ 0 w 782"/>
                    <a:gd name="T11" fmla="*/ 483 h 483"/>
                    <a:gd name="T12" fmla="*/ 0 w 782"/>
                    <a:gd name="T13" fmla="*/ 0 h 483"/>
                    <a:gd name="T14" fmla="*/ 782 w 782"/>
                    <a:gd name="T15" fmla="*/ 0 h 483"/>
                    <a:gd name="T16" fmla="*/ 782 w 782"/>
                    <a:gd name="T17" fmla="*/ 483 h 483"/>
                    <a:gd name="T18" fmla="*/ 732 w 782"/>
                    <a:gd name="T19" fmla="*/ 483 h 483"/>
                    <a:gd name="T20" fmla="*/ 697 w 782"/>
                    <a:gd name="T21" fmla="*/ 483 h 483"/>
                    <a:gd name="T22" fmla="*/ 590 w 782"/>
                    <a:gd name="T23" fmla="*/ 438 h 483"/>
                    <a:gd name="T24" fmla="*/ 539 w 782"/>
                    <a:gd name="T25" fmla="*/ 427 h 483"/>
                    <a:gd name="T26" fmla="*/ 433 w 782"/>
                    <a:gd name="T27" fmla="*/ 313 h 483"/>
                    <a:gd name="T28" fmla="*/ 539 w 782"/>
                    <a:gd name="T29" fmla="*/ 419 h 483"/>
                    <a:gd name="T30" fmla="*/ 644 w 782"/>
                    <a:gd name="T31" fmla="*/ 313 h 483"/>
                    <a:gd name="T32" fmla="*/ 539 w 782"/>
                    <a:gd name="T33" fmla="*/ 207 h 483"/>
                    <a:gd name="T34" fmla="*/ 433 w 782"/>
                    <a:gd name="T35" fmla="*/ 313 h 483"/>
                    <a:gd name="T36" fmla="*/ 320 w 782"/>
                    <a:gd name="T37" fmla="*/ 314 h 483"/>
                    <a:gd name="T38" fmla="*/ 320 w 782"/>
                    <a:gd name="T39" fmla="*/ 130 h 483"/>
                    <a:gd name="T40" fmla="*/ 276 w 782"/>
                    <a:gd name="T41" fmla="*/ 130 h 483"/>
                    <a:gd name="T42" fmla="*/ 276 w 782"/>
                    <a:gd name="T43" fmla="*/ 314 h 483"/>
                    <a:gd name="T44" fmla="*/ 320 w 782"/>
                    <a:gd name="T45" fmla="*/ 314 h 483"/>
                    <a:gd name="T46" fmla="*/ 242 w 782"/>
                    <a:gd name="T47" fmla="*/ 311 h 483"/>
                    <a:gd name="T48" fmla="*/ 242 w 782"/>
                    <a:gd name="T49" fmla="*/ 203 h 483"/>
                    <a:gd name="T50" fmla="*/ 198 w 782"/>
                    <a:gd name="T51" fmla="*/ 203 h 483"/>
                    <a:gd name="T52" fmla="*/ 198 w 782"/>
                    <a:gd name="T53" fmla="*/ 311 h 483"/>
                    <a:gd name="T54" fmla="*/ 242 w 782"/>
                    <a:gd name="T55" fmla="*/ 311 h 483"/>
                    <a:gd name="T56" fmla="*/ 174 w 782"/>
                    <a:gd name="T57" fmla="*/ 312 h 483"/>
                    <a:gd name="T58" fmla="*/ 174 w 782"/>
                    <a:gd name="T59" fmla="*/ 236 h 483"/>
                    <a:gd name="T60" fmla="*/ 130 w 782"/>
                    <a:gd name="T61" fmla="*/ 236 h 483"/>
                    <a:gd name="T62" fmla="*/ 130 w 782"/>
                    <a:gd name="T63" fmla="*/ 312 h 483"/>
                    <a:gd name="T64" fmla="*/ 174 w 782"/>
                    <a:gd name="T65" fmla="*/ 312 h 483"/>
                    <a:gd name="T66" fmla="*/ 108 w 782"/>
                    <a:gd name="T67" fmla="*/ 312 h 483"/>
                    <a:gd name="T68" fmla="*/ 108 w 782"/>
                    <a:gd name="T69" fmla="*/ 258 h 483"/>
                    <a:gd name="T70" fmla="*/ 64 w 782"/>
                    <a:gd name="T71" fmla="*/ 258 h 483"/>
                    <a:gd name="T72" fmla="*/ 64 w 782"/>
                    <a:gd name="T73" fmla="*/ 312 h 483"/>
                    <a:gd name="T74" fmla="*/ 108 w 782"/>
                    <a:gd name="T75" fmla="*/ 312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2" h="483">
                      <a:moveTo>
                        <a:pt x="539" y="427"/>
                      </a:moveTo>
                      <a:cubicBezTo>
                        <a:pt x="522" y="427"/>
                        <a:pt x="522" y="427"/>
                        <a:pt x="522" y="427"/>
                      </a:cubicBezTo>
                      <a:cubicBezTo>
                        <a:pt x="522" y="427"/>
                        <a:pt x="500" y="431"/>
                        <a:pt x="472" y="438"/>
                      </a:cubicBezTo>
                      <a:cubicBezTo>
                        <a:pt x="436" y="447"/>
                        <a:pt x="390" y="462"/>
                        <a:pt x="365" y="483"/>
                      </a:cubicBezTo>
                      <a:cubicBezTo>
                        <a:pt x="344" y="483"/>
                        <a:pt x="344" y="483"/>
                        <a:pt x="344" y="483"/>
                      </a:cubicBez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82" y="0"/>
                        <a:pt x="782" y="0"/>
                        <a:pt x="782" y="0"/>
                      </a:cubicBezTo>
                      <a:cubicBezTo>
                        <a:pt x="782" y="483"/>
                        <a:pt x="782" y="483"/>
                        <a:pt x="782" y="483"/>
                      </a:cubicBezTo>
                      <a:cubicBezTo>
                        <a:pt x="732" y="483"/>
                        <a:pt x="732" y="483"/>
                        <a:pt x="732" y="483"/>
                      </a:cubicBezTo>
                      <a:cubicBezTo>
                        <a:pt x="697" y="483"/>
                        <a:pt x="697" y="483"/>
                        <a:pt x="697" y="483"/>
                      </a:cubicBezTo>
                      <a:cubicBezTo>
                        <a:pt x="671" y="462"/>
                        <a:pt x="625" y="447"/>
                        <a:pt x="590" y="438"/>
                      </a:cubicBezTo>
                      <a:cubicBezTo>
                        <a:pt x="561" y="431"/>
                        <a:pt x="539" y="427"/>
                        <a:pt x="539" y="427"/>
                      </a:cubicBezTo>
                      <a:close/>
                      <a:moveTo>
                        <a:pt x="433" y="313"/>
                      </a:moveTo>
                      <a:cubicBezTo>
                        <a:pt x="433" y="371"/>
                        <a:pt x="480" y="419"/>
                        <a:pt x="539" y="419"/>
                      </a:cubicBezTo>
                      <a:cubicBezTo>
                        <a:pt x="597" y="419"/>
                        <a:pt x="644" y="371"/>
                        <a:pt x="644" y="313"/>
                      </a:cubicBezTo>
                      <a:cubicBezTo>
                        <a:pt x="644" y="255"/>
                        <a:pt x="597" y="207"/>
                        <a:pt x="539" y="207"/>
                      </a:cubicBezTo>
                      <a:cubicBezTo>
                        <a:pt x="480" y="207"/>
                        <a:pt x="433" y="255"/>
                        <a:pt x="433" y="313"/>
                      </a:cubicBezTo>
                      <a:close/>
                      <a:moveTo>
                        <a:pt x="320" y="314"/>
                      </a:moveTo>
                      <a:cubicBezTo>
                        <a:pt x="320" y="130"/>
                        <a:pt x="320" y="130"/>
                        <a:pt x="320" y="130"/>
                      </a:cubicBezTo>
                      <a:cubicBezTo>
                        <a:pt x="276" y="130"/>
                        <a:pt x="276" y="130"/>
                        <a:pt x="276" y="130"/>
                      </a:cubicBezTo>
                      <a:cubicBezTo>
                        <a:pt x="276" y="314"/>
                        <a:pt x="276" y="314"/>
                        <a:pt x="276" y="314"/>
                      </a:cubicBezTo>
                      <a:lnTo>
                        <a:pt x="320" y="314"/>
                      </a:lnTo>
                      <a:close/>
                      <a:moveTo>
                        <a:pt x="242" y="311"/>
                      </a:moveTo>
                      <a:cubicBezTo>
                        <a:pt x="242" y="203"/>
                        <a:pt x="242" y="203"/>
                        <a:pt x="242" y="203"/>
                      </a:cubicBezTo>
                      <a:cubicBezTo>
                        <a:pt x="198" y="203"/>
                        <a:pt x="198" y="203"/>
                        <a:pt x="198" y="203"/>
                      </a:cubicBezTo>
                      <a:cubicBezTo>
                        <a:pt x="198" y="311"/>
                        <a:pt x="198" y="311"/>
                        <a:pt x="198" y="311"/>
                      </a:cubicBezTo>
                      <a:lnTo>
                        <a:pt x="242" y="311"/>
                      </a:lnTo>
                      <a:close/>
                      <a:moveTo>
                        <a:pt x="174" y="312"/>
                      </a:moveTo>
                      <a:cubicBezTo>
                        <a:pt x="174" y="236"/>
                        <a:pt x="174" y="236"/>
                        <a:pt x="174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ubicBezTo>
                        <a:pt x="130" y="312"/>
                        <a:pt x="130" y="312"/>
                        <a:pt x="130" y="312"/>
                      </a:cubicBezTo>
                      <a:lnTo>
                        <a:pt x="174" y="312"/>
                      </a:lnTo>
                      <a:close/>
                      <a:moveTo>
                        <a:pt x="108" y="312"/>
                      </a:moveTo>
                      <a:cubicBezTo>
                        <a:pt x="108" y="258"/>
                        <a:pt x="108" y="258"/>
                        <a:pt x="108" y="258"/>
                      </a:cubicBezTo>
                      <a:cubicBezTo>
                        <a:pt x="64" y="258"/>
                        <a:pt x="64" y="258"/>
                        <a:pt x="64" y="258"/>
                      </a:cubicBezTo>
                      <a:cubicBezTo>
                        <a:pt x="64" y="312"/>
                        <a:pt x="64" y="312"/>
                        <a:pt x="64" y="312"/>
                      </a:cubicBezTo>
                      <a:lnTo>
                        <a:pt x="108" y="3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7" name="Freeform 81"/>
                <p:cNvSpPr/>
                <p:nvPr/>
              </p:nvSpPr>
              <p:spPr bwMode="auto">
                <a:xfrm>
                  <a:off x="3609975" y="4675188"/>
                  <a:ext cx="55562" cy="15875"/>
                </a:xfrm>
                <a:custGeom>
                  <a:avLst/>
                  <a:gdLst>
                    <a:gd name="T0" fmla="*/ 166 w 166"/>
                    <a:gd name="T1" fmla="*/ 30 h 45"/>
                    <a:gd name="T2" fmla="*/ 161 w 166"/>
                    <a:gd name="T3" fmla="*/ 45 h 45"/>
                    <a:gd name="T4" fmla="*/ 0 w 166"/>
                    <a:gd name="T5" fmla="*/ 45 h 45"/>
                    <a:gd name="T6" fmla="*/ 107 w 166"/>
                    <a:gd name="T7" fmla="*/ 0 h 45"/>
                    <a:gd name="T8" fmla="*/ 166 w 166"/>
                    <a:gd name="T9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" h="45">
                      <a:moveTo>
                        <a:pt x="166" y="30"/>
                      </a:moveTo>
                      <a:cubicBezTo>
                        <a:pt x="161" y="45"/>
                        <a:pt x="161" y="45"/>
                        <a:pt x="161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25" y="24"/>
                        <a:pt x="71" y="9"/>
                        <a:pt x="107" y="0"/>
                      </a:cubicBezTo>
                      <a:lnTo>
                        <a:pt x="166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8" name="Freeform 82"/>
                <p:cNvSpPr/>
                <p:nvPr/>
              </p:nvSpPr>
              <p:spPr bwMode="auto">
                <a:xfrm>
                  <a:off x="3605213" y="4691063"/>
                  <a:ext cx="58737" cy="6350"/>
                </a:xfrm>
                <a:custGeom>
                  <a:avLst/>
                  <a:gdLst>
                    <a:gd name="T0" fmla="*/ 176 w 176"/>
                    <a:gd name="T1" fmla="*/ 0 h 17"/>
                    <a:gd name="T2" fmla="*/ 170 w 176"/>
                    <a:gd name="T3" fmla="*/ 17 h 17"/>
                    <a:gd name="T4" fmla="*/ 0 w 176"/>
                    <a:gd name="T5" fmla="*/ 17 h 17"/>
                    <a:gd name="T6" fmla="*/ 15 w 176"/>
                    <a:gd name="T7" fmla="*/ 0 h 17"/>
                    <a:gd name="T8" fmla="*/ 176 w 176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6" h="17">
                      <a:moveTo>
                        <a:pt x="176" y="0"/>
                      </a:moveTo>
                      <a:cubicBezTo>
                        <a:pt x="170" y="17"/>
                        <a:pt x="170" y="17"/>
                        <a:pt x="17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3" y="11"/>
                        <a:pt x="8" y="5"/>
                        <a:pt x="15" y="0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9" name="Freeform 83"/>
                <p:cNvSpPr/>
                <p:nvPr/>
              </p:nvSpPr>
              <p:spPr bwMode="auto">
                <a:xfrm>
                  <a:off x="3602038" y="4697413"/>
                  <a:ext cx="60325" cy="6350"/>
                </a:xfrm>
                <a:custGeom>
                  <a:avLst/>
                  <a:gdLst>
                    <a:gd name="T0" fmla="*/ 176 w 176"/>
                    <a:gd name="T1" fmla="*/ 0 h 20"/>
                    <a:gd name="T2" fmla="*/ 170 w 176"/>
                    <a:gd name="T3" fmla="*/ 20 h 20"/>
                    <a:gd name="T4" fmla="*/ 0 w 176"/>
                    <a:gd name="T5" fmla="*/ 20 h 20"/>
                    <a:gd name="T6" fmla="*/ 0 w 176"/>
                    <a:gd name="T7" fmla="*/ 19 h 20"/>
                    <a:gd name="T8" fmla="*/ 6 w 176"/>
                    <a:gd name="T9" fmla="*/ 0 h 20"/>
                    <a:gd name="T10" fmla="*/ 176 w 176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6" h="20">
                      <a:moveTo>
                        <a:pt x="176" y="0"/>
                      </a:moveTo>
                      <a:cubicBezTo>
                        <a:pt x="170" y="20"/>
                        <a:pt x="170" y="20"/>
                        <a:pt x="17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2" y="6"/>
                        <a:pt x="6" y="0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0" name="Freeform 84"/>
                <p:cNvSpPr/>
                <p:nvPr/>
              </p:nvSpPr>
              <p:spPr bwMode="auto">
                <a:xfrm>
                  <a:off x="3475038" y="4697413"/>
                  <a:ext cx="120650" cy="6350"/>
                </a:xfrm>
                <a:custGeom>
                  <a:avLst/>
                  <a:gdLst>
                    <a:gd name="T0" fmla="*/ 17 w 355"/>
                    <a:gd name="T1" fmla="*/ 0 h 20"/>
                    <a:gd name="T2" fmla="*/ 355 w 355"/>
                    <a:gd name="T3" fmla="*/ 0 h 20"/>
                    <a:gd name="T4" fmla="*/ 353 w 355"/>
                    <a:gd name="T5" fmla="*/ 20 h 20"/>
                    <a:gd name="T6" fmla="*/ 0 w 355"/>
                    <a:gd name="T7" fmla="*/ 20 h 20"/>
                    <a:gd name="T8" fmla="*/ 0 w 355"/>
                    <a:gd name="T9" fmla="*/ 0 h 20"/>
                    <a:gd name="T10" fmla="*/ 17 w 355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5" h="20">
                      <a:moveTo>
                        <a:pt x="17" y="0"/>
                      </a:moveTo>
                      <a:cubicBezTo>
                        <a:pt x="355" y="0"/>
                        <a:pt x="355" y="0"/>
                        <a:pt x="355" y="0"/>
                      </a:cubicBezTo>
                      <a:cubicBezTo>
                        <a:pt x="351" y="9"/>
                        <a:pt x="353" y="20"/>
                        <a:pt x="353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1" name="Freeform 85"/>
                <p:cNvSpPr/>
                <p:nvPr/>
              </p:nvSpPr>
              <p:spPr bwMode="auto">
                <a:xfrm>
                  <a:off x="3475038" y="4516438"/>
                  <a:ext cx="287337" cy="187325"/>
                </a:xfrm>
                <a:custGeom>
                  <a:avLst/>
                  <a:gdLst>
                    <a:gd name="T0" fmla="*/ 829 w 848"/>
                    <a:gd name="T1" fmla="*/ 18 h 553"/>
                    <a:gd name="T2" fmla="*/ 17 w 848"/>
                    <a:gd name="T3" fmla="*/ 18 h 553"/>
                    <a:gd name="T4" fmla="*/ 17 w 848"/>
                    <a:gd name="T5" fmla="*/ 533 h 553"/>
                    <a:gd name="T6" fmla="*/ 0 w 848"/>
                    <a:gd name="T7" fmla="*/ 533 h 553"/>
                    <a:gd name="T8" fmla="*/ 0 w 848"/>
                    <a:gd name="T9" fmla="*/ 0 h 553"/>
                    <a:gd name="T10" fmla="*/ 848 w 848"/>
                    <a:gd name="T11" fmla="*/ 0 h 553"/>
                    <a:gd name="T12" fmla="*/ 848 w 848"/>
                    <a:gd name="T13" fmla="*/ 553 h 553"/>
                    <a:gd name="T14" fmla="*/ 788 w 848"/>
                    <a:gd name="T15" fmla="*/ 553 h 553"/>
                    <a:gd name="T16" fmla="*/ 780 w 848"/>
                    <a:gd name="T17" fmla="*/ 533 h 553"/>
                    <a:gd name="T18" fmla="*/ 829 w 848"/>
                    <a:gd name="T19" fmla="*/ 533 h 553"/>
                    <a:gd name="T20" fmla="*/ 829 w 848"/>
                    <a:gd name="T21" fmla="*/ 18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8" h="553">
                      <a:moveTo>
                        <a:pt x="829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533"/>
                        <a:pt x="17" y="533"/>
                        <a:pt x="17" y="533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48" y="0"/>
                        <a:pt x="848" y="0"/>
                        <a:pt x="848" y="0"/>
                      </a:cubicBezTo>
                      <a:cubicBezTo>
                        <a:pt x="848" y="553"/>
                        <a:pt x="848" y="553"/>
                        <a:pt x="848" y="553"/>
                      </a:cubicBezTo>
                      <a:cubicBezTo>
                        <a:pt x="788" y="553"/>
                        <a:pt x="788" y="553"/>
                        <a:pt x="788" y="553"/>
                      </a:cubicBezTo>
                      <a:cubicBezTo>
                        <a:pt x="788" y="546"/>
                        <a:pt x="784" y="539"/>
                        <a:pt x="780" y="533"/>
                      </a:cubicBezTo>
                      <a:cubicBezTo>
                        <a:pt x="829" y="533"/>
                        <a:pt x="829" y="533"/>
                        <a:pt x="829" y="533"/>
                      </a:cubicBezTo>
                      <a:lnTo>
                        <a:pt x="829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299" name="组合 298"/>
          <p:cNvGrpSpPr/>
          <p:nvPr/>
        </p:nvGrpSpPr>
        <p:grpSpPr bwMode="auto">
          <a:xfrm>
            <a:off x="6534150" y="2598738"/>
            <a:ext cx="2339975" cy="1403350"/>
            <a:chOff x="6533429" y="2599503"/>
            <a:chExt cx="2340001" cy="1403360"/>
          </a:xfrm>
        </p:grpSpPr>
        <p:sp>
          <p:nvSpPr>
            <p:cNvPr id="15373" name="矩形 132"/>
            <p:cNvSpPr>
              <a:spLocks noChangeArrowheads="1"/>
            </p:cNvSpPr>
            <p:nvPr/>
          </p:nvSpPr>
          <p:spPr bwMode="auto">
            <a:xfrm>
              <a:off x="6533430" y="3171866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Rectangle 636"/>
            <p:cNvSpPr>
              <a:spLocks noChangeArrowheads="1"/>
            </p:cNvSpPr>
            <p:nvPr/>
          </p:nvSpPr>
          <p:spPr bwMode="auto">
            <a:xfrm>
              <a:off x="6533429" y="2607440"/>
              <a:ext cx="2340001" cy="500067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75" name="TextBox 135"/>
            <p:cNvSpPr txBox="1">
              <a:spLocks noChangeArrowheads="1"/>
            </p:cNvSpPr>
            <p:nvPr/>
          </p:nvSpPr>
          <p:spPr bwMode="auto">
            <a:xfrm>
              <a:off x="6892249" y="2599503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6" name="TextBox 136"/>
            <p:cNvSpPr txBox="1">
              <a:spLocks noChangeArrowheads="1"/>
            </p:cNvSpPr>
            <p:nvPr/>
          </p:nvSpPr>
          <p:spPr bwMode="auto">
            <a:xfrm>
              <a:off x="6923782" y="2885516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6667989" y="2703359"/>
              <a:ext cx="331934" cy="345260"/>
              <a:chOff x="6332431" y="2863380"/>
              <a:chExt cx="331934" cy="345260"/>
            </a:xfrm>
            <a:solidFill>
              <a:schemeClr val="tx1"/>
            </a:solidFill>
          </p:grpSpPr>
          <p:sp>
            <p:nvSpPr>
              <p:cNvPr id="139" name="Freeform 7"/>
              <p:cNvSpPr/>
              <p:nvPr/>
            </p:nvSpPr>
            <p:spPr bwMode="auto">
              <a:xfrm rot="13500000">
                <a:off x="6325768" y="2870043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6417675" y="2928801"/>
                <a:ext cx="133350" cy="204787"/>
                <a:chOff x="9118600" y="3322638"/>
                <a:chExt cx="133350" cy="204787"/>
              </a:xfrm>
              <a:grpFill/>
            </p:grpSpPr>
            <p:sp>
              <p:nvSpPr>
                <p:cNvPr id="141" name="Freeform 90"/>
                <p:cNvSpPr/>
                <p:nvPr/>
              </p:nvSpPr>
              <p:spPr bwMode="auto">
                <a:xfrm>
                  <a:off x="9204325" y="3322638"/>
                  <a:ext cx="47625" cy="92075"/>
                </a:xfrm>
                <a:custGeom>
                  <a:avLst/>
                  <a:gdLst>
                    <a:gd name="T0" fmla="*/ 30 w 30"/>
                    <a:gd name="T1" fmla="*/ 4 h 58"/>
                    <a:gd name="T2" fmla="*/ 12 w 30"/>
                    <a:gd name="T3" fmla="*/ 58 h 58"/>
                    <a:gd name="T4" fmla="*/ 0 w 30"/>
                    <a:gd name="T5" fmla="*/ 54 h 58"/>
                    <a:gd name="T6" fmla="*/ 19 w 30"/>
                    <a:gd name="T7" fmla="*/ 0 h 58"/>
                    <a:gd name="T8" fmla="*/ 30 w 30"/>
                    <a:gd name="T9" fmla="*/ 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58">
                      <a:moveTo>
                        <a:pt x="30" y="4"/>
                      </a:moveTo>
                      <a:lnTo>
                        <a:pt x="12" y="58"/>
                      </a:lnTo>
                      <a:lnTo>
                        <a:pt x="0" y="54"/>
                      </a:lnTo>
                      <a:lnTo>
                        <a:pt x="19" y="0"/>
                      </a:lnTo>
                      <a:lnTo>
                        <a:pt x="3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2" name="Freeform 91"/>
                <p:cNvSpPr>
                  <a:spLocks noEditPoints="1"/>
                </p:cNvSpPr>
                <p:nvPr/>
              </p:nvSpPr>
              <p:spPr bwMode="auto">
                <a:xfrm>
                  <a:off x="9118600" y="3476625"/>
                  <a:ext cx="123825" cy="50800"/>
                </a:xfrm>
                <a:custGeom>
                  <a:avLst/>
                  <a:gdLst>
                    <a:gd name="T0" fmla="*/ 72 w 78"/>
                    <a:gd name="T1" fmla="*/ 0 h 32"/>
                    <a:gd name="T2" fmla="*/ 78 w 78"/>
                    <a:gd name="T3" fmla="*/ 32 h 32"/>
                    <a:gd name="T4" fmla="*/ 0 w 78"/>
                    <a:gd name="T5" fmla="*/ 32 h 32"/>
                    <a:gd name="T6" fmla="*/ 25 w 78"/>
                    <a:gd name="T7" fmla="*/ 0 h 32"/>
                    <a:gd name="T8" fmla="*/ 45 w 78"/>
                    <a:gd name="T9" fmla="*/ 0 h 32"/>
                    <a:gd name="T10" fmla="*/ 48 w 78"/>
                    <a:gd name="T11" fmla="*/ 0 h 32"/>
                    <a:gd name="T12" fmla="*/ 72 w 78"/>
                    <a:gd name="T13" fmla="*/ 0 h 32"/>
                    <a:gd name="T14" fmla="*/ 73 w 78"/>
                    <a:gd name="T15" fmla="*/ 21 h 32"/>
                    <a:gd name="T16" fmla="*/ 71 w 78"/>
                    <a:gd name="T17" fmla="*/ 15 h 32"/>
                    <a:gd name="T18" fmla="*/ 24 w 78"/>
                    <a:gd name="T19" fmla="*/ 15 h 32"/>
                    <a:gd name="T20" fmla="*/ 20 w 78"/>
                    <a:gd name="T21" fmla="*/ 21 h 32"/>
                    <a:gd name="T22" fmla="*/ 73 w 78"/>
                    <a:gd name="T23" fmla="*/ 21 h 32"/>
                    <a:gd name="T24" fmla="*/ 71 w 78"/>
                    <a:gd name="T25" fmla="*/ 11 h 32"/>
                    <a:gd name="T26" fmla="*/ 70 w 78"/>
                    <a:gd name="T27" fmla="*/ 5 h 32"/>
                    <a:gd name="T28" fmla="*/ 28 w 78"/>
                    <a:gd name="T29" fmla="*/ 5 h 32"/>
                    <a:gd name="T30" fmla="*/ 24 w 78"/>
                    <a:gd name="T31" fmla="*/ 11 h 32"/>
                    <a:gd name="T32" fmla="*/ 71 w 78"/>
                    <a:gd name="T33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32">
                      <a:moveTo>
                        <a:pt x="72" y="0"/>
                      </a:moveTo>
                      <a:lnTo>
                        <a:pt x="78" y="32"/>
                      </a:lnTo>
                      <a:lnTo>
                        <a:pt x="0" y="32"/>
                      </a:lnTo>
                      <a:lnTo>
                        <a:pt x="25" y="0"/>
                      </a:lnTo>
                      <a:lnTo>
                        <a:pt x="45" y="0"/>
                      </a:lnTo>
                      <a:lnTo>
                        <a:pt x="48" y="0"/>
                      </a:lnTo>
                      <a:lnTo>
                        <a:pt x="72" y="0"/>
                      </a:lnTo>
                      <a:close/>
                      <a:moveTo>
                        <a:pt x="73" y="21"/>
                      </a:moveTo>
                      <a:lnTo>
                        <a:pt x="71" y="15"/>
                      </a:lnTo>
                      <a:lnTo>
                        <a:pt x="24" y="15"/>
                      </a:lnTo>
                      <a:lnTo>
                        <a:pt x="20" y="21"/>
                      </a:lnTo>
                      <a:lnTo>
                        <a:pt x="73" y="21"/>
                      </a:lnTo>
                      <a:close/>
                      <a:moveTo>
                        <a:pt x="71" y="11"/>
                      </a:moveTo>
                      <a:lnTo>
                        <a:pt x="70" y="5"/>
                      </a:lnTo>
                      <a:lnTo>
                        <a:pt x="28" y="5"/>
                      </a:lnTo>
                      <a:lnTo>
                        <a:pt x="24" y="11"/>
                      </a:lnTo>
                      <a:lnTo>
                        <a:pt x="71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3" name="Freeform 92"/>
                <p:cNvSpPr/>
                <p:nvPr/>
              </p:nvSpPr>
              <p:spPr bwMode="auto">
                <a:xfrm>
                  <a:off x="9150350" y="3500438"/>
                  <a:ext cx="84138" cy="9525"/>
                </a:xfrm>
                <a:custGeom>
                  <a:avLst/>
                  <a:gdLst>
                    <a:gd name="T0" fmla="*/ 51 w 53"/>
                    <a:gd name="T1" fmla="*/ 0 h 6"/>
                    <a:gd name="T2" fmla="*/ 53 w 53"/>
                    <a:gd name="T3" fmla="*/ 6 h 6"/>
                    <a:gd name="T4" fmla="*/ 0 w 53"/>
                    <a:gd name="T5" fmla="*/ 6 h 6"/>
                    <a:gd name="T6" fmla="*/ 4 w 53"/>
                    <a:gd name="T7" fmla="*/ 0 h 6"/>
                    <a:gd name="T8" fmla="*/ 51 w 53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6">
                      <a:moveTo>
                        <a:pt x="51" y="0"/>
                      </a:moveTo>
                      <a:lnTo>
                        <a:pt x="53" y="6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4" name="Freeform 93"/>
                <p:cNvSpPr/>
                <p:nvPr/>
              </p:nvSpPr>
              <p:spPr bwMode="auto">
                <a:xfrm>
                  <a:off x="9156700" y="3484563"/>
                  <a:ext cx="74613" cy="9525"/>
                </a:xfrm>
                <a:custGeom>
                  <a:avLst/>
                  <a:gdLst>
                    <a:gd name="T0" fmla="*/ 46 w 47"/>
                    <a:gd name="T1" fmla="*/ 0 h 6"/>
                    <a:gd name="T2" fmla="*/ 47 w 47"/>
                    <a:gd name="T3" fmla="*/ 6 h 6"/>
                    <a:gd name="T4" fmla="*/ 0 w 47"/>
                    <a:gd name="T5" fmla="*/ 6 h 6"/>
                    <a:gd name="T6" fmla="*/ 4 w 47"/>
                    <a:gd name="T7" fmla="*/ 0 h 6"/>
                    <a:gd name="T8" fmla="*/ 46 w 47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">
                      <a:moveTo>
                        <a:pt x="46" y="0"/>
                      </a:moveTo>
                      <a:lnTo>
                        <a:pt x="47" y="6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Freeform 94"/>
                <p:cNvSpPr/>
                <p:nvPr/>
              </p:nvSpPr>
              <p:spPr bwMode="auto">
                <a:xfrm>
                  <a:off x="9185275" y="3409950"/>
                  <a:ext cx="39688" cy="65087"/>
                </a:xfrm>
                <a:custGeom>
                  <a:avLst/>
                  <a:gdLst>
                    <a:gd name="T0" fmla="*/ 198 w 198"/>
                    <a:gd name="T1" fmla="*/ 173 h 335"/>
                    <a:gd name="T2" fmla="*/ 44 w 198"/>
                    <a:gd name="T3" fmla="*/ 335 h 335"/>
                    <a:gd name="T4" fmla="*/ 70 w 198"/>
                    <a:gd name="T5" fmla="*/ 260 h 335"/>
                    <a:gd name="T6" fmla="*/ 100 w 198"/>
                    <a:gd name="T7" fmla="*/ 238 h 335"/>
                    <a:gd name="T8" fmla="*/ 80 w 198"/>
                    <a:gd name="T9" fmla="*/ 198 h 335"/>
                    <a:gd name="T10" fmla="*/ 39 w 198"/>
                    <a:gd name="T11" fmla="*/ 218 h 335"/>
                    <a:gd name="T12" fmla="*/ 50 w 198"/>
                    <a:gd name="T13" fmla="*/ 253 h 335"/>
                    <a:gd name="T14" fmla="*/ 25 w 198"/>
                    <a:gd name="T15" fmla="*/ 329 h 335"/>
                    <a:gd name="T16" fmla="*/ 0 w 198"/>
                    <a:gd name="T17" fmla="*/ 107 h 335"/>
                    <a:gd name="T18" fmla="*/ 112 w 198"/>
                    <a:gd name="T19" fmla="*/ 0 h 335"/>
                    <a:gd name="T20" fmla="*/ 173 w 198"/>
                    <a:gd name="T21" fmla="*/ 21 h 335"/>
                    <a:gd name="T22" fmla="*/ 198 w 198"/>
                    <a:gd name="T23" fmla="*/ 173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8" h="335">
                      <a:moveTo>
                        <a:pt x="198" y="173"/>
                      </a:moveTo>
                      <a:cubicBezTo>
                        <a:pt x="44" y="335"/>
                        <a:pt x="44" y="335"/>
                        <a:pt x="44" y="335"/>
                      </a:cubicBezTo>
                      <a:cubicBezTo>
                        <a:pt x="70" y="260"/>
                        <a:pt x="70" y="260"/>
                        <a:pt x="70" y="260"/>
                      </a:cubicBezTo>
                      <a:cubicBezTo>
                        <a:pt x="83" y="260"/>
                        <a:pt x="95" y="251"/>
                        <a:pt x="100" y="238"/>
                      </a:cubicBezTo>
                      <a:cubicBezTo>
                        <a:pt x="105" y="221"/>
                        <a:pt x="96" y="203"/>
                        <a:pt x="80" y="198"/>
                      </a:cubicBezTo>
                      <a:cubicBezTo>
                        <a:pt x="63" y="192"/>
                        <a:pt x="45" y="201"/>
                        <a:pt x="39" y="218"/>
                      </a:cubicBezTo>
                      <a:cubicBezTo>
                        <a:pt x="35" y="231"/>
                        <a:pt x="40" y="245"/>
                        <a:pt x="50" y="253"/>
                      </a:cubicBezTo>
                      <a:cubicBezTo>
                        <a:pt x="25" y="329"/>
                        <a:pt x="25" y="329"/>
                        <a:pt x="25" y="329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79" y="101"/>
                        <a:pt x="112" y="0"/>
                      </a:cubicBezTo>
                      <a:cubicBezTo>
                        <a:pt x="173" y="21"/>
                        <a:pt x="173" y="21"/>
                        <a:pt x="173" y="21"/>
                      </a:cubicBezTo>
                      <a:cubicBezTo>
                        <a:pt x="139" y="121"/>
                        <a:pt x="198" y="173"/>
                        <a:pt x="198" y="1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300" name="组合 299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146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148" name="矩形 147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0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4589</Words>
  <Application>WPS 演示</Application>
  <PresentationFormat>全屏显示(16:9)</PresentationFormat>
  <Paragraphs>729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Meiryo UI</vt:lpstr>
      <vt:lpstr>幼圆</vt:lpstr>
      <vt:lpstr>经典仿宋简</vt:lpstr>
      <vt:lpstr>微软雅黑</vt:lpstr>
      <vt:lpstr>经典繁超宋</vt:lpstr>
      <vt:lpstr>华文楷体</vt:lpstr>
      <vt:lpstr>方正明尚体 落落自补</vt:lpstr>
      <vt:lpstr>Arial Unicode MS</vt:lpstr>
      <vt:lpstr>等线</vt:lpstr>
      <vt:lpstr>方正中等线简体</vt:lpstr>
      <vt:lpstr>Malgun Gothic</vt:lpstr>
      <vt:lpstr>DFPMaruGothic-SB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2013-09-30T09:09:00Z</dcterms:created>
  <dcterms:modified xsi:type="dcterms:W3CDTF">2018-08-29T03:52:48Z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