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5CA3BE-F10F-4A4C-A425-A952BD621E3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D98E611-46C8-45F0-9A0E-45CF5A7BD3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96A34A1-542E-4B95-B6C9-483CD570E828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EFEE3A-F09A-47B3-97D1-B3B816F9B71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4D44067-A5A7-4265-A878-291F70F0383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6F7447-5BCF-4CD6-A70D-D486C40099B9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C71CE0-3FE1-4AFE-ADCF-60B580D42F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3435F2D-52A5-4E06-A07E-9C3824AF9F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0EFB65-4DA6-4AD1-B494-4DED62C04E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6CD202E-C4C8-458A-BAE4-BCE1E8FB02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C81380A-1CD0-4ECC-B811-BB08187DCA3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51A2DF-B2E2-4F9D-B8F1-1A55812589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1440D-6DB1-415D-869D-ED119041B69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073C0E-F8D4-482C-9430-E5EEE41EF7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EFCB50-F3E5-4CAD-A31E-35482243322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492BC04-6447-49D8-92E7-D34639673F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1DB478-BE0B-4DBC-9CDE-7FBB116525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2737BB1-C6A2-40C3-A8A1-DBB11A6B2B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8D3323-7C2F-4704-8925-4CB327A78EE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7325D6B-C0E0-4563-B049-DF66969D02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7DC57E-D70D-4820-8A0D-023536481AF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CAADC7B-C22B-40D9-8260-A3CFC467CC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18" descr="C:\Users\Administrator\Desktop\654 (4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8965" r="1097" b="10574"/>
          <a:stretch>
            <a:fillRect/>
          </a:stretch>
        </p:blipFill>
        <p:spPr bwMode="auto">
          <a:xfrm>
            <a:off x="23813" y="1671638"/>
            <a:ext cx="9113837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5036" y="10758"/>
            <a:ext cx="9144000" cy="6858000"/>
          </a:xfrm>
          <a:prstGeom prst="rect">
            <a:avLst/>
          </a:prstGeom>
          <a:gradFill flip="none" rotWithShape="1">
            <a:gsLst>
              <a:gs pos="2000">
                <a:schemeClr val="bg1"/>
              </a:gs>
              <a:gs pos="100000">
                <a:schemeClr val="bg1">
                  <a:alpha val="8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6616700"/>
            <a:ext cx="9153525" cy="260350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207375" y="6618288"/>
            <a:ext cx="946150" cy="261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-3175" y="6613525"/>
            <a:ext cx="82105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>
            <a:off x="8207375" y="6613525"/>
            <a:ext cx="9461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D2F7B9-BDF6-413A-AEC8-E9C9A3E83B4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3DACE32-F2F1-4911-AB62-411231E426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F21998-8DA9-40E9-AD06-FAC3CB6A22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4A7F850-1253-4F8C-8456-85E0181786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8" descr="C:\Users\Administrator\Desktop\654 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7434" b="10574"/>
          <a:stretch>
            <a:fillRect/>
          </a:stretch>
        </p:blipFill>
        <p:spPr bwMode="auto">
          <a:xfrm>
            <a:off x="0" y="0"/>
            <a:ext cx="9147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0" y="4659313"/>
            <a:ext cx="9144000" cy="222567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7175" cy="4749800"/>
          </a:xfrm>
          <a:prstGeom prst="rect">
            <a:avLst/>
          </a:prstGeom>
          <a:solidFill>
            <a:schemeClr val="accent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4659313"/>
            <a:ext cx="9144000" cy="9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214813" y="4716463"/>
            <a:ext cx="5145087" cy="1108075"/>
            <a:chOff x="4189100" y="4716780"/>
            <a:chExt cx="5145400" cy="1108229"/>
          </a:xfrm>
        </p:grpSpPr>
        <p:sp>
          <p:nvSpPr>
            <p:cNvPr id="13322" name="TextBox 43"/>
            <p:cNvSpPr txBox="1">
              <a:spLocks noChangeArrowheads="1"/>
            </p:cNvSpPr>
            <p:nvPr/>
          </p:nvSpPr>
          <p:spPr bwMode="auto">
            <a:xfrm>
              <a:off x="4189100" y="4716780"/>
              <a:ext cx="5145400" cy="91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200">
                  <a:solidFill>
                    <a:srgbClr val="FFFFFF"/>
                  </a:solidFill>
                  <a:latin typeface="Arial" panose="020B0604020202020204" pitchFamily="34" charset="0"/>
                  <a:ea typeface="Arial Unicode MS" panose="020B0604020202020204" pitchFamily="34" charset="-122"/>
                </a:rPr>
                <a:t>POWERPOINT</a:t>
              </a:r>
              <a:endParaRPr lang="zh-CN" altLang="en-US" sz="520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</a:endParaRPr>
            </a:p>
          </p:txBody>
        </p:sp>
        <p:sp>
          <p:nvSpPr>
            <p:cNvPr id="48" name="TextBox 8"/>
            <p:cNvSpPr txBox="1">
              <a:spLocks noChangeArrowheads="1"/>
            </p:cNvSpPr>
            <p:nvPr/>
          </p:nvSpPr>
          <p:spPr bwMode="auto">
            <a:xfrm>
              <a:off x="6084690" y="5516991"/>
              <a:ext cx="2841798" cy="308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适用于工作汇报及相关类别演示</a:t>
              </a:r>
              <a:endParaRPr lang="zh-CN" altLang="en-US" sz="1400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49" name="直接连接符 2048"/>
            <p:cNvCxnSpPr/>
            <p:nvPr/>
          </p:nvCxnSpPr>
          <p:spPr>
            <a:xfrm flipH="1">
              <a:off x="4284356" y="5516991"/>
              <a:ext cx="451036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6300192" y="3571530"/>
            <a:ext cx="3024336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ln w="28575">
                  <a:solidFill>
                    <a:prstClr val="white"/>
                  </a:solidFill>
                </a:ln>
                <a:noFill/>
                <a:latin typeface="Arial Black" panose="020B0A04020102020204" pitchFamily="34" charset="0"/>
                <a:ea typeface="+mn-ea"/>
              </a:rPr>
              <a:t>2013</a:t>
            </a:r>
            <a:endParaRPr lang="zh-CN" altLang="en-US" sz="7200" dirty="0">
              <a:ln w="28575">
                <a:solidFill>
                  <a:prstClr val="white"/>
                </a:solidFill>
              </a:ln>
              <a:noFill/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52" name="Freeform 8"/>
          <p:cNvSpPr>
            <a:spLocks noEditPoints="1"/>
          </p:cNvSpPr>
          <p:nvPr/>
        </p:nvSpPr>
        <p:spPr bwMode="auto">
          <a:xfrm>
            <a:off x="-36513" y="4757738"/>
            <a:ext cx="4532313" cy="2055812"/>
          </a:xfrm>
          <a:custGeom>
            <a:avLst/>
            <a:gdLst>
              <a:gd name="T0" fmla="*/ 440 w 2074"/>
              <a:gd name="T1" fmla="*/ 527 h 1026"/>
              <a:gd name="T2" fmla="*/ 420 w 2074"/>
              <a:gd name="T3" fmla="*/ 375 h 1026"/>
              <a:gd name="T4" fmla="*/ 450 w 2074"/>
              <a:gd name="T5" fmla="*/ 420 h 1026"/>
              <a:gd name="T6" fmla="*/ 581 w 2074"/>
              <a:gd name="T7" fmla="*/ 215 h 1026"/>
              <a:gd name="T8" fmla="*/ 598 w 2074"/>
              <a:gd name="T9" fmla="*/ 139 h 1026"/>
              <a:gd name="T10" fmla="*/ 532 w 2074"/>
              <a:gd name="T11" fmla="*/ 129 h 1026"/>
              <a:gd name="T12" fmla="*/ 603 w 2074"/>
              <a:gd name="T13" fmla="*/ 125 h 1026"/>
              <a:gd name="T14" fmla="*/ 540 w 2074"/>
              <a:gd name="T15" fmla="*/ 66 h 1026"/>
              <a:gd name="T16" fmla="*/ 486 w 2074"/>
              <a:gd name="T17" fmla="*/ 92 h 1026"/>
              <a:gd name="T18" fmla="*/ 332 w 2074"/>
              <a:gd name="T19" fmla="*/ 79 h 1026"/>
              <a:gd name="T20" fmla="*/ 16 w 2074"/>
              <a:gd name="T21" fmla="*/ 199 h 1026"/>
              <a:gd name="T22" fmla="*/ 212 w 2074"/>
              <a:gd name="T23" fmla="*/ 203 h 1026"/>
              <a:gd name="T24" fmla="*/ 214 w 2074"/>
              <a:gd name="T25" fmla="*/ 375 h 1026"/>
              <a:gd name="T26" fmla="*/ 339 w 2074"/>
              <a:gd name="T27" fmla="*/ 481 h 1026"/>
              <a:gd name="T28" fmla="*/ 470 w 2074"/>
              <a:gd name="T29" fmla="*/ 725 h 1026"/>
              <a:gd name="T30" fmla="*/ 581 w 2074"/>
              <a:gd name="T31" fmla="*/ 1023 h 1026"/>
              <a:gd name="T32" fmla="*/ 606 w 2074"/>
              <a:gd name="T33" fmla="*/ 879 h 1026"/>
              <a:gd name="T34" fmla="*/ 873 w 2074"/>
              <a:gd name="T35" fmla="*/ 79 h 1026"/>
              <a:gd name="T36" fmla="*/ 636 w 2074"/>
              <a:gd name="T37" fmla="*/ 4 h 1026"/>
              <a:gd name="T38" fmla="*/ 622 w 2074"/>
              <a:gd name="T39" fmla="*/ 39 h 1026"/>
              <a:gd name="T40" fmla="*/ 746 w 2074"/>
              <a:gd name="T41" fmla="*/ 138 h 1026"/>
              <a:gd name="T42" fmla="*/ 1053 w 2074"/>
              <a:gd name="T43" fmla="*/ 42 h 1026"/>
              <a:gd name="T44" fmla="*/ 1224 w 2074"/>
              <a:gd name="T45" fmla="*/ 8 h 1026"/>
              <a:gd name="T46" fmla="*/ 1677 w 2074"/>
              <a:gd name="T47" fmla="*/ 638 h 1026"/>
              <a:gd name="T48" fmla="*/ 1672 w 2074"/>
              <a:gd name="T49" fmla="*/ 438 h 1026"/>
              <a:gd name="T50" fmla="*/ 1702 w 2074"/>
              <a:gd name="T51" fmla="*/ 314 h 1026"/>
              <a:gd name="T52" fmla="*/ 1795 w 2074"/>
              <a:gd name="T53" fmla="*/ 237 h 1026"/>
              <a:gd name="T54" fmla="*/ 1848 w 2074"/>
              <a:gd name="T55" fmla="*/ 309 h 1026"/>
              <a:gd name="T56" fmla="*/ 1743 w 2074"/>
              <a:gd name="T57" fmla="*/ 158 h 1026"/>
              <a:gd name="T58" fmla="*/ 1862 w 2074"/>
              <a:gd name="T59" fmla="*/ 156 h 1026"/>
              <a:gd name="T60" fmla="*/ 1841 w 2074"/>
              <a:gd name="T61" fmla="*/ 66 h 1026"/>
              <a:gd name="T62" fmla="*/ 1580 w 2074"/>
              <a:gd name="T63" fmla="*/ 58 h 1026"/>
              <a:gd name="T64" fmla="*/ 1345 w 2074"/>
              <a:gd name="T65" fmla="*/ 91 h 1026"/>
              <a:gd name="T66" fmla="*/ 1292 w 2074"/>
              <a:gd name="T67" fmla="*/ 37 h 1026"/>
              <a:gd name="T68" fmla="*/ 1057 w 2074"/>
              <a:gd name="T69" fmla="*/ 83 h 1026"/>
              <a:gd name="T70" fmla="*/ 1090 w 2074"/>
              <a:gd name="T71" fmla="*/ 142 h 1026"/>
              <a:gd name="T72" fmla="*/ 976 w 2074"/>
              <a:gd name="T73" fmla="*/ 207 h 1026"/>
              <a:gd name="T74" fmla="*/ 964 w 2074"/>
              <a:gd name="T75" fmla="*/ 218 h 1026"/>
              <a:gd name="T76" fmla="*/ 850 w 2074"/>
              <a:gd name="T77" fmla="*/ 420 h 1026"/>
              <a:gd name="T78" fmla="*/ 1018 w 2074"/>
              <a:gd name="T79" fmla="*/ 602 h 1026"/>
              <a:gd name="T80" fmla="*/ 1191 w 2074"/>
              <a:gd name="T81" fmla="*/ 791 h 1026"/>
              <a:gd name="T82" fmla="*/ 1208 w 2074"/>
              <a:gd name="T83" fmla="*/ 463 h 1026"/>
              <a:gd name="T84" fmla="*/ 1280 w 2074"/>
              <a:gd name="T85" fmla="*/ 386 h 1026"/>
              <a:gd name="T86" fmla="*/ 1490 w 2074"/>
              <a:gd name="T87" fmla="*/ 535 h 1026"/>
              <a:gd name="T88" fmla="*/ 1605 w 2074"/>
              <a:gd name="T89" fmla="*/ 473 h 1026"/>
              <a:gd name="T90" fmla="*/ 1185 w 2074"/>
              <a:gd name="T91" fmla="*/ 349 h 1026"/>
              <a:gd name="T92" fmla="*/ 967 w 2074"/>
              <a:gd name="T93" fmla="*/ 292 h 1026"/>
              <a:gd name="T94" fmla="*/ 1076 w 2074"/>
              <a:gd name="T95" fmla="*/ 295 h 1026"/>
              <a:gd name="T96" fmla="*/ 1128 w 2074"/>
              <a:gd name="T97" fmla="*/ 302 h 1026"/>
              <a:gd name="T98" fmla="*/ 1202 w 2074"/>
              <a:gd name="T99" fmla="*/ 266 h 1026"/>
              <a:gd name="T100" fmla="*/ 1752 w 2074"/>
              <a:gd name="T101" fmla="*/ 409 h 1026"/>
              <a:gd name="T102" fmla="*/ 1737 w 2074"/>
              <a:gd name="T103" fmla="*/ 545 h 1026"/>
              <a:gd name="T104" fmla="*/ 1936 w 2074"/>
              <a:gd name="T105" fmla="*/ 632 h 1026"/>
              <a:gd name="T106" fmla="*/ 1767 w 2074"/>
              <a:gd name="T107" fmla="*/ 637 h 1026"/>
              <a:gd name="T108" fmla="*/ 1986 w 2074"/>
              <a:gd name="T109" fmla="*/ 626 h 1026"/>
              <a:gd name="T110" fmla="*/ 1811 w 2074"/>
              <a:gd name="T111" fmla="*/ 707 h 1026"/>
              <a:gd name="T112" fmla="*/ 1872 w 2074"/>
              <a:gd name="T113" fmla="*/ 914 h 1026"/>
              <a:gd name="T114" fmla="*/ 2002 w 2074"/>
              <a:gd name="T115" fmla="*/ 94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4" h="1026">
                <a:moveTo>
                  <a:pt x="718" y="632"/>
                </a:moveTo>
                <a:cubicBezTo>
                  <a:pt x="702" y="628"/>
                  <a:pt x="702" y="633"/>
                  <a:pt x="700" y="625"/>
                </a:cubicBezTo>
                <a:cubicBezTo>
                  <a:pt x="698" y="616"/>
                  <a:pt x="688" y="616"/>
                  <a:pt x="679" y="616"/>
                </a:cubicBezTo>
                <a:cubicBezTo>
                  <a:pt x="670" y="616"/>
                  <a:pt x="666" y="615"/>
                  <a:pt x="659" y="609"/>
                </a:cubicBezTo>
                <a:cubicBezTo>
                  <a:pt x="651" y="602"/>
                  <a:pt x="635" y="601"/>
                  <a:pt x="630" y="599"/>
                </a:cubicBezTo>
                <a:cubicBezTo>
                  <a:pt x="625" y="598"/>
                  <a:pt x="628" y="583"/>
                  <a:pt x="617" y="570"/>
                </a:cubicBezTo>
                <a:cubicBezTo>
                  <a:pt x="607" y="556"/>
                  <a:pt x="586" y="554"/>
                  <a:pt x="573" y="546"/>
                </a:cubicBezTo>
                <a:cubicBezTo>
                  <a:pt x="559" y="539"/>
                  <a:pt x="564" y="509"/>
                  <a:pt x="544" y="512"/>
                </a:cubicBezTo>
                <a:cubicBezTo>
                  <a:pt x="525" y="514"/>
                  <a:pt x="523" y="522"/>
                  <a:pt x="505" y="513"/>
                </a:cubicBezTo>
                <a:cubicBezTo>
                  <a:pt x="488" y="503"/>
                  <a:pt x="476" y="497"/>
                  <a:pt x="467" y="504"/>
                </a:cubicBezTo>
                <a:cubicBezTo>
                  <a:pt x="457" y="511"/>
                  <a:pt x="446" y="524"/>
                  <a:pt x="440" y="527"/>
                </a:cubicBezTo>
                <a:cubicBezTo>
                  <a:pt x="434" y="530"/>
                  <a:pt x="424" y="524"/>
                  <a:pt x="418" y="525"/>
                </a:cubicBezTo>
                <a:cubicBezTo>
                  <a:pt x="412" y="526"/>
                  <a:pt x="405" y="519"/>
                  <a:pt x="401" y="513"/>
                </a:cubicBezTo>
                <a:cubicBezTo>
                  <a:pt x="397" y="508"/>
                  <a:pt x="409" y="478"/>
                  <a:pt x="398" y="478"/>
                </a:cubicBezTo>
                <a:cubicBezTo>
                  <a:pt x="387" y="478"/>
                  <a:pt x="372" y="473"/>
                  <a:pt x="372" y="469"/>
                </a:cubicBezTo>
                <a:cubicBezTo>
                  <a:pt x="372" y="465"/>
                  <a:pt x="395" y="439"/>
                  <a:pt x="388" y="435"/>
                </a:cubicBezTo>
                <a:cubicBezTo>
                  <a:pt x="382" y="431"/>
                  <a:pt x="368" y="433"/>
                  <a:pt x="356" y="449"/>
                </a:cubicBezTo>
                <a:cubicBezTo>
                  <a:pt x="345" y="465"/>
                  <a:pt x="334" y="465"/>
                  <a:pt x="328" y="459"/>
                </a:cubicBezTo>
                <a:cubicBezTo>
                  <a:pt x="322" y="453"/>
                  <a:pt x="308" y="418"/>
                  <a:pt x="319" y="399"/>
                </a:cubicBezTo>
                <a:cubicBezTo>
                  <a:pt x="330" y="380"/>
                  <a:pt x="348" y="370"/>
                  <a:pt x="362" y="371"/>
                </a:cubicBezTo>
                <a:cubicBezTo>
                  <a:pt x="375" y="372"/>
                  <a:pt x="373" y="368"/>
                  <a:pt x="387" y="367"/>
                </a:cubicBezTo>
                <a:cubicBezTo>
                  <a:pt x="400" y="366"/>
                  <a:pt x="417" y="370"/>
                  <a:pt x="420" y="375"/>
                </a:cubicBezTo>
                <a:cubicBezTo>
                  <a:pt x="424" y="380"/>
                  <a:pt x="417" y="389"/>
                  <a:pt x="425" y="399"/>
                </a:cubicBezTo>
                <a:cubicBezTo>
                  <a:pt x="434" y="409"/>
                  <a:pt x="439" y="405"/>
                  <a:pt x="440" y="409"/>
                </a:cubicBezTo>
                <a:cubicBezTo>
                  <a:pt x="441" y="413"/>
                  <a:pt x="433" y="417"/>
                  <a:pt x="430" y="417"/>
                </a:cubicBezTo>
                <a:cubicBezTo>
                  <a:pt x="426" y="417"/>
                  <a:pt x="399" y="425"/>
                  <a:pt x="409" y="430"/>
                </a:cubicBezTo>
                <a:cubicBezTo>
                  <a:pt x="420" y="435"/>
                  <a:pt x="440" y="431"/>
                  <a:pt x="444" y="438"/>
                </a:cubicBezTo>
                <a:cubicBezTo>
                  <a:pt x="448" y="444"/>
                  <a:pt x="431" y="459"/>
                  <a:pt x="456" y="460"/>
                </a:cubicBezTo>
                <a:cubicBezTo>
                  <a:pt x="481" y="460"/>
                  <a:pt x="498" y="464"/>
                  <a:pt x="512" y="465"/>
                </a:cubicBezTo>
                <a:cubicBezTo>
                  <a:pt x="527" y="465"/>
                  <a:pt x="537" y="466"/>
                  <a:pt x="538" y="470"/>
                </a:cubicBezTo>
                <a:cubicBezTo>
                  <a:pt x="540" y="473"/>
                  <a:pt x="550" y="457"/>
                  <a:pt x="527" y="457"/>
                </a:cubicBezTo>
                <a:cubicBezTo>
                  <a:pt x="503" y="457"/>
                  <a:pt x="484" y="444"/>
                  <a:pt x="472" y="441"/>
                </a:cubicBezTo>
                <a:cubicBezTo>
                  <a:pt x="459" y="439"/>
                  <a:pt x="451" y="430"/>
                  <a:pt x="450" y="420"/>
                </a:cubicBezTo>
                <a:cubicBezTo>
                  <a:pt x="449" y="410"/>
                  <a:pt x="451" y="402"/>
                  <a:pt x="446" y="394"/>
                </a:cubicBezTo>
                <a:cubicBezTo>
                  <a:pt x="441" y="386"/>
                  <a:pt x="428" y="365"/>
                  <a:pt x="440" y="357"/>
                </a:cubicBezTo>
                <a:cubicBezTo>
                  <a:pt x="452" y="348"/>
                  <a:pt x="475" y="332"/>
                  <a:pt x="481" y="322"/>
                </a:cubicBezTo>
                <a:cubicBezTo>
                  <a:pt x="487" y="311"/>
                  <a:pt x="487" y="308"/>
                  <a:pt x="500" y="300"/>
                </a:cubicBezTo>
                <a:cubicBezTo>
                  <a:pt x="514" y="291"/>
                  <a:pt x="530" y="280"/>
                  <a:pt x="537" y="273"/>
                </a:cubicBezTo>
                <a:cubicBezTo>
                  <a:pt x="545" y="265"/>
                  <a:pt x="558" y="253"/>
                  <a:pt x="560" y="259"/>
                </a:cubicBezTo>
                <a:cubicBezTo>
                  <a:pt x="563" y="265"/>
                  <a:pt x="574" y="267"/>
                  <a:pt x="589" y="262"/>
                </a:cubicBezTo>
                <a:cubicBezTo>
                  <a:pt x="603" y="257"/>
                  <a:pt x="621" y="244"/>
                  <a:pt x="606" y="244"/>
                </a:cubicBezTo>
                <a:cubicBezTo>
                  <a:pt x="590" y="244"/>
                  <a:pt x="581" y="240"/>
                  <a:pt x="585" y="234"/>
                </a:cubicBezTo>
                <a:cubicBezTo>
                  <a:pt x="590" y="228"/>
                  <a:pt x="575" y="226"/>
                  <a:pt x="571" y="226"/>
                </a:cubicBezTo>
                <a:cubicBezTo>
                  <a:pt x="567" y="227"/>
                  <a:pt x="567" y="218"/>
                  <a:pt x="581" y="215"/>
                </a:cubicBezTo>
                <a:cubicBezTo>
                  <a:pt x="596" y="213"/>
                  <a:pt x="584" y="226"/>
                  <a:pt x="596" y="225"/>
                </a:cubicBezTo>
                <a:cubicBezTo>
                  <a:pt x="607" y="224"/>
                  <a:pt x="615" y="215"/>
                  <a:pt x="623" y="213"/>
                </a:cubicBezTo>
                <a:cubicBezTo>
                  <a:pt x="632" y="211"/>
                  <a:pt x="635" y="219"/>
                  <a:pt x="624" y="226"/>
                </a:cubicBezTo>
                <a:cubicBezTo>
                  <a:pt x="613" y="234"/>
                  <a:pt x="610" y="231"/>
                  <a:pt x="624" y="235"/>
                </a:cubicBezTo>
                <a:cubicBezTo>
                  <a:pt x="638" y="238"/>
                  <a:pt x="643" y="246"/>
                  <a:pt x="651" y="238"/>
                </a:cubicBezTo>
                <a:cubicBezTo>
                  <a:pt x="660" y="231"/>
                  <a:pt x="649" y="228"/>
                  <a:pt x="649" y="218"/>
                </a:cubicBezTo>
                <a:cubicBezTo>
                  <a:pt x="648" y="208"/>
                  <a:pt x="650" y="189"/>
                  <a:pt x="641" y="183"/>
                </a:cubicBezTo>
                <a:cubicBezTo>
                  <a:pt x="632" y="176"/>
                  <a:pt x="632" y="167"/>
                  <a:pt x="632" y="161"/>
                </a:cubicBezTo>
                <a:cubicBezTo>
                  <a:pt x="632" y="154"/>
                  <a:pt x="633" y="140"/>
                  <a:pt x="624" y="146"/>
                </a:cubicBezTo>
                <a:cubicBezTo>
                  <a:pt x="615" y="153"/>
                  <a:pt x="607" y="157"/>
                  <a:pt x="604" y="154"/>
                </a:cubicBezTo>
                <a:cubicBezTo>
                  <a:pt x="601" y="151"/>
                  <a:pt x="606" y="144"/>
                  <a:pt x="598" y="139"/>
                </a:cubicBezTo>
                <a:cubicBezTo>
                  <a:pt x="590" y="134"/>
                  <a:pt x="590" y="126"/>
                  <a:pt x="580" y="127"/>
                </a:cubicBezTo>
                <a:cubicBezTo>
                  <a:pt x="571" y="128"/>
                  <a:pt x="562" y="120"/>
                  <a:pt x="557" y="131"/>
                </a:cubicBezTo>
                <a:cubicBezTo>
                  <a:pt x="552" y="142"/>
                  <a:pt x="547" y="151"/>
                  <a:pt x="545" y="155"/>
                </a:cubicBezTo>
                <a:cubicBezTo>
                  <a:pt x="543" y="158"/>
                  <a:pt x="551" y="170"/>
                  <a:pt x="544" y="176"/>
                </a:cubicBezTo>
                <a:cubicBezTo>
                  <a:pt x="537" y="182"/>
                  <a:pt x="519" y="190"/>
                  <a:pt x="516" y="196"/>
                </a:cubicBezTo>
                <a:cubicBezTo>
                  <a:pt x="514" y="202"/>
                  <a:pt x="504" y="217"/>
                  <a:pt x="501" y="207"/>
                </a:cubicBezTo>
                <a:cubicBezTo>
                  <a:pt x="499" y="197"/>
                  <a:pt x="510" y="182"/>
                  <a:pt x="495" y="178"/>
                </a:cubicBezTo>
                <a:cubicBezTo>
                  <a:pt x="479" y="173"/>
                  <a:pt x="468" y="177"/>
                  <a:pt x="465" y="167"/>
                </a:cubicBezTo>
                <a:cubicBezTo>
                  <a:pt x="463" y="158"/>
                  <a:pt x="456" y="150"/>
                  <a:pt x="471" y="142"/>
                </a:cubicBezTo>
                <a:cubicBezTo>
                  <a:pt x="486" y="135"/>
                  <a:pt x="501" y="121"/>
                  <a:pt x="516" y="120"/>
                </a:cubicBezTo>
                <a:cubicBezTo>
                  <a:pt x="530" y="118"/>
                  <a:pt x="520" y="130"/>
                  <a:pt x="532" y="129"/>
                </a:cubicBezTo>
                <a:cubicBezTo>
                  <a:pt x="543" y="128"/>
                  <a:pt x="530" y="122"/>
                  <a:pt x="544" y="120"/>
                </a:cubicBezTo>
                <a:cubicBezTo>
                  <a:pt x="558" y="117"/>
                  <a:pt x="556" y="117"/>
                  <a:pt x="552" y="112"/>
                </a:cubicBezTo>
                <a:cubicBezTo>
                  <a:pt x="548" y="107"/>
                  <a:pt x="550" y="106"/>
                  <a:pt x="561" y="101"/>
                </a:cubicBezTo>
                <a:cubicBezTo>
                  <a:pt x="572" y="96"/>
                  <a:pt x="564" y="93"/>
                  <a:pt x="574" y="88"/>
                </a:cubicBezTo>
                <a:cubicBezTo>
                  <a:pt x="585" y="84"/>
                  <a:pt x="588" y="80"/>
                  <a:pt x="594" y="80"/>
                </a:cubicBezTo>
                <a:cubicBezTo>
                  <a:pt x="600" y="80"/>
                  <a:pt x="599" y="82"/>
                  <a:pt x="596" y="90"/>
                </a:cubicBezTo>
                <a:cubicBezTo>
                  <a:pt x="592" y="98"/>
                  <a:pt x="590" y="103"/>
                  <a:pt x="600" y="98"/>
                </a:cubicBezTo>
                <a:cubicBezTo>
                  <a:pt x="610" y="93"/>
                  <a:pt x="615" y="89"/>
                  <a:pt x="607" y="97"/>
                </a:cubicBezTo>
                <a:cubicBezTo>
                  <a:pt x="600" y="104"/>
                  <a:pt x="595" y="104"/>
                  <a:pt x="584" y="106"/>
                </a:cubicBezTo>
                <a:cubicBezTo>
                  <a:pt x="573" y="108"/>
                  <a:pt x="576" y="109"/>
                  <a:pt x="581" y="115"/>
                </a:cubicBezTo>
                <a:cubicBezTo>
                  <a:pt x="586" y="121"/>
                  <a:pt x="599" y="122"/>
                  <a:pt x="603" y="125"/>
                </a:cubicBezTo>
                <a:cubicBezTo>
                  <a:pt x="607" y="129"/>
                  <a:pt x="612" y="141"/>
                  <a:pt x="622" y="135"/>
                </a:cubicBezTo>
                <a:cubicBezTo>
                  <a:pt x="633" y="129"/>
                  <a:pt x="625" y="128"/>
                  <a:pt x="638" y="122"/>
                </a:cubicBezTo>
                <a:cubicBezTo>
                  <a:pt x="652" y="116"/>
                  <a:pt x="671" y="113"/>
                  <a:pt x="670" y="105"/>
                </a:cubicBezTo>
                <a:cubicBezTo>
                  <a:pt x="668" y="98"/>
                  <a:pt x="654" y="93"/>
                  <a:pt x="653" y="84"/>
                </a:cubicBezTo>
                <a:cubicBezTo>
                  <a:pt x="651" y="75"/>
                  <a:pt x="671" y="70"/>
                  <a:pt x="645" y="66"/>
                </a:cubicBezTo>
                <a:cubicBezTo>
                  <a:pt x="619" y="61"/>
                  <a:pt x="634" y="58"/>
                  <a:pt x="622" y="58"/>
                </a:cubicBezTo>
                <a:cubicBezTo>
                  <a:pt x="609" y="58"/>
                  <a:pt x="585" y="58"/>
                  <a:pt x="577" y="62"/>
                </a:cubicBezTo>
                <a:cubicBezTo>
                  <a:pt x="569" y="66"/>
                  <a:pt x="564" y="60"/>
                  <a:pt x="559" y="66"/>
                </a:cubicBezTo>
                <a:cubicBezTo>
                  <a:pt x="555" y="73"/>
                  <a:pt x="560" y="82"/>
                  <a:pt x="556" y="82"/>
                </a:cubicBezTo>
                <a:cubicBezTo>
                  <a:pt x="552" y="82"/>
                  <a:pt x="544" y="89"/>
                  <a:pt x="541" y="82"/>
                </a:cubicBezTo>
                <a:cubicBezTo>
                  <a:pt x="537" y="76"/>
                  <a:pt x="530" y="69"/>
                  <a:pt x="540" y="66"/>
                </a:cubicBezTo>
                <a:cubicBezTo>
                  <a:pt x="550" y="64"/>
                  <a:pt x="552" y="66"/>
                  <a:pt x="553" y="58"/>
                </a:cubicBezTo>
                <a:cubicBezTo>
                  <a:pt x="555" y="50"/>
                  <a:pt x="539" y="51"/>
                  <a:pt x="548" y="50"/>
                </a:cubicBezTo>
                <a:cubicBezTo>
                  <a:pt x="558" y="48"/>
                  <a:pt x="562" y="50"/>
                  <a:pt x="574" y="50"/>
                </a:cubicBezTo>
                <a:cubicBezTo>
                  <a:pt x="587" y="50"/>
                  <a:pt x="616" y="56"/>
                  <a:pt x="620" y="48"/>
                </a:cubicBezTo>
                <a:cubicBezTo>
                  <a:pt x="624" y="40"/>
                  <a:pt x="613" y="40"/>
                  <a:pt x="601" y="40"/>
                </a:cubicBezTo>
                <a:cubicBezTo>
                  <a:pt x="588" y="39"/>
                  <a:pt x="566" y="34"/>
                  <a:pt x="557" y="39"/>
                </a:cubicBezTo>
                <a:cubicBezTo>
                  <a:pt x="548" y="43"/>
                  <a:pt x="536" y="50"/>
                  <a:pt x="532" y="56"/>
                </a:cubicBezTo>
                <a:cubicBezTo>
                  <a:pt x="527" y="63"/>
                  <a:pt x="527" y="55"/>
                  <a:pt x="519" y="56"/>
                </a:cubicBezTo>
                <a:cubicBezTo>
                  <a:pt x="511" y="58"/>
                  <a:pt x="496" y="67"/>
                  <a:pt x="504" y="72"/>
                </a:cubicBezTo>
                <a:cubicBezTo>
                  <a:pt x="511" y="77"/>
                  <a:pt x="511" y="83"/>
                  <a:pt x="503" y="83"/>
                </a:cubicBezTo>
                <a:cubicBezTo>
                  <a:pt x="495" y="83"/>
                  <a:pt x="492" y="92"/>
                  <a:pt x="486" y="92"/>
                </a:cubicBezTo>
                <a:cubicBezTo>
                  <a:pt x="480" y="92"/>
                  <a:pt x="464" y="91"/>
                  <a:pt x="472" y="87"/>
                </a:cubicBezTo>
                <a:cubicBezTo>
                  <a:pt x="479" y="82"/>
                  <a:pt x="488" y="82"/>
                  <a:pt x="487" y="72"/>
                </a:cubicBezTo>
                <a:cubicBezTo>
                  <a:pt x="486" y="62"/>
                  <a:pt x="495" y="59"/>
                  <a:pt x="495" y="56"/>
                </a:cubicBezTo>
                <a:cubicBezTo>
                  <a:pt x="495" y="52"/>
                  <a:pt x="475" y="63"/>
                  <a:pt x="459" y="58"/>
                </a:cubicBezTo>
                <a:cubicBezTo>
                  <a:pt x="443" y="53"/>
                  <a:pt x="436" y="45"/>
                  <a:pt x="420" y="46"/>
                </a:cubicBezTo>
                <a:cubicBezTo>
                  <a:pt x="404" y="47"/>
                  <a:pt x="383" y="68"/>
                  <a:pt x="393" y="70"/>
                </a:cubicBezTo>
                <a:cubicBezTo>
                  <a:pt x="404" y="72"/>
                  <a:pt x="411" y="68"/>
                  <a:pt x="413" y="73"/>
                </a:cubicBezTo>
                <a:cubicBezTo>
                  <a:pt x="415" y="78"/>
                  <a:pt x="411" y="82"/>
                  <a:pt x="417" y="85"/>
                </a:cubicBezTo>
                <a:cubicBezTo>
                  <a:pt x="423" y="88"/>
                  <a:pt x="434" y="94"/>
                  <a:pt x="420" y="91"/>
                </a:cubicBezTo>
                <a:cubicBezTo>
                  <a:pt x="405" y="88"/>
                  <a:pt x="412" y="82"/>
                  <a:pt x="390" y="81"/>
                </a:cubicBezTo>
                <a:cubicBezTo>
                  <a:pt x="368" y="80"/>
                  <a:pt x="355" y="73"/>
                  <a:pt x="332" y="79"/>
                </a:cubicBezTo>
                <a:cubicBezTo>
                  <a:pt x="309" y="85"/>
                  <a:pt x="313" y="90"/>
                  <a:pt x="298" y="85"/>
                </a:cubicBezTo>
                <a:cubicBezTo>
                  <a:pt x="282" y="80"/>
                  <a:pt x="250" y="68"/>
                  <a:pt x="225" y="73"/>
                </a:cubicBezTo>
                <a:cubicBezTo>
                  <a:pt x="200" y="78"/>
                  <a:pt x="169" y="87"/>
                  <a:pt x="161" y="92"/>
                </a:cubicBezTo>
                <a:cubicBezTo>
                  <a:pt x="154" y="97"/>
                  <a:pt x="169" y="102"/>
                  <a:pt x="155" y="103"/>
                </a:cubicBezTo>
                <a:cubicBezTo>
                  <a:pt x="142" y="104"/>
                  <a:pt x="110" y="103"/>
                  <a:pt x="117" y="111"/>
                </a:cubicBezTo>
                <a:cubicBezTo>
                  <a:pt x="123" y="120"/>
                  <a:pt x="132" y="120"/>
                  <a:pt x="122" y="122"/>
                </a:cubicBezTo>
                <a:cubicBezTo>
                  <a:pt x="112" y="124"/>
                  <a:pt x="98" y="125"/>
                  <a:pt x="93" y="132"/>
                </a:cubicBezTo>
                <a:cubicBezTo>
                  <a:pt x="88" y="140"/>
                  <a:pt x="69" y="144"/>
                  <a:pt x="81" y="147"/>
                </a:cubicBezTo>
                <a:cubicBezTo>
                  <a:pt x="93" y="151"/>
                  <a:pt x="112" y="158"/>
                  <a:pt x="104" y="159"/>
                </a:cubicBezTo>
                <a:cubicBezTo>
                  <a:pt x="96" y="160"/>
                  <a:pt x="53" y="177"/>
                  <a:pt x="34" y="181"/>
                </a:cubicBezTo>
                <a:cubicBezTo>
                  <a:pt x="16" y="185"/>
                  <a:pt x="0" y="205"/>
                  <a:pt x="16" y="199"/>
                </a:cubicBezTo>
                <a:cubicBezTo>
                  <a:pt x="37" y="192"/>
                  <a:pt x="91" y="175"/>
                  <a:pt x="101" y="171"/>
                </a:cubicBezTo>
                <a:cubicBezTo>
                  <a:pt x="112" y="167"/>
                  <a:pt x="116" y="170"/>
                  <a:pt x="115" y="176"/>
                </a:cubicBezTo>
                <a:cubicBezTo>
                  <a:pt x="114" y="182"/>
                  <a:pt x="127" y="173"/>
                  <a:pt x="137" y="166"/>
                </a:cubicBezTo>
                <a:cubicBezTo>
                  <a:pt x="147" y="158"/>
                  <a:pt x="147" y="143"/>
                  <a:pt x="155" y="148"/>
                </a:cubicBezTo>
                <a:cubicBezTo>
                  <a:pt x="164" y="153"/>
                  <a:pt x="169" y="148"/>
                  <a:pt x="175" y="146"/>
                </a:cubicBezTo>
                <a:cubicBezTo>
                  <a:pt x="182" y="145"/>
                  <a:pt x="189" y="141"/>
                  <a:pt x="195" y="144"/>
                </a:cubicBezTo>
                <a:cubicBezTo>
                  <a:pt x="201" y="147"/>
                  <a:pt x="216" y="151"/>
                  <a:pt x="220" y="154"/>
                </a:cubicBezTo>
                <a:cubicBezTo>
                  <a:pt x="224" y="157"/>
                  <a:pt x="226" y="165"/>
                  <a:pt x="222" y="166"/>
                </a:cubicBezTo>
                <a:cubicBezTo>
                  <a:pt x="218" y="167"/>
                  <a:pt x="217" y="171"/>
                  <a:pt x="218" y="178"/>
                </a:cubicBezTo>
                <a:cubicBezTo>
                  <a:pt x="218" y="184"/>
                  <a:pt x="222" y="190"/>
                  <a:pt x="213" y="192"/>
                </a:cubicBezTo>
                <a:cubicBezTo>
                  <a:pt x="205" y="194"/>
                  <a:pt x="207" y="204"/>
                  <a:pt x="212" y="203"/>
                </a:cubicBezTo>
                <a:cubicBezTo>
                  <a:pt x="217" y="202"/>
                  <a:pt x="220" y="199"/>
                  <a:pt x="221" y="194"/>
                </a:cubicBezTo>
                <a:cubicBezTo>
                  <a:pt x="222" y="189"/>
                  <a:pt x="233" y="180"/>
                  <a:pt x="231" y="187"/>
                </a:cubicBezTo>
                <a:cubicBezTo>
                  <a:pt x="229" y="194"/>
                  <a:pt x="225" y="200"/>
                  <a:pt x="225" y="205"/>
                </a:cubicBezTo>
                <a:cubicBezTo>
                  <a:pt x="225" y="210"/>
                  <a:pt x="219" y="210"/>
                  <a:pt x="218" y="215"/>
                </a:cubicBezTo>
                <a:cubicBezTo>
                  <a:pt x="218" y="220"/>
                  <a:pt x="219" y="220"/>
                  <a:pt x="223" y="224"/>
                </a:cubicBezTo>
                <a:cubicBezTo>
                  <a:pt x="228" y="228"/>
                  <a:pt x="225" y="231"/>
                  <a:pt x="224" y="240"/>
                </a:cubicBezTo>
                <a:cubicBezTo>
                  <a:pt x="223" y="249"/>
                  <a:pt x="198" y="274"/>
                  <a:pt x="195" y="283"/>
                </a:cubicBezTo>
                <a:cubicBezTo>
                  <a:pt x="191" y="291"/>
                  <a:pt x="193" y="303"/>
                  <a:pt x="193" y="312"/>
                </a:cubicBezTo>
                <a:cubicBezTo>
                  <a:pt x="193" y="322"/>
                  <a:pt x="190" y="333"/>
                  <a:pt x="199" y="337"/>
                </a:cubicBezTo>
                <a:cubicBezTo>
                  <a:pt x="208" y="340"/>
                  <a:pt x="209" y="342"/>
                  <a:pt x="209" y="350"/>
                </a:cubicBezTo>
                <a:cubicBezTo>
                  <a:pt x="209" y="359"/>
                  <a:pt x="209" y="369"/>
                  <a:pt x="214" y="375"/>
                </a:cubicBezTo>
                <a:cubicBezTo>
                  <a:pt x="219" y="380"/>
                  <a:pt x="217" y="380"/>
                  <a:pt x="217" y="389"/>
                </a:cubicBezTo>
                <a:cubicBezTo>
                  <a:pt x="217" y="398"/>
                  <a:pt x="223" y="393"/>
                  <a:pt x="223" y="401"/>
                </a:cubicBezTo>
                <a:cubicBezTo>
                  <a:pt x="224" y="408"/>
                  <a:pt x="219" y="412"/>
                  <a:pt x="228" y="417"/>
                </a:cubicBezTo>
                <a:cubicBezTo>
                  <a:pt x="236" y="423"/>
                  <a:pt x="245" y="428"/>
                  <a:pt x="241" y="418"/>
                </a:cubicBezTo>
                <a:cubicBezTo>
                  <a:pt x="237" y="409"/>
                  <a:pt x="234" y="401"/>
                  <a:pt x="230" y="388"/>
                </a:cubicBezTo>
                <a:cubicBezTo>
                  <a:pt x="226" y="375"/>
                  <a:pt x="223" y="350"/>
                  <a:pt x="229" y="358"/>
                </a:cubicBezTo>
                <a:cubicBezTo>
                  <a:pt x="234" y="365"/>
                  <a:pt x="240" y="388"/>
                  <a:pt x="248" y="404"/>
                </a:cubicBezTo>
                <a:cubicBezTo>
                  <a:pt x="255" y="420"/>
                  <a:pt x="265" y="418"/>
                  <a:pt x="265" y="430"/>
                </a:cubicBezTo>
                <a:cubicBezTo>
                  <a:pt x="265" y="442"/>
                  <a:pt x="255" y="453"/>
                  <a:pt x="274" y="460"/>
                </a:cubicBezTo>
                <a:cubicBezTo>
                  <a:pt x="292" y="468"/>
                  <a:pt x="306" y="484"/>
                  <a:pt x="317" y="482"/>
                </a:cubicBezTo>
                <a:cubicBezTo>
                  <a:pt x="328" y="481"/>
                  <a:pt x="335" y="474"/>
                  <a:pt x="339" y="481"/>
                </a:cubicBezTo>
                <a:cubicBezTo>
                  <a:pt x="343" y="489"/>
                  <a:pt x="352" y="499"/>
                  <a:pt x="362" y="499"/>
                </a:cubicBezTo>
                <a:cubicBezTo>
                  <a:pt x="372" y="499"/>
                  <a:pt x="376" y="506"/>
                  <a:pt x="378" y="516"/>
                </a:cubicBezTo>
                <a:cubicBezTo>
                  <a:pt x="379" y="526"/>
                  <a:pt x="386" y="528"/>
                  <a:pt x="396" y="531"/>
                </a:cubicBezTo>
                <a:cubicBezTo>
                  <a:pt x="406" y="535"/>
                  <a:pt x="409" y="545"/>
                  <a:pt x="416" y="545"/>
                </a:cubicBezTo>
                <a:cubicBezTo>
                  <a:pt x="424" y="544"/>
                  <a:pt x="434" y="540"/>
                  <a:pt x="434" y="548"/>
                </a:cubicBezTo>
                <a:cubicBezTo>
                  <a:pt x="434" y="556"/>
                  <a:pt x="437" y="574"/>
                  <a:pt x="425" y="586"/>
                </a:cubicBezTo>
                <a:cubicBezTo>
                  <a:pt x="412" y="598"/>
                  <a:pt x="406" y="606"/>
                  <a:pt x="413" y="614"/>
                </a:cubicBezTo>
                <a:cubicBezTo>
                  <a:pt x="420" y="621"/>
                  <a:pt x="414" y="629"/>
                  <a:pt x="410" y="635"/>
                </a:cubicBezTo>
                <a:cubicBezTo>
                  <a:pt x="407" y="641"/>
                  <a:pt x="413" y="646"/>
                  <a:pt x="420" y="655"/>
                </a:cubicBezTo>
                <a:cubicBezTo>
                  <a:pt x="426" y="664"/>
                  <a:pt x="436" y="675"/>
                  <a:pt x="441" y="694"/>
                </a:cubicBezTo>
                <a:cubicBezTo>
                  <a:pt x="447" y="712"/>
                  <a:pt x="456" y="719"/>
                  <a:pt x="470" y="725"/>
                </a:cubicBezTo>
                <a:cubicBezTo>
                  <a:pt x="484" y="731"/>
                  <a:pt x="495" y="741"/>
                  <a:pt x="495" y="755"/>
                </a:cubicBezTo>
                <a:cubicBezTo>
                  <a:pt x="495" y="769"/>
                  <a:pt x="495" y="818"/>
                  <a:pt x="495" y="832"/>
                </a:cubicBezTo>
                <a:cubicBezTo>
                  <a:pt x="495" y="847"/>
                  <a:pt x="502" y="861"/>
                  <a:pt x="500" y="872"/>
                </a:cubicBezTo>
                <a:cubicBezTo>
                  <a:pt x="497" y="883"/>
                  <a:pt x="500" y="892"/>
                  <a:pt x="503" y="896"/>
                </a:cubicBezTo>
                <a:cubicBezTo>
                  <a:pt x="506" y="901"/>
                  <a:pt x="505" y="910"/>
                  <a:pt x="506" y="919"/>
                </a:cubicBezTo>
                <a:cubicBezTo>
                  <a:pt x="507" y="928"/>
                  <a:pt x="517" y="922"/>
                  <a:pt x="517" y="930"/>
                </a:cubicBezTo>
                <a:cubicBezTo>
                  <a:pt x="517" y="939"/>
                  <a:pt x="513" y="951"/>
                  <a:pt x="518" y="955"/>
                </a:cubicBezTo>
                <a:cubicBezTo>
                  <a:pt x="523" y="960"/>
                  <a:pt x="512" y="975"/>
                  <a:pt x="535" y="989"/>
                </a:cubicBezTo>
                <a:cubicBezTo>
                  <a:pt x="558" y="1003"/>
                  <a:pt x="559" y="1004"/>
                  <a:pt x="561" y="1007"/>
                </a:cubicBezTo>
                <a:cubicBezTo>
                  <a:pt x="563" y="1009"/>
                  <a:pt x="570" y="1002"/>
                  <a:pt x="570" y="1006"/>
                </a:cubicBezTo>
                <a:cubicBezTo>
                  <a:pt x="570" y="1010"/>
                  <a:pt x="558" y="1023"/>
                  <a:pt x="581" y="1023"/>
                </a:cubicBezTo>
                <a:cubicBezTo>
                  <a:pt x="605" y="1023"/>
                  <a:pt x="619" y="1026"/>
                  <a:pt x="605" y="1015"/>
                </a:cubicBezTo>
                <a:cubicBezTo>
                  <a:pt x="590" y="1004"/>
                  <a:pt x="582" y="1009"/>
                  <a:pt x="580" y="998"/>
                </a:cubicBezTo>
                <a:cubicBezTo>
                  <a:pt x="577" y="987"/>
                  <a:pt x="574" y="989"/>
                  <a:pt x="572" y="981"/>
                </a:cubicBezTo>
                <a:cubicBezTo>
                  <a:pt x="570" y="974"/>
                  <a:pt x="578" y="971"/>
                  <a:pt x="575" y="963"/>
                </a:cubicBezTo>
                <a:cubicBezTo>
                  <a:pt x="573" y="955"/>
                  <a:pt x="563" y="955"/>
                  <a:pt x="564" y="948"/>
                </a:cubicBezTo>
                <a:cubicBezTo>
                  <a:pt x="564" y="940"/>
                  <a:pt x="570" y="933"/>
                  <a:pt x="572" y="929"/>
                </a:cubicBezTo>
                <a:cubicBezTo>
                  <a:pt x="574" y="926"/>
                  <a:pt x="574" y="923"/>
                  <a:pt x="569" y="919"/>
                </a:cubicBezTo>
                <a:cubicBezTo>
                  <a:pt x="565" y="916"/>
                  <a:pt x="566" y="915"/>
                  <a:pt x="572" y="913"/>
                </a:cubicBezTo>
                <a:cubicBezTo>
                  <a:pt x="578" y="912"/>
                  <a:pt x="579" y="914"/>
                  <a:pt x="581" y="906"/>
                </a:cubicBezTo>
                <a:cubicBezTo>
                  <a:pt x="584" y="897"/>
                  <a:pt x="591" y="898"/>
                  <a:pt x="595" y="896"/>
                </a:cubicBezTo>
                <a:cubicBezTo>
                  <a:pt x="598" y="893"/>
                  <a:pt x="610" y="890"/>
                  <a:pt x="606" y="879"/>
                </a:cubicBezTo>
                <a:cubicBezTo>
                  <a:pt x="601" y="868"/>
                  <a:pt x="593" y="863"/>
                  <a:pt x="602" y="863"/>
                </a:cubicBezTo>
                <a:cubicBezTo>
                  <a:pt x="612" y="863"/>
                  <a:pt x="621" y="862"/>
                  <a:pt x="627" y="850"/>
                </a:cubicBezTo>
                <a:cubicBezTo>
                  <a:pt x="633" y="838"/>
                  <a:pt x="630" y="836"/>
                  <a:pt x="637" y="827"/>
                </a:cubicBezTo>
                <a:cubicBezTo>
                  <a:pt x="644" y="817"/>
                  <a:pt x="644" y="810"/>
                  <a:pt x="644" y="803"/>
                </a:cubicBezTo>
                <a:cubicBezTo>
                  <a:pt x="644" y="796"/>
                  <a:pt x="641" y="790"/>
                  <a:pt x="650" y="785"/>
                </a:cubicBezTo>
                <a:cubicBezTo>
                  <a:pt x="660" y="781"/>
                  <a:pt x="690" y="776"/>
                  <a:pt x="694" y="763"/>
                </a:cubicBezTo>
                <a:cubicBezTo>
                  <a:pt x="698" y="751"/>
                  <a:pt x="702" y="737"/>
                  <a:pt x="701" y="724"/>
                </a:cubicBezTo>
                <a:cubicBezTo>
                  <a:pt x="699" y="710"/>
                  <a:pt x="698" y="702"/>
                  <a:pt x="707" y="691"/>
                </a:cubicBezTo>
                <a:cubicBezTo>
                  <a:pt x="717" y="680"/>
                  <a:pt x="729" y="671"/>
                  <a:pt x="729" y="661"/>
                </a:cubicBezTo>
                <a:cubicBezTo>
                  <a:pt x="729" y="651"/>
                  <a:pt x="733" y="636"/>
                  <a:pt x="718" y="632"/>
                </a:cubicBezTo>
                <a:close/>
                <a:moveTo>
                  <a:pt x="873" y="79"/>
                </a:moveTo>
                <a:cubicBezTo>
                  <a:pt x="883" y="69"/>
                  <a:pt x="880" y="64"/>
                  <a:pt x="893" y="59"/>
                </a:cubicBezTo>
                <a:cubicBezTo>
                  <a:pt x="905" y="54"/>
                  <a:pt x="902" y="47"/>
                  <a:pt x="900" y="37"/>
                </a:cubicBezTo>
                <a:cubicBezTo>
                  <a:pt x="899" y="27"/>
                  <a:pt x="900" y="31"/>
                  <a:pt x="905" y="28"/>
                </a:cubicBezTo>
                <a:cubicBezTo>
                  <a:pt x="910" y="24"/>
                  <a:pt x="918" y="22"/>
                  <a:pt x="930" y="21"/>
                </a:cubicBezTo>
                <a:cubicBezTo>
                  <a:pt x="942" y="20"/>
                  <a:pt x="931" y="16"/>
                  <a:pt x="931" y="11"/>
                </a:cubicBezTo>
                <a:cubicBezTo>
                  <a:pt x="931" y="6"/>
                  <a:pt x="922" y="7"/>
                  <a:pt x="910" y="8"/>
                </a:cubicBezTo>
                <a:cubicBezTo>
                  <a:pt x="899" y="10"/>
                  <a:pt x="900" y="8"/>
                  <a:pt x="892" y="5"/>
                </a:cubicBezTo>
                <a:cubicBezTo>
                  <a:pt x="883" y="2"/>
                  <a:pt x="834" y="2"/>
                  <a:pt x="821" y="2"/>
                </a:cubicBezTo>
                <a:cubicBezTo>
                  <a:pt x="809" y="2"/>
                  <a:pt x="786" y="4"/>
                  <a:pt x="774" y="5"/>
                </a:cubicBezTo>
                <a:cubicBezTo>
                  <a:pt x="762" y="6"/>
                  <a:pt x="763" y="5"/>
                  <a:pt x="740" y="2"/>
                </a:cubicBezTo>
                <a:cubicBezTo>
                  <a:pt x="718" y="0"/>
                  <a:pt x="658" y="2"/>
                  <a:pt x="636" y="4"/>
                </a:cubicBezTo>
                <a:cubicBezTo>
                  <a:pt x="614" y="7"/>
                  <a:pt x="598" y="9"/>
                  <a:pt x="584" y="18"/>
                </a:cubicBezTo>
                <a:cubicBezTo>
                  <a:pt x="569" y="28"/>
                  <a:pt x="560" y="24"/>
                  <a:pt x="544" y="26"/>
                </a:cubicBezTo>
                <a:cubicBezTo>
                  <a:pt x="528" y="28"/>
                  <a:pt x="527" y="28"/>
                  <a:pt x="519" y="28"/>
                </a:cubicBezTo>
                <a:cubicBezTo>
                  <a:pt x="511" y="28"/>
                  <a:pt x="512" y="24"/>
                  <a:pt x="499" y="29"/>
                </a:cubicBezTo>
                <a:cubicBezTo>
                  <a:pt x="485" y="34"/>
                  <a:pt x="489" y="37"/>
                  <a:pt x="484" y="30"/>
                </a:cubicBezTo>
                <a:cubicBezTo>
                  <a:pt x="479" y="24"/>
                  <a:pt x="473" y="30"/>
                  <a:pt x="449" y="36"/>
                </a:cubicBezTo>
                <a:cubicBezTo>
                  <a:pt x="425" y="42"/>
                  <a:pt x="457" y="49"/>
                  <a:pt x="465" y="51"/>
                </a:cubicBezTo>
                <a:cubicBezTo>
                  <a:pt x="465" y="51"/>
                  <a:pt x="481" y="50"/>
                  <a:pt x="490" y="48"/>
                </a:cubicBezTo>
                <a:cubicBezTo>
                  <a:pt x="500" y="45"/>
                  <a:pt x="504" y="51"/>
                  <a:pt x="510" y="50"/>
                </a:cubicBezTo>
                <a:cubicBezTo>
                  <a:pt x="516" y="48"/>
                  <a:pt x="517" y="42"/>
                  <a:pt x="551" y="34"/>
                </a:cubicBezTo>
                <a:cubicBezTo>
                  <a:pt x="585" y="27"/>
                  <a:pt x="608" y="33"/>
                  <a:pt x="622" y="39"/>
                </a:cubicBezTo>
                <a:cubicBezTo>
                  <a:pt x="635" y="45"/>
                  <a:pt x="635" y="41"/>
                  <a:pt x="647" y="34"/>
                </a:cubicBezTo>
                <a:cubicBezTo>
                  <a:pt x="659" y="26"/>
                  <a:pt x="679" y="20"/>
                  <a:pt x="700" y="17"/>
                </a:cubicBezTo>
                <a:cubicBezTo>
                  <a:pt x="721" y="13"/>
                  <a:pt x="707" y="21"/>
                  <a:pt x="694" y="26"/>
                </a:cubicBezTo>
                <a:cubicBezTo>
                  <a:pt x="681" y="31"/>
                  <a:pt x="669" y="29"/>
                  <a:pt x="671" y="38"/>
                </a:cubicBezTo>
                <a:cubicBezTo>
                  <a:pt x="674" y="46"/>
                  <a:pt x="700" y="44"/>
                  <a:pt x="707" y="44"/>
                </a:cubicBezTo>
                <a:cubicBezTo>
                  <a:pt x="715" y="44"/>
                  <a:pt x="716" y="56"/>
                  <a:pt x="717" y="62"/>
                </a:cubicBezTo>
                <a:cubicBezTo>
                  <a:pt x="718" y="69"/>
                  <a:pt x="716" y="72"/>
                  <a:pt x="718" y="79"/>
                </a:cubicBezTo>
                <a:cubicBezTo>
                  <a:pt x="719" y="86"/>
                  <a:pt x="723" y="85"/>
                  <a:pt x="716" y="92"/>
                </a:cubicBezTo>
                <a:cubicBezTo>
                  <a:pt x="708" y="98"/>
                  <a:pt x="704" y="98"/>
                  <a:pt x="704" y="109"/>
                </a:cubicBezTo>
                <a:cubicBezTo>
                  <a:pt x="704" y="121"/>
                  <a:pt x="709" y="134"/>
                  <a:pt x="721" y="142"/>
                </a:cubicBezTo>
                <a:cubicBezTo>
                  <a:pt x="733" y="151"/>
                  <a:pt x="739" y="151"/>
                  <a:pt x="746" y="138"/>
                </a:cubicBezTo>
                <a:cubicBezTo>
                  <a:pt x="753" y="125"/>
                  <a:pt x="769" y="116"/>
                  <a:pt x="777" y="112"/>
                </a:cubicBezTo>
                <a:cubicBezTo>
                  <a:pt x="786" y="108"/>
                  <a:pt x="798" y="112"/>
                  <a:pt x="809" y="102"/>
                </a:cubicBezTo>
                <a:cubicBezTo>
                  <a:pt x="819" y="92"/>
                  <a:pt x="834" y="96"/>
                  <a:pt x="850" y="91"/>
                </a:cubicBezTo>
                <a:cubicBezTo>
                  <a:pt x="866" y="86"/>
                  <a:pt x="864" y="89"/>
                  <a:pt x="873" y="79"/>
                </a:cubicBezTo>
                <a:close/>
                <a:moveTo>
                  <a:pt x="890" y="98"/>
                </a:moveTo>
                <a:cubicBezTo>
                  <a:pt x="865" y="102"/>
                  <a:pt x="841" y="93"/>
                  <a:pt x="846" y="107"/>
                </a:cubicBezTo>
                <a:cubicBezTo>
                  <a:pt x="850" y="120"/>
                  <a:pt x="851" y="141"/>
                  <a:pt x="864" y="136"/>
                </a:cubicBezTo>
                <a:cubicBezTo>
                  <a:pt x="887" y="129"/>
                  <a:pt x="913" y="125"/>
                  <a:pt x="907" y="114"/>
                </a:cubicBezTo>
                <a:cubicBezTo>
                  <a:pt x="901" y="104"/>
                  <a:pt x="915" y="95"/>
                  <a:pt x="890" y="98"/>
                </a:cubicBezTo>
                <a:close/>
                <a:moveTo>
                  <a:pt x="1051" y="41"/>
                </a:moveTo>
                <a:cubicBezTo>
                  <a:pt x="1052" y="42"/>
                  <a:pt x="1053" y="42"/>
                  <a:pt x="1053" y="42"/>
                </a:cubicBezTo>
                <a:cubicBezTo>
                  <a:pt x="1062" y="45"/>
                  <a:pt x="1068" y="40"/>
                  <a:pt x="1069" y="34"/>
                </a:cubicBezTo>
                <a:cubicBezTo>
                  <a:pt x="1078" y="20"/>
                  <a:pt x="1075" y="45"/>
                  <a:pt x="1085" y="40"/>
                </a:cubicBezTo>
                <a:cubicBezTo>
                  <a:pt x="1095" y="36"/>
                  <a:pt x="1109" y="26"/>
                  <a:pt x="1121" y="20"/>
                </a:cubicBezTo>
                <a:cubicBezTo>
                  <a:pt x="1133" y="14"/>
                  <a:pt x="1107" y="17"/>
                  <a:pt x="1085" y="13"/>
                </a:cubicBezTo>
                <a:cubicBezTo>
                  <a:pt x="1064" y="10"/>
                  <a:pt x="1035" y="16"/>
                  <a:pt x="1027" y="22"/>
                </a:cubicBezTo>
                <a:cubicBezTo>
                  <a:pt x="1019" y="27"/>
                  <a:pt x="1039" y="38"/>
                  <a:pt x="1051" y="41"/>
                </a:cubicBezTo>
                <a:close/>
                <a:moveTo>
                  <a:pt x="1187" y="24"/>
                </a:moveTo>
                <a:cubicBezTo>
                  <a:pt x="1187" y="24"/>
                  <a:pt x="1183" y="29"/>
                  <a:pt x="1193" y="29"/>
                </a:cubicBezTo>
                <a:cubicBezTo>
                  <a:pt x="1203" y="29"/>
                  <a:pt x="1224" y="23"/>
                  <a:pt x="1241" y="23"/>
                </a:cubicBezTo>
                <a:cubicBezTo>
                  <a:pt x="1258" y="23"/>
                  <a:pt x="1253" y="17"/>
                  <a:pt x="1250" y="17"/>
                </a:cubicBezTo>
                <a:cubicBezTo>
                  <a:pt x="1246" y="17"/>
                  <a:pt x="1237" y="8"/>
                  <a:pt x="1224" y="8"/>
                </a:cubicBezTo>
                <a:cubicBezTo>
                  <a:pt x="1210" y="9"/>
                  <a:pt x="1211" y="15"/>
                  <a:pt x="1202" y="15"/>
                </a:cubicBezTo>
                <a:cubicBezTo>
                  <a:pt x="1194" y="15"/>
                  <a:pt x="1196" y="13"/>
                  <a:pt x="1178" y="13"/>
                </a:cubicBezTo>
                <a:cubicBezTo>
                  <a:pt x="1160" y="14"/>
                  <a:pt x="1178" y="22"/>
                  <a:pt x="1187" y="24"/>
                </a:cubicBezTo>
                <a:close/>
                <a:moveTo>
                  <a:pt x="1769" y="676"/>
                </a:moveTo>
                <a:cubicBezTo>
                  <a:pt x="1782" y="678"/>
                  <a:pt x="1793" y="676"/>
                  <a:pt x="1802" y="671"/>
                </a:cubicBezTo>
                <a:cubicBezTo>
                  <a:pt x="1811" y="666"/>
                  <a:pt x="1807" y="660"/>
                  <a:pt x="1806" y="657"/>
                </a:cubicBezTo>
                <a:cubicBezTo>
                  <a:pt x="1805" y="655"/>
                  <a:pt x="1798" y="660"/>
                  <a:pt x="1789" y="662"/>
                </a:cubicBezTo>
                <a:cubicBezTo>
                  <a:pt x="1780" y="663"/>
                  <a:pt x="1777" y="663"/>
                  <a:pt x="1766" y="664"/>
                </a:cubicBezTo>
                <a:cubicBezTo>
                  <a:pt x="1754" y="665"/>
                  <a:pt x="1761" y="660"/>
                  <a:pt x="1749" y="659"/>
                </a:cubicBezTo>
                <a:cubicBezTo>
                  <a:pt x="1736" y="658"/>
                  <a:pt x="1724" y="656"/>
                  <a:pt x="1709" y="651"/>
                </a:cubicBezTo>
                <a:cubicBezTo>
                  <a:pt x="1695" y="646"/>
                  <a:pt x="1687" y="641"/>
                  <a:pt x="1677" y="638"/>
                </a:cubicBezTo>
                <a:cubicBezTo>
                  <a:pt x="1667" y="635"/>
                  <a:pt x="1676" y="629"/>
                  <a:pt x="1676" y="614"/>
                </a:cubicBezTo>
                <a:cubicBezTo>
                  <a:pt x="1675" y="600"/>
                  <a:pt x="1665" y="606"/>
                  <a:pt x="1658" y="601"/>
                </a:cubicBezTo>
                <a:cubicBezTo>
                  <a:pt x="1650" y="596"/>
                  <a:pt x="1653" y="585"/>
                  <a:pt x="1656" y="588"/>
                </a:cubicBezTo>
                <a:cubicBezTo>
                  <a:pt x="1660" y="592"/>
                  <a:pt x="1660" y="596"/>
                  <a:pt x="1660" y="578"/>
                </a:cubicBezTo>
                <a:cubicBezTo>
                  <a:pt x="1660" y="561"/>
                  <a:pt x="1644" y="549"/>
                  <a:pt x="1634" y="534"/>
                </a:cubicBezTo>
                <a:cubicBezTo>
                  <a:pt x="1624" y="519"/>
                  <a:pt x="1626" y="510"/>
                  <a:pt x="1627" y="503"/>
                </a:cubicBezTo>
                <a:cubicBezTo>
                  <a:pt x="1628" y="495"/>
                  <a:pt x="1645" y="509"/>
                  <a:pt x="1655" y="520"/>
                </a:cubicBezTo>
                <a:cubicBezTo>
                  <a:pt x="1664" y="531"/>
                  <a:pt x="1664" y="531"/>
                  <a:pt x="1669" y="529"/>
                </a:cubicBezTo>
                <a:cubicBezTo>
                  <a:pt x="1674" y="526"/>
                  <a:pt x="1689" y="518"/>
                  <a:pt x="1692" y="504"/>
                </a:cubicBezTo>
                <a:cubicBezTo>
                  <a:pt x="1696" y="491"/>
                  <a:pt x="1665" y="464"/>
                  <a:pt x="1661" y="451"/>
                </a:cubicBezTo>
                <a:cubicBezTo>
                  <a:pt x="1657" y="439"/>
                  <a:pt x="1667" y="446"/>
                  <a:pt x="1672" y="438"/>
                </a:cubicBezTo>
                <a:cubicBezTo>
                  <a:pt x="1677" y="429"/>
                  <a:pt x="1683" y="441"/>
                  <a:pt x="1680" y="447"/>
                </a:cubicBezTo>
                <a:cubicBezTo>
                  <a:pt x="1676" y="453"/>
                  <a:pt x="1681" y="456"/>
                  <a:pt x="1684" y="462"/>
                </a:cubicBezTo>
                <a:cubicBezTo>
                  <a:pt x="1687" y="468"/>
                  <a:pt x="1687" y="462"/>
                  <a:pt x="1691" y="455"/>
                </a:cubicBezTo>
                <a:cubicBezTo>
                  <a:pt x="1694" y="447"/>
                  <a:pt x="1692" y="444"/>
                  <a:pt x="1697" y="439"/>
                </a:cubicBezTo>
                <a:cubicBezTo>
                  <a:pt x="1703" y="434"/>
                  <a:pt x="1726" y="428"/>
                  <a:pt x="1732" y="422"/>
                </a:cubicBezTo>
                <a:cubicBezTo>
                  <a:pt x="1738" y="416"/>
                  <a:pt x="1742" y="409"/>
                  <a:pt x="1750" y="388"/>
                </a:cubicBezTo>
                <a:cubicBezTo>
                  <a:pt x="1757" y="367"/>
                  <a:pt x="1749" y="368"/>
                  <a:pt x="1745" y="360"/>
                </a:cubicBezTo>
                <a:cubicBezTo>
                  <a:pt x="1742" y="353"/>
                  <a:pt x="1732" y="340"/>
                  <a:pt x="1726" y="332"/>
                </a:cubicBezTo>
                <a:cubicBezTo>
                  <a:pt x="1720" y="325"/>
                  <a:pt x="1725" y="327"/>
                  <a:pt x="1729" y="324"/>
                </a:cubicBezTo>
                <a:cubicBezTo>
                  <a:pt x="1734" y="322"/>
                  <a:pt x="1730" y="316"/>
                  <a:pt x="1720" y="312"/>
                </a:cubicBezTo>
                <a:cubicBezTo>
                  <a:pt x="1710" y="309"/>
                  <a:pt x="1712" y="316"/>
                  <a:pt x="1702" y="314"/>
                </a:cubicBezTo>
                <a:cubicBezTo>
                  <a:pt x="1693" y="312"/>
                  <a:pt x="1698" y="306"/>
                  <a:pt x="1708" y="294"/>
                </a:cubicBezTo>
                <a:cubicBezTo>
                  <a:pt x="1718" y="282"/>
                  <a:pt x="1713" y="296"/>
                  <a:pt x="1720" y="301"/>
                </a:cubicBezTo>
                <a:cubicBezTo>
                  <a:pt x="1727" y="306"/>
                  <a:pt x="1729" y="297"/>
                  <a:pt x="1734" y="300"/>
                </a:cubicBezTo>
                <a:cubicBezTo>
                  <a:pt x="1739" y="302"/>
                  <a:pt x="1749" y="307"/>
                  <a:pt x="1756" y="317"/>
                </a:cubicBezTo>
                <a:cubicBezTo>
                  <a:pt x="1764" y="327"/>
                  <a:pt x="1764" y="339"/>
                  <a:pt x="1772" y="338"/>
                </a:cubicBezTo>
                <a:cubicBezTo>
                  <a:pt x="1779" y="338"/>
                  <a:pt x="1779" y="334"/>
                  <a:pt x="1782" y="327"/>
                </a:cubicBezTo>
                <a:cubicBezTo>
                  <a:pt x="1786" y="319"/>
                  <a:pt x="1773" y="312"/>
                  <a:pt x="1767" y="306"/>
                </a:cubicBezTo>
                <a:cubicBezTo>
                  <a:pt x="1761" y="300"/>
                  <a:pt x="1756" y="300"/>
                  <a:pt x="1761" y="295"/>
                </a:cubicBezTo>
                <a:cubicBezTo>
                  <a:pt x="1766" y="290"/>
                  <a:pt x="1761" y="283"/>
                  <a:pt x="1764" y="277"/>
                </a:cubicBezTo>
                <a:cubicBezTo>
                  <a:pt x="1766" y="271"/>
                  <a:pt x="1776" y="274"/>
                  <a:pt x="1785" y="270"/>
                </a:cubicBezTo>
                <a:cubicBezTo>
                  <a:pt x="1794" y="266"/>
                  <a:pt x="1795" y="252"/>
                  <a:pt x="1795" y="237"/>
                </a:cubicBezTo>
                <a:cubicBezTo>
                  <a:pt x="1795" y="221"/>
                  <a:pt x="1788" y="215"/>
                  <a:pt x="1783" y="210"/>
                </a:cubicBezTo>
                <a:cubicBezTo>
                  <a:pt x="1779" y="205"/>
                  <a:pt x="1788" y="207"/>
                  <a:pt x="1796" y="213"/>
                </a:cubicBezTo>
                <a:cubicBezTo>
                  <a:pt x="1804" y="219"/>
                  <a:pt x="1815" y="251"/>
                  <a:pt x="1818" y="263"/>
                </a:cubicBezTo>
                <a:cubicBezTo>
                  <a:pt x="1820" y="276"/>
                  <a:pt x="1819" y="276"/>
                  <a:pt x="1829" y="287"/>
                </a:cubicBezTo>
                <a:cubicBezTo>
                  <a:pt x="1839" y="298"/>
                  <a:pt x="1835" y="296"/>
                  <a:pt x="1832" y="309"/>
                </a:cubicBezTo>
                <a:cubicBezTo>
                  <a:pt x="1829" y="322"/>
                  <a:pt x="1820" y="325"/>
                  <a:pt x="1808" y="328"/>
                </a:cubicBezTo>
                <a:cubicBezTo>
                  <a:pt x="1795" y="332"/>
                  <a:pt x="1799" y="334"/>
                  <a:pt x="1792" y="347"/>
                </a:cubicBezTo>
                <a:cubicBezTo>
                  <a:pt x="1784" y="359"/>
                  <a:pt x="1796" y="360"/>
                  <a:pt x="1803" y="364"/>
                </a:cubicBezTo>
                <a:cubicBezTo>
                  <a:pt x="1809" y="367"/>
                  <a:pt x="1813" y="354"/>
                  <a:pt x="1821" y="348"/>
                </a:cubicBezTo>
                <a:cubicBezTo>
                  <a:pt x="1830" y="343"/>
                  <a:pt x="1839" y="338"/>
                  <a:pt x="1853" y="338"/>
                </a:cubicBezTo>
                <a:cubicBezTo>
                  <a:pt x="1867" y="338"/>
                  <a:pt x="1849" y="319"/>
                  <a:pt x="1848" y="309"/>
                </a:cubicBezTo>
                <a:cubicBezTo>
                  <a:pt x="1847" y="299"/>
                  <a:pt x="1846" y="292"/>
                  <a:pt x="1843" y="284"/>
                </a:cubicBezTo>
                <a:cubicBezTo>
                  <a:pt x="1840" y="277"/>
                  <a:pt x="1846" y="277"/>
                  <a:pt x="1857" y="272"/>
                </a:cubicBezTo>
                <a:cubicBezTo>
                  <a:pt x="1867" y="267"/>
                  <a:pt x="1866" y="257"/>
                  <a:pt x="1860" y="257"/>
                </a:cubicBezTo>
                <a:cubicBezTo>
                  <a:pt x="1854" y="257"/>
                  <a:pt x="1849" y="261"/>
                  <a:pt x="1835" y="260"/>
                </a:cubicBezTo>
                <a:cubicBezTo>
                  <a:pt x="1822" y="259"/>
                  <a:pt x="1825" y="248"/>
                  <a:pt x="1822" y="244"/>
                </a:cubicBezTo>
                <a:cubicBezTo>
                  <a:pt x="1819" y="240"/>
                  <a:pt x="1814" y="231"/>
                  <a:pt x="1814" y="223"/>
                </a:cubicBezTo>
                <a:cubicBezTo>
                  <a:pt x="1813" y="215"/>
                  <a:pt x="1801" y="205"/>
                  <a:pt x="1793" y="198"/>
                </a:cubicBezTo>
                <a:cubicBezTo>
                  <a:pt x="1784" y="190"/>
                  <a:pt x="1779" y="185"/>
                  <a:pt x="1779" y="189"/>
                </a:cubicBezTo>
                <a:cubicBezTo>
                  <a:pt x="1779" y="192"/>
                  <a:pt x="1774" y="188"/>
                  <a:pt x="1762" y="187"/>
                </a:cubicBezTo>
                <a:cubicBezTo>
                  <a:pt x="1750" y="186"/>
                  <a:pt x="1748" y="189"/>
                  <a:pt x="1738" y="188"/>
                </a:cubicBezTo>
                <a:cubicBezTo>
                  <a:pt x="1728" y="187"/>
                  <a:pt x="1739" y="170"/>
                  <a:pt x="1743" y="158"/>
                </a:cubicBezTo>
                <a:cubicBezTo>
                  <a:pt x="1747" y="146"/>
                  <a:pt x="1759" y="153"/>
                  <a:pt x="1768" y="153"/>
                </a:cubicBezTo>
                <a:cubicBezTo>
                  <a:pt x="1777" y="153"/>
                  <a:pt x="1782" y="154"/>
                  <a:pt x="1795" y="157"/>
                </a:cubicBezTo>
                <a:cubicBezTo>
                  <a:pt x="1809" y="161"/>
                  <a:pt x="1803" y="149"/>
                  <a:pt x="1805" y="140"/>
                </a:cubicBezTo>
                <a:cubicBezTo>
                  <a:pt x="1808" y="130"/>
                  <a:pt x="1814" y="135"/>
                  <a:pt x="1821" y="139"/>
                </a:cubicBezTo>
                <a:cubicBezTo>
                  <a:pt x="1829" y="142"/>
                  <a:pt x="1831" y="143"/>
                  <a:pt x="1831" y="135"/>
                </a:cubicBezTo>
                <a:cubicBezTo>
                  <a:pt x="1831" y="128"/>
                  <a:pt x="1838" y="126"/>
                  <a:pt x="1844" y="133"/>
                </a:cubicBezTo>
                <a:cubicBezTo>
                  <a:pt x="1850" y="140"/>
                  <a:pt x="1834" y="154"/>
                  <a:pt x="1834" y="154"/>
                </a:cubicBezTo>
                <a:cubicBezTo>
                  <a:pt x="1834" y="154"/>
                  <a:pt x="1829" y="169"/>
                  <a:pt x="1838" y="174"/>
                </a:cubicBezTo>
                <a:cubicBezTo>
                  <a:pt x="1847" y="179"/>
                  <a:pt x="1866" y="201"/>
                  <a:pt x="1877" y="209"/>
                </a:cubicBezTo>
                <a:cubicBezTo>
                  <a:pt x="1888" y="216"/>
                  <a:pt x="1880" y="196"/>
                  <a:pt x="1880" y="182"/>
                </a:cubicBezTo>
                <a:cubicBezTo>
                  <a:pt x="1880" y="167"/>
                  <a:pt x="1870" y="169"/>
                  <a:pt x="1862" y="156"/>
                </a:cubicBezTo>
                <a:cubicBezTo>
                  <a:pt x="1855" y="142"/>
                  <a:pt x="1860" y="148"/>
                  <a:pt x="1874" y="148"/>
                </a:cubicBezTo>
                <a:cubicBezTo>
                  <a:pt x="1889" y="148"/>
                  <a:pt x="1889" y="143"/>
                  <a:pt x="1893" y="139"/>
                </a:cubicBezTo>
                <a:cubicBezTo>
                  <a:pt x="1896" y="135"/>
                  <a:pt x="1899" y="134"/>
                  <a:pt x="1911" y="134"/>
                </a:cubicBezTo>
                <a:cubicBezTo>
                  <a:pt x="1924" y="134"/>
                  <a:pt x="1916" y="129"/>
                  <a:pt x="1910" y="122"/>
                </a:cubicBezTo>
                <a:cubicBezTo>
                  <a:pt x="1905" y="115"/>
                  <a:pt x="1893" y="117"/>
                  <a:pt x="1897" y="113"/>
                </a:cubicBezTo>
                <a:cubicBezTo>
                  <a:pt x="1901" y="109"/>
                  <a:pt x="1924" y="115"/>
                  <a:pt x="1935" y="120"/>
                </a:cubicBezTo>
                <a:cubicBezTo>
                  <a:pt x="1946" y="124"/>
                  <a:pt x="1943" y="120"/>
                  <a:pt x="1942" y="110"/>
                </a:cubicBezTo>
                <a:cubicBezTo>
                  <a:pt x="1940" y="100"/>
                  <a:pt x="1931" y="108"/>
                  <a:pt x="1904" y="98"/>
                </a:cubicBezTo>
                <a:cubicBezTo>
                  <a:pt x="1877" y="88"/>
                  <a:pt x="1847" y="82"/>
                  <a:pt x="1838" y="82"/>
                </a:cubicBezTo>
                <a:cubicBezTo>
                  <a:pt x="1829" y="82"/>
                  <a:pt x="1835" y="76"/>
                  <a:pt x="1842" y="76"/>
                </a:cubicBezTo>
                <a:cubicBezTo>
                  <a:pt x="1849" y="76"/>
                  <a:pt x="1847" y="70"/>
                  <a:pt x="1841" y="66"/>
                </a:cubicBezTo>
                <a:cubicBezTo>
                  <a:pt x="1834" y="63"/>
                  <a:pt x="1828" y="66"/>
                  <a:pt x="1825" y="73"/>
                </a:cubicBezTo>
                <a:cubicBezTo>
                  <a:pt x="1823" y="81"/>
                  <a:pt x="1833" y="82"/>
                  <a:pt x="1814" y="82"/>
                </a:cubicBezTo>
                <a:cubicBezTo>
                  <a:pt x="1794" y="82"/>
                  <a:pt x="1780" y="82"/>
                  <a:pt x="1757" y="77"/>
                </a:cubicBezTo>
                <a:cubicBezTo>
                  <a:pt x="1734" y="73"/>
                  <a:pt x="1726" y="73"/>
                  <a:pt x="1707" y="72"/>
                </a:cubicBezTo>
                <a:cubicBezTo>
                  <a:pt x="1687" y="72"/>
                  <a:pt x="1689" y="63"/>
                  <a:pt x="1669" y="63"/>
                </a:cubicBezTo>
                <a:cubicBezTo>
                  <a:pt x="1649" y="63"/>
                  <a:pt x="1655" y="56"/>
                  <a:pt x="1647" y="46"/>
                </a:cubicBezTo>
                <a:cubicBezTo>
                  <a:pt x="1639" y="37"/>
                  <a:pt x="1634" y="40"/>
                  <a:pt x="1609" y="40"/>
                </a:cubicBezTo>
                <a:cubicBezTo>
                  <a:pt x="1584" y="40"/>
                  <a:pt x="1597" y="50"/>
                  <a:pt x="1602" y="51"/>
                </a:cubicBezTo>
                <a:cubicBezTo>
                  <a:pt x="1607" y="53"/>
                  <a:pt x="1621" y="57"/>
                  <a:pt x="1630" y="66"/>
                </a:cubicBezTo>
                <a:cubicBezTo>
                  <a:pt x="1639" y="74"/>
                  <a:pt x="1613" y="71"/>
                  <a:pt x="1602" y="72"/>
                </a:cubicBezTo>
                <a:cubicBezTo>
                  <a:pt x="1591" y="72"/>
                  <a:pt x="1592" y="66"/>
                  <a:pt x="1580" y="58"/>
                </a:cubicBezTo>
                <a:cubicBezTo>
                  <a:pt x="1567" y="50"/>
                  <a:pt x="1536" y="55"/>
                  <a:pt x="1518" y="54"/>
                </a:cubicBezTo>
                <a:cubicBezTo>
                  <a:pt x="1500" y="53"/>
                  <a:pt x="1500" y="54"/>
                  <a:pt x="1493" y="41"/>
                </a:cubicBezTo>
                <a:cubicBezTo>
                  <a:pt x="1486" y="29"/>
                  <a:pt x="1472" y="35"/>
                  <a:pt x="1453" y="35"/>
                </a:cubicBezTo>
                <a:cubicBezTo>
                  <a:pt x="1435" y="35"/>
                  <a:pt x="1425" y="26"/>
                  <a:pt x="1415" y="20"/>
                </a:cubicBezTo>
                <a:cubicBezTo>
                  <a:pt x="1406" y="14"/>
                  <a:pt x="1392" y="13"/>
                  <a:pt x="1372" y="10"/>
                </a:cubicBezTo>
                <a:cubicBezTo>
                  <a:pt x="1351" y="7"/>
                  <a:pt x="1362" y="23"/>
                  <a:pt x="1370" y="24"/>
                </a:cubicBezTo>
                <a:cubicBezTo>
                  <a:pt x="1370" y="24"/>
                  <a:pt x="1378" y="27"/>
                  <a:pt x="1387" y="28"/>
                </a:cubicBezTo>
                <a:cubicBezTo>
                  <a:pt x="1395" y="29"/>
                  <a:pt x="1413" y="29"/>
                  <a:pt x="1422" y="40"/>
                </a:cubicBezTo>
                <a:cubicBezTo>
                  <a:pt x="1431" y="51"/>
                  <a:pt x="1394" y="47"/>
                  <a:pt x="1377" y="56"/>
                </a:cubicBezTo>
                <a:cubicBezTo>
                  <a:pt x="1360" y="66"/>
                  <a:pt x="1346" y="61"/>
                  <a:pt x="1335" y="66"/>
                </a:cubicBezTo>
                <a:cubicBezTo>
                  <a:pt x="1323" y="72"/>
                  <a:pt x="1341" y="80"/>
                  <a:pt x="1345" y="91"/>
                </a:cubicBezTo>
                <a:cubicBezTo>
                  <a:pt x="1349" y="102"/>
                  <a:pt x="1345" y="102"/>
                  <a:pt x="1337" y="104"/>
                </a:cubicBezTo>
                <a:cubicBezTo>
                  <a:pt x="1330" y="107"/>
                  <a:pt x="1340" y="93"/>
                  <a:pt x="1336" y="88"/>
                </a:cubicBezTo>
                <a:cubicBezTo>
                  <a:pt x="1333" y="84"/>
                  <a:pt x="1320" y="62"/>
                  <a:pt x="1310" y="56"/>
                </a:cubicBezTo>
                <a:cubicBezTo>
                  <a:pt x="1300" y="49"/>
                  <a:pt x="1302" y="61"/>
                  <a:pt x="1303" y="71"/>
                </a:cubicBezTo>
                <a:cubicBezTo>
                  <a:pt x="1305" y="80"/>
                  <a:pt x="1308" y="80"/>
                  <a:pt x="1310" y="87"/>
                </a:cubicBezTo>
                <a:cubicBezTo>
                  <a:pt x="1313" y="93"/>
                  <a:pt x="1299" y="87"/>
                  <a:pt x="1293" y="82"/>
                </a:cubicBezTo>
                <a:cubicBezTo>
                  <a:pt x="1286" y="77"/>
                  <a:pt x="1264" y="88"/>
                  <a:pt x="1254" y="83"/>
                </a:cubicBezTo>
                <a:cubicBezTo>
                  <a:pt x="1244" y="78"/>
                  <a:pt x="1257" y="80"/>
                  <a:pt x="1257" y="75"/>
                </a:cubicBezTo>
                <a:cubicBezTo>
                  <a:pt x="1257" y="70"/>
                  <a:pt x="1245" y="74"/>
                  <a:pt x="1242" y="66"/>
                </a:cubicBezTo>
                <a:cubicBezTo>
                  <a:pt x="1239" y="59"/>
                  <a:pt x="1263" y="50"/>
                  <a:pt x="1278" y="47"/>
                </a:cubicBezTo>
                <a:cubicBezTo>
                  <a:pt x="1293" y="45"/>
                  <a:pt x="1292" y="45"/>
                  <a:pt x="1292" y="37"/>
                </a:cubicBezTo>
                <a:cubicBezTo>
                  <a:pt x="1292" y="29"/>
                  <a:pt x="1265" y="32"/>
                  <a:pt x="1242" y="43"/>
                </a:cubicBezTo>
                <a:cubicBezTo>
                  <a:pt x="1219" y="54"/>
                  <a:pt x="1225" y="61"/>
                  <a:pt x="1222" y="69"/>
                </a:cubicBezTo>
                <a:cubicBezTo>
                  <a:pt x="1218" y="77"/>
                  <a:pt x="1229" y="77"/>
                  <a:pt x="1234" y="82"/>
                </a:cubicBezTo>
                <a:cubicBezTo>
                  <a:pt x="1240" y="86"/>
                  <a:pt x="1229" y="88"/>
                  <a:pt x="1218" y="91"/>
                </a:cubicBezTo>
                <a:cubicBezTo>
                  <a:pt x="1208" y="94"/>
                  <a:pt x="1206" y="91"/>
                  <a:pt x="1194" y="95"/>
                </a:cubicBezTo>
                <a:cubicBezTo>
                  <a:pt x="1182" y="99"/>
                  <a:pt x="1189" y="104"/>
                  <a:pt x="1179" y="109"/>
                </a:cubicBezTo>
                <a:cubicBezTo>
                  <a:pt x="1169" y="113"/>
                  <a:pt x="1170" y="113"/>
                  <a:pt x="1161" y="116"/>
                </a:cubicBezTo>
                <a:cubicBezTo>
                  <a:pt x="1153" y="120"/>
                  <a:pt x="1163" y="104"/>
                  <a:pt x="1175" y="102"/>
                </a:cubicBezTo>
                <a:cubicBezTo>
                  <a:pt x="1186" y="100"/>
                  <a:pt x="1183" y="93"/>
                  <a:pt x="1180" y="91"/>
                </a:cubicBezTo>
                <a:cubicBezTo>
                  <a:pt x="1176" y="88"/>
                  <a:pt x="1154" y="82"/>
                  <a:pt x="1131" y="75"/>
                </a:cubicBezTo>
                <a:cubicBezTo>
                  <a:pt x="1107" y="68"/>
                  <a:pt x="1069" y="77"/>
                  <a:pt x="1057" y="83"/>
                </a:cubicBezTo>
                <a:cubicBezTo>
                  <a:pt x="1044" y="89"/>
                  <a:pt x="1045" y="93"/>
                  <a:pt x="1043" y="102"/>
                </a:cubicBezTo>
                <a:cubicBezTo>
                  <a:pt x="1042" y="110"/>
                  <a:pt x="1013" y="123"/>
                  <a:pt x="999" y="130"/>
                </a:cubicBezTo>
                <a:cubicBezTo>
                  <a:pt x="984" y="138"/>
                  <a:pt x="997" y="148"/>
                  <a:pt x="1001" y="155"/>
                </a:cubicBezTo>
                <a:cubicBezTo>
                  <a:pt x="1005" y="162"/>
                  <a:pt x="1015" y="158"/>
                  <a:pt x="1027" y="155"/>
                </a:cubicBezTo>
                <a:cubicBezTo>
                  <a:pt x="1038" y="151"/>
                  <a:pt x="1037" y="166"/>
                  <a:pt x="1038" y="171"/>
                </a:cubicBezTo>
                <a:cubicBezTo>
                  <a:pt x="1040" y="176"/>
                  <a:pt x="1047" y="177"/>
                  <a:pt x="1058" y="172"/>
                </a:cubicBezTo>
                <a:cubicBezTo>
                  <a:pt x="1069" y="167"/>
                  <a:pt x="1066" y="155"/>
                  <a:pt x="1066" y="148"/>
                </a:cubicBezTo>
                <a:cubicBezTo>
                  <a:pt x="1066" y="141"/>
                  <a:pt x="1064" y="138"/>
                  <a:pt x="1071" y="129"/>
                </a:cubicBezTo>
                <a:cubicBezTo>
                  <a:pt x="1079" y="120"/>
                  <a:pt x="1085" y="114"/>
                  <a:pt x="1092" y="109"/>
                </a:cubicBezTo>
                <a:cubicBezTo>
                  <a:pt x="1099" y="105"/>
                  <a:pt x="1098" y="113"/>
                  <a:pt x="1088" y="121"/>
                </a:cubicBezTo>
                <a:cubicBezTo>
                  <a:pt x="1078" y="130"/>
                  <a:pt x="1085" y="132"/>
                  <a:pt x="1090" y="142"/>
                </a:cubicBezTo>
                <a:cubicBezTo>
                  <a:pt x="1095" y="152"/>
                  <a:pt x="1105" y="142"/>
                  <a:pt x="1117" y="141"/>
                </a:cubicBezTo>
                <a:cubicBezTo>
                  <a:pt x="1130" y="139"/>
                  <a:pt x="1107" y="151"/>
                  <a:pt x="1097" y="151"/>
                </a:cubicBezTo>
                <a:cubicBezTo>
                  <a:pt x="1088" y="151"/>
                  <a:pt x="1097" y="162"/>
                  <a:pt x="1091" y="162"/>
                </a:cubicBezTo>
                <a:cubicBezTo>
                  <a:pt x="1085" y="162"/>
                  <a:pt x="1085" y="166"/>
                  <a:pt x="1084" y="176"/>
                </a:cubicBezTo>
                <a:cubicBezTo>
                  <a:pt x="1083" y="186"/>
                  <a:pt x="1080" y="183"/>
                  <a:pt x="1073" y="186"/>
                </a:cubicBezTo>
                <a:cubicBezTo>
                  <a:pt x="1066" y="189"/>
                  <a:pt x="1056" y="189"/>
                  <a:pt x="1045" y="187"/>
                </a:cubicBezTo>
                <a:cubicBezTo>
                  <a:pt x="1034" y="184"/>
                  <a:pt x="1035" y="174"/>
                  <a:pt x="1027" y="167"/>
                </a:cubicBezTo>
                <a:cubicBezTo>
                  <a:pt x="1020" y="161"/>
                  <a:pt x="1018" y="171"/>
                  <a:pt x="1018" y="175"/>
                </a:cubicBezTo>
                <a:cubicBezTo>
                  <a:pt x="1018" y="179"/>
                  <a:pt x="1011" y="189"/>
                  <a:pt x="1007" y="189"/>
                </a:cubicBezTo>
                <a:cubicBezTo>
                  <a:pt x="1004" y="189"/>
                  <a:pt x="994" y="199"/>
                  <a:pt x="988" y="207"/>
                </a:cubicBezTo>
                <a:cubicBezTo>
                  <a:pt x="982" y="215"/>
                  <a:pt x="978" y="210"/>
                  <a:pt x="976" y="207"/>
                </a:cubicBezTo>
                <a:cubicBezTo>
                  <a:pt x="974" y="204"/>
                  <a:pt x="980" y="199"/>
                  <a:pt x="977" y="190"/>
                </a:cubicBezTo>
                <a:cubicBezTo>
                  <a:pt x="973" y="182"/>
                  <a:pt x="960" y="175"/>
                  <a:pt x="964" y="156"/>
                </a:cubicBezTo>
                <a:cubicBezTo>
                  <a:pt x="968" y="136"/>
                  <a:pt x="959" y="146"/>
                  <a:pt x="946" y="148"/>
                </a:cubicBezTo>
                <a:cubicBezTo>
                  <a:pt x="932" y="150"/>
                  <a:pt x="928" y="156"/>
                  <a:pt x="927" y="161"/>
                </a:cubicBezTo>
                <a:cubicBezTo>
                  <a:pt x="926" y="166"/>
                  <a:pt x="919" y="176"/>
                  <a:pt x="910" y="185"/>
                </a:cubicBezTo>
                <a:cubicBezTo>
                  <a:pt x="902" y="194"/>
                  <a:pt x="908" y="202"/>
                  <a:pt x="912" y="212"/>
                </a:cubicBezTo>
                <a:cubicBezTo>
                  <a:pt x="916" y="222"/>
                  <a:pt x="927" y="209"/>
                  <a:pt x="931" y="200"/>
                </a:cubicBezTo>
                <a:cubicBezTo>
                  <a:pt x="934" y="192"/>
                  <a:pt x="938" y="188"/>
                  <a:pt x="943" y="192"/>
                </a:cubicBezTo>
                <a:cubicBezTo>
                  <a:pt x="948" y="196"/>
                  <a:pt x="936" y="204"/>
                  <a:pt x="934" y="214"/>
                </a:cubicBezTo>
                <a:cubicBezTo>
                  <a:pt x="932" y="224"/>
                  <a:pt x="937" y="223"/>
                  <a:pt x="949" y="220"/>
                </a:cubicBezTo>
                <a:cubicBezTo>
                  <a:pt x="961" y="216"/>
                  <a:pt x="955" y="214"/>
                  <a:pt x="964" y="218"/>
                </a:cubicBezTo>
                <a:cubicBezTo>
                  <a:pt x="973" y="222"/>
                  <a:pt x="956" y="226"/>
                  <a:pt x="945" y="226"/>
                </a:cubicBezTo>
                <a:cubicBezTo>
                  <a:pt x="934" y="227"/>
                  <a:pt x="938" y="235"/>
                  <a:pt x="947" y="242"/>
                </a:cubicBezTo>
                <a:cubicBezTo>
                  <a:pt x="957" y="248"/>
                  <a:pt x="952" y="258"/>
                  <a:pt x="947" y="259"/>
                </a:cubicBezTo>
                <a:cubicBezTo>
                  <a:pt x="941" y="260"/>
                  <a:pt x="930" y="262"/>
                  <a:pt x="913" y="265"/>
                </a:cubicBezTo>
                <a:cubicBezTo>
                  <a:pt x="896" y="268"/>
                  <a:pt x="911" y="282"/>
                  <a:pt x="908" y="290"/>
                </a:cubicBezTo>
                <a:cubicBezTo>
                  <a:pt x="904" y="297"/>
                  <a:pt x="904" y="314"/>
                  <a:pt x="911" y="315"/>
                </a:cubicBezTo>
                <a:cubicBezTo>
                  <a:pt x="919" y="316"/>
                  <a:pt x="919" y="328"/>
                  <a:pt x="915" y="332"/>
                </a:cubicBezTo>
                <a:cubicBezTo>
                  <a:pt x="910" y="337"/>
                  <a:pt x="910" y="341"/>
                  <a:pt x="899" y="348"/>
                </a:cubicBezTo>
                <a:cubicBezTo>
                  <a:pt x="889" y="356"/>
                  <a:pt x="897" y="363"/>
                  <a:pt x="894" y="373"/>
                </a:cubicBezTo>
                <a:cubicBezTo>
                  <a:pt x="890" y="383"/>
                  <a:pt x="882" y="377"/>
                  <a:pt x="872" y="388"/>
                </a:cubicBezTo>
                <a:cubicBezTo>
                  <a:pt x="862" y="399"/>
                  <a:pt x="857" y="407"/>
                  <a:pt x="850" y="420"/>
                </a:cubicBezTo>
                <a:cubicBezTo>
                  <a:pt x="842" y="433"/>
                  <a:pt x="841" y="433"/>
                  <a:pt x="851" y="449"/>
                </a:cubicBezTo>
                <a:cubicBezTo>
                  <a:pt x="860" y="464"/>
                  <a:pt x="851" y="468"/>
                  <a:pt x="843" y="481"/>
                </a:cubicBezTo>
                <a:cubicBezTo>
                  <a:pt x="835" y="495"/>
                  <a:pt x="846" y="496"/>
                  <a:pt x="849" y="508"/>
                </a:cubicBezTo>
                <a:cubicBezTo>
                  <a:pt x="852" y="519"/>
                  <a:pt x="859" y="517"/>
                  <a:pt x="862" y="529"/>
                </a:cubicBezTo>
                <a:cubicBezTo>
                  <a:pt x="864" y="540"/>
                  <a:pt x="867" y="544"/>
                  <a:pt x="879" y="552"/>
                </a:cubicBezTo>
                <a:cubicBezTo>
                  <a:pt x="891" y="561"/>
                  <a:pt x="903" y="572"/>
                  <a:pt x="909" y="570"/>
                </a:cubicBezTo>
                <a:cubicBezTo>
                  <a:pt x="915" y="567"/>
                  <a:pt x="924" y="561"/>
                  <a:pt x="943" y="561"/>
                </a:cubicBezTo>
                <a:cubicBezTo>
                  <a:pt x="963" y="562"/>
                  <a:pt x="956" y="553"/>
                  <a:pt x="976" y="550"/>
                </a:cubicBezTo>
                <a:cubicBezTo>
                  <a:pt x="996" y="546"/>
                  <a:pt x="985" y="552"/>
                  <a:pt x="988" y="558"/>
                </a:cubicBezTo>
                <a:cubicBezTo>
                  <a:pt x="990" y="564"/>
                  <a:pt x="1001" y="570"/>
                  <a:pt x="1016" y="571"/>
                </a:cubicBezTo>
                <a:cubicBezTo>
                  <a:pt x="1032" y="572"/>
                  <a:pt x="1019" y="590"/>
                  <a:pt x="1018" y="602"/>
                </a:cubicBezTo>
                <a:cubicBezTo>
                  <a:pt x="1017" y="614"/>
                  <a:pt x="1018" y="614"/>
                  <a:pt x="1026" y="624"/>
                </a:cubicBezTo>
                <a:cubicBezTo>
                  <a:pt x="1033" y="634"/>
                  <a:pt x="1043" y="657"/>
                  <a:pt x="1046" y="668"/>
                </a:cubicBezTo>
                <a:cubicBezTo>
                  <a:pt x="1048" y="680"/>
                  <a:pt x="1043" y="694"/>
                  <a:pt x="1037" y="705"/>
                </a:cubicBezTo>
                <a:cubicBezTo>
                  <a:pt x="1030" y="715"/>
                  <a:pt x="1032" y="741"/>
                  <a:pt x="1047" y="759"/>
                </a:cubicBezTo>
                <a:cubicBezTo>
                  <a:pt x="1061" y="778"/>
                  <a:pt x="1053" y="777"/>
                  <a:pt x="1053" y="796"/>
                </a:cubicBezTo>
                <a:cubicBezTo>
                  <a:pt x="1053" y="816"/>
                  <a:pt x="1063" y="812"/>
                  <a:pt x="1070" y="823"/>
                </a:cubicBezTo>
                <a:cubicBezTo>
                  <a:pt x="1078" y="834"/>
                  <a:pt x="1075" y="854"/>
                  <a:pt x="1081" y="865"/>
                </a:cubicBezTo>
                <a:cubicBezTo>
                  <a:pt x="1088" y="876"/>
                  <a:pt x="1100" y="866"/>
                  <a:pt x="1113" y="861"/>
                </a:cubicBezTo>
                <a:cubicBezTo>
                  <a:pt x="1127" y="856"/>
                  <a:pt x="1133" y="858"/>
                  <a:pt x="1149" y="846"/>
                </a:cubicBezTo>
                <a:cubicBezTo>
                  <a:pt x="1165" y="834"/>
                  <a:pt x="1177" y="811"/>
                  <a:pt x="1177" y="804"/>
                </a:cubicBezTo>
                <a:cubicBezTo>
                  <a:pt x="1177" y="797"/>
                  <a:pt x="1182" y="795"/>
                  <a:pt x="1191" y="791"/>
                </a:cubicBezTo>
                <a:cubicBezTo>
                  <a:pt x="1199" y="788"/>
                  <a:pt x="1197" y="766"/>
                  <a:pt x="1197" y="760"/>
                </a:cubicBezTo>
                <a:cubicBezTo>
                  <a:pt x="1196" y="754"/>
                  <a:pt x="1198" y="749"/>
                  <a:pt x="1202" y="746"/>
                </a:cubicBezTo>
                <a:cubicBezTo>
                  <a:pt x="1205" y="742"/>
                  <a:pt x="1226" y="722"/>
                  <a:pt x="1234" y="714"/>
                </a:cubicBezTo>
                <a:cubicBezTo>
                  <a:pt x="1241" y="705"/>
                  <a:pt x="1234" y="694"/>
                  <a:pt x="1233" y="680"/>
                </a:cubicBezTo>
                <a:cubicBezTo>
                  <a:pt x="1231" y="667"/>
                  <a:pt x="1226" y="662"/>
                  <a:pt x="1226" y="646"/>
                </a:cubicBezTo>
                <a:cubicBezTo>
                  <a:pt x="1226" y="630"/>
                  <a:pt x="1221" y="631"/>
                  <a:pt x="1249" y="605"/>
                </a:cubicBezTo>
                <a:cubicBezTo>
                  <a:pt x="1277" y="579"/>
                  <a:pt x="1303" y="538"/>
                  <a:pt x="1305" y="529"/>
                </a:cubicBezTo>
                <a:cubicBezTo>
                  <a:pt x="1308" y="519"/>
                  <a:pt x="1307" y="512"/>
                  <a:pt x="1305" y="505"/>
                </a:cubicBezTo>
                <a:cubicBezTo>
                  <a:pt x="1303" y="498"/>
                  <a:pt x="1267" y="512"/>
                  <a:pt x="1259" y="512"/>
                </a:cubicBezTo>
                <a:cubicBezTo>
                  <a:pt x="1250" y="512"/>
                  <a:pt x="1235" y="493"/>
                  <a:pt x="1234" y="487"/>
                </a:cubicBezTo>
                <a:cubicBezTo>
                  <a:pt x="1232" y="480"/>
                  <a:pt x="1219" y="473"/>
                  <a:pt x="1208" y="463"/>
                </a:cubicBezTo>
                <a:cubicBezTo>
                  <a:pt x="1197" y="453"/>
                  <a:pt x="1206" y="439"/>
                  <a:pt x="1197" y="428"/>
                </a:cubicBezTo>
                <a:cubicBezTo>
                  <a:pt x="1189" y="417"/>
                  <a:pt x="1185" y="401"/>
                  <a:pt x="1183" y="391"/>
                </a:cubicBezTo>
                <a:cubicBezTo>
                  <a:pt x="1181" y="382"/>
                  <a:pt x="1196" y="398"/>
                  <a:pt x="1207" y="411"/>
                </a:cubicBezTo>
                <a:cubicBezTo>
                  <a:pt x="1218" y="423"/>
                  <a:pt x="1232" y="447"/>
                  <a:pt x="1236" y="455"/>
                </a:cubicBezTo>
                <a:cubicBezTo>
                  <a:pt x="1240" y="464"/>
                  <a:pt x="1244" y="476"/>
                  <a:pt x="1245" y="487"/>
                </a:cubicBezTo>
                <a:cubicBezTo>
                  <a:pt x="1245" y="497"/>
                  <a:pt x="1252" y="498"/>
                  <a:pt x="1262" y="497"/>
                </a:cubicBezTo>
                <a:cubicBezTo>
                  <a:pt x="1272" y="497"/>
                  <a:pt x="1308" y="478"/>
                  <a:pt x="1320" y="472"/>
                </a:cubicBezTo>
                <a:cubicBezTo>
                  <a:pt x="1333" y="466"/>
                  <a:pt x="1348" y="449"/>
                  <a:pt x="1354" y="432"/>
                </a:cubicBezTo>
                <a:cubicBezTo>
                  <a:pt x="1360" y="415"/>
                  <a:pt x="1341" y="417"/>
                  <a:pt x="1333" y="409"/>
                </a:cubicBezTo>
                <a:cubicBezTo>
                  <a:pt x="1325" y="401"/>
                  <a:pt x="1325" y="409"/>
                  <a:pt x="1314" y="412"/>
                </a:cubicBezTo>
                <a:cubicBezTo>
                  <a:pt x="1304" y="414"/>
                  <a:pt x="1296" y="401"/>
                  <a:pt x="1280" y="386"/>
                </a:cubicBezTo>
                <a:cubicBezTo>
                  <a:pt x="1264" y="370"/>
                  <a:pt x="1274" y="375"/>
                  <a:pt x="1277" y="372"/>
                </a:cubicBezTo>
                <a:cubicBezTo>
                  <a:pt x="1281" y="369"/>
                  <a:pt x="1297" y="380"/>
                  <a:pt x="1306" y="391"/>
                </a:cubicBezTo>
                <a:cubicBezTo>
                  <a:pt x="1315" y="401"/>
                  <a:pt x="1317" y="397"/>
                  <a:pt x="1328" y="397"/>
                </a:cubicBezTo>
                <a:cubicBezTo>
                  <a:pt x="1339" y="397"/>
                  <a:pt x="1341" y="402"/>
                  <a:pt x="1356" y="407"/>
                </a:cubicBezTo>
                <a:cubicBezTo>
                  <a:pt x="1370" y="411"/>
                  <a:pt x="1378" y="405"/>
                  <a:pt x="1390" y="406"/>
                </a:cubicBezTo>
                <a:cubicBezTo>
                  <a:pt x="1402" y="407"/>
                  <a:pt x="1400" y="413"/>
                  <a:pt x="1409" y="427"/>
                </a:cubicBezTo>
                <a:cubicBezTo>
                  <a:pt x="1417" y="440"/>
                  <a:pt x="1414" y="436"/>
                  <a:pt x="1432" y="438"/>
                </a:cubicBezTo>
                <a:cubicBezTo>
                  <a:pt x="1451" y="439"/>
                  <a:pt x="1437" y="438"/>
                  <a:pt x="1437" y="449"/>
                </a:cubicBezTo>
                <a:cubicBezTo>
                  <a:pt x="1437" y="461"/>
                  <a:pt x="1439" y="465"/>
                  <a:pt x="1450" y="480"/>
                </a:cubicBezTo>
                <a:cubicBezTo>
                  <a:pt x="1461" y="494"/>
                  <a:pt x="1465" y="521"/>
                  <a:pt x="1468" y="535"/>
                </a:cubicBezTo>
                <a:cubicBezTo>
                  <a:pt x="1472" y="548"/>
                  <a:pt x="1479" y="535"/>
                  <a:pt x="1490" y="535"/>
                </a:cubicBezTo>
                <a:cubicBezTo>
                  <a:pt x="1500" y="535"/>
                  <a:pt x="1490" y="544"/>
                  <a:pt x="1499" y="557"/>
                </a:cubicBezTo>
                <a:cubicBezTo>
                  <a:pt x="1507" y="571"/>
                  <a:pt x="1513" y="553"/>
                  <a:pt x="1513" y="548"/>
                </a:cubicBezTo>
                <a:cubicBezTo>
                  <a:pt x="1513" y="543"/>
                  <a:pt x="1508" y="530"/>
                  <a:pt x="1503" y="526"/>
                </a:cubicBezTo>
                <a:cubicBezTo>
                  <a:pt x="1498" y="522"/>
                  <a:pt x="1491" y="523"/>
                  <a:pt x="1497" y="516"/>
                </a:cubicBezTo>
                <a:cubicBezTo>
                  <a:pt x="1503" y="509"/>
                  <a:pt x="1498" y="503"/>
                  <a:pt x="1498" y="493"/>
                </a:cubicBezTo>
                <a:cubicBezTo>
                  <a:pt x="1498" y="484"/>
                  <a:pt x="1499" y="477"/>
                  <a:pt x="1503" y="473"/>
                </a:cubicBezTo>
                <a:cubicBezTo>
                  <a:pt x="1507" y="469"/>
                  <a:pt x="1522" y="454"/>
                  <a:pt x="1532" y="443"/>
                </a:cubicBezTo>
                <a:cubicBezTo>
                  <a:pt x="1541" y="432"/>
                  <a:pt x="1548" y="430"/>
                  <a:pt x="1561" y="431"/>
                </a:cubicBezTo>
                <a:cubicBezTo>
                  <a:pt x="1574" y="432"/>
                  <a:pt x="1564" y="433"/>
                  <a:pt x="1571" y="444"/>
                </a:cubicBezTo>
                <a:cubicBezTo>
                  <a:pt x="1579" y="454"/>
                  <a:pt x="1580" y="468"/>
                  <a:pt x="1589" y="478"/>
                </a:cubicBezTo>
                <a:cubicBezTo>
                  <a:pt x="1597" y="488"/>
                  <a:pt x="1598" y="476"/>
                  <a:pt x="1605" y="473"/>
                </a:cubicBezTo>
                <a:cubicBezTo>
                  <a:pt x="1612" y="470"/>
                  <a:pt x="1607" y="483"/>
                  <a:pt x="1612" y="493"/>
                </a:cubicBezTo>
                <a:cubicBezTo>
                  <a:pt x="1617" y="503"/>
                  <a:pt x="1614" y="517"/>
                  <a:pt x="1614" y="526"/>
                </a:cubicBezTo>
                <a:cubicBezTo>
                  <a:pt x="1614" y="535"/>
                  <a:pt x="1625" y="545"/>
                  <a:pt x="1632" y="553"/>
                </a:cubicBezTo>
                <a:cubicBezTo>
                  <a:pt x="1639" y="561"/>
                  <a:pt x="1636" y="566"/>
                  <a:pt x="1632" y="569"/>
                </a:cubicBezTo>
                <a:cubicBezTo>
                  <a:pt x="1628" y="572"/>
                  <a:pt x="1619" y="561"/>
                  <a:pt x="1612" y="554"/>
                </a:cubicBezTo>
                <a:cubicBezTo>
                  <a:pt x="1606" y="547"/>
                  <a:pt x="1596" y="551"/>
                  <a:pt x="1602" y="559"/>
                </a:cubicBezTo>
                <a:cubicBezTo>
                  <a:pt x="1609" y="566"/>
                  <a:pt x="1613" y="580"/>
                  <a:pt x="1621" y="594"/>
                </a:cubicBezTo>
                <a:cubicBezTo>
                  <a:pt x="1628" y="609"/>
                  <a:pt x="1644" y="625"/>
                  <a:pt x="1655" y="641"/>
                </a:cubicBezTo>
                <a:cubicBezTo>
                  <a:pt x="1666" y="656"/>
                  <a:pt x="1702" y="662"/>
                  <a:pt x="1715" y="662"/>
                </a:cubicBezTo>
                <a:cubicBezTo>
                  <a:pt x="1729" y="662"/>
                  <a:pt x="1756" y="674"/>
                  <a:pt x="1769" y="676"/>
                </a:cubicBezTo>
                <a:close/>
                <a:moveTo>
                  <a:pt x="1185" y="349"/>
                </a:moveTo>
                <a:cubicBezTo>
                  <a:pt x="1180" y="359"/>
                  <a:pt x="1177" y="366"/>
                  <a:pt x="1170" y="364"/>
                </a:cubicBezTo>
                <a:cubicBezTo>
                  <a:pt x="1162" y="361"/>
                  <a:pt x="1137" y="362"/>
                  <a:pt x="1124" y="358"/>
                </a:cubicBezTo>
                <a:cubicBezTo>
                  <a:pt x="1112" y="354"/>
                  <a:pt x="1093" y="346"/>
                  <a:pt x="1090" y="355"/>
                </a:cubicBezTo>
                <a:cubicBezTo>
                  <a:pt x="1086" y="364"/>
                  <a:pt x="1098" y="372"/>
                  <a:pt x="1077" y="364"/>
                </a:cubicBezTo>
                <a:cubicBezTo>
                  <a:pt x="1056" y="357"/>
                  <a:pt x="1033" y="348"/>
                  <a:pt x="1031" y="341"/>
                </a:cubicBezTo>
                <a:cubicBezTo>
                  <a:pt x="1028" y="334"/>
                  <a:pt x="1039" y="316"/>
                  <a:pt x="1024" y="316"/>
                </a:cubicBezTo>
                <a:cubicBezTo>
                  <a:pt x="1009" y="316"/>
                  <a:pt x="988" y="315"/>
                  <a:pt x="981" y="320"/>
                </a:cubicBezTo>
                <a:cubicBezTo>
                  <a:pt x="974" y="325"/>
                  <a:pt x="948" y="334"/>
                  <a:pt x="940" y="332"/>
                </a:cubicBezTo>
                <a:cubicBezTo>
                  <a:pt x="932" y="329"/>
                  <a:pt x="920" y="327"/>
                  <a:pt x="934" y="321"/>
                </a:cubicBezTo>
                <a:cubicBezTo>
                  <a:pt x="947" y="315"/>
                  <a:pt x="963" y="318"/>
                  <a:pt x="965" y="310"/>
                </a:cubicBezTo>
                <a:cubicBezTo>
                  <a:pt x="967" y="301"/>
                  <a:pt x="953" y="300"/>
                  <a:pt x="967" y="292"/>
                </a:cubicBezTo>
                <a:cubicBezTo>
                  <a:pt x="980" y="284"/>
                  <a:pt x="975" y="278"/>
                  <a:pt x="984" y="274"/>
                </a:cubicBezTo>
                <a:cubicBezTo>
                  <a:pt x="994" y="269"/>
                  <a:pt x="1006" y="270"/>
                  <a:pt x="1013" y="268"/>
                </a:cubicBezTo>
                <a:cubicBezTo>
                  <a:pt x="1020" y="265"/>
                  <a:pt x="1011" y="263"/>
                  <a:pt x="1024" y="270"/>
                </a:cubicBezTo>
                <a:cubicBezTo>
                  <a:pt x="1037" y="278"/>
                  <a:pt x="1046" y="292"/>
                  <a:pt x="1053" y="293"/>
                </a:cubicBezTo>
                <a:cubicBezTo>
                  <a:pt x="1059" y="294"/>
                  <a:pt x="1064" y="299"/>
                  <a:pt x="1059" y="302"/>
                </a:cubicBezTo>
                <a:cubicBezTo>
                  <a:pt x="1055" y="306"/>
                  <a:pt x="1048" y="308"/>
                  <a:pt x="1046" y="308"/>
                </a:cubicBezTo>
                <a:cubicBezTo>
                  <a:pt x="1043" y="308"/>
                  <a:pt x="1042" y="315"/>
                  <a:pt x="1044" y="316"/>
                </a:cubicBezTo>
                <a:cubicBezTo>
                  <a:pt x="1047" y="316"/>
                  <a:pt x="1053" y="327"/>
                  <a:pt x="1057" y="324"/>
                </a:cubicBezTo>
                <a:cubicBezTo>
                  <a:pt x="1061" y="321"/>
                  <a:pt x="1057" y="316"/>
                  <a:pt x="1064" y="313"/>
                </a:cubicBezTo>
                <a:cubicBezTo>
                  <a:pt x="1072" y="311"/>
                  <a:pt x="1080" y="307"/>
                  <a:pt x="1076" y="302"/>
                </a:cubicBezTo>
                <a:cubicBezTo>
                  <a:pt x="1073" y="297"/>
                  <a:pt x="1069" y="291"/>
                  <a:pt x="1076" y="295"/>
                </a:cubicBezTo>
                <a:cubicBezTo>
                  <a:pt x="1083" y="298"/>
                  <a:pt x="1089" y="296"/>
                  <a:pt x="1081" y="289"/>
                </a:cubicBezTo>
                <a:cubicBezTo>
                  <a:pt x="1074" y="281"/>
                  <a:pt x="1071" y="281"/>
                  <a:pt x="1062" y="274"/>
                </a:cubicBezTo>
                <a:cubicBezTo>
                  <a:pt x="1053" y="268"/>
                  <a:pt x="1043" y="264"/>
                  <a:pt x="1043" y="259"/>
                </a:cubicBezTo>
                <a:cubicBezTo>
                  <a:pt x="1043" y="254"/>
                  <a:pt x="1037" y="245"/>
                  <a:pt x="1046" y="248"/>
                </a:cubicBezTo>
                <a:cubicBezTo>
                  <a:pt x="1055" y="252"/>
                  <a:pt x="1087" y="269"/>
                  <a:pt x="1087" y="276"/>
                </a:cubicBezTo>
                <a:cubicBezTo>
                  <a:pt x="1087" y="283"/>
                  <a:pt x="1096" y="295"/>
                  <a:pt x="1088" y="300"/>
                </a:cubicBezTo>
                <a:cubicBezTo>
                  <a:pt x="1080" y="306"/>
                  <a:pt x="1096" y="308"/>
                  <a:pt x="1099" y="311"/>
                </a:cubicBezTo>
                <a:cubicBezTo>
                  <a:pt x="1102" y="315"/>
                  <a:pt x="1101" y="324"/>
                  <a:pt x="1110" y="322"/>
                </a:cubicBezTo>
                <a:cubicBezTo>
                  <a:pt x="1119" y="321"/>
                  <a:pt x="1126" y="322"/>
                  <a:pt x="1121" y="312"/>
                </a:cubicBezTo>
                <a:cubicBezTo>
                  <a:pt x="1116" y="303"/>
                  <a:pt x="1107" y="299"/>
                  <a:pt x="1116" y="295"/>
                </a:cubicBezTo>
                <a:cubicBezTo>
                  <a:pt x="1124" y="292"/>
                  <a:pt x="1126" y="288"/>
                  <a:pt x="1128" y="302"/>
                </a:cubicBezTo>
                <a:cubicBezTo>
                  <a:pt x="1131" y="316"/>
                  <a:pt x="1128" y="322"/>
                  <a:pt x="1148" y="322"/>
                </a:cubicBezTo>
                <a:cubicBezTo>
                  <a:pt x="1168" y="323"/>
                  <a:pt x="1181" y="317"/>
                  <a:pt x="1184" y="323"/>
                </a:cubicBezTo>
                <a:cubicBezTo>
                  <a:pt x="1186" y="329"/>
                  <a:pt x="1190" y="339"/>
                  <a:pt x="1185" y="349"/>
                </a:cubicBezTo>
                <a:close/>
                <a:moveTo>
                  <a:pt x="1218" y="286"/>
                </a:moveTo>
                <a:cubicBezTo>
                  <a:pt x="1204" y="285"/>
                  <a:pt x="1181" y="281"/>
                  <a:pt x="1170" y="281"/>
                </a:cubicBezTo>
                <a:cubicBezTo>
                  <a:pt x="1160" y="281"/>
                  <a:pt x="1155" y="283"/>
                  <a:pt x="1155" y="283"/>
                </a:cubicBezTo>
                <a:cubicBezTo>
                  <a:pt x="1146" y="281"/>
                  <a:pt x="1124" y="287"/>
                  <a:pt x="1135" y="273"/>
                </a:cubicBezTo>
                <a:cubicBezTo>
                  <a:pt x="1146" y="258"/>
                  <a:pt x="1139" y="240"/>
                  <a:pt x="1153" y="245"/>
                </a:cubicBezTo>
                <a:cubicBezTo>
                  <a:pt x="1166" y="250"/>
                  <a:pt x="1167" y="269"/>
                  <a:pt x="1176" y="258"/>
                </a:cubicBezTo>
                <a:cubicBezTo>
                  <a:pt x="1184" y="246"/>
                  <a:pt x="1193" y="232"/>
                  <a:pt x="1196" y="242"/>
                </a:cubicBezTo>
                <a:cubicBezTo>
                  <a:pt x="1198" y="251"/>
                  <a:pt x="1184" y="258"/>
                  <a:pt x="1202" y="266"/>
                </a:cubicBezTo>
                <a:cubicBezTo>
                  <a:pt x="1219" y="274"/>
                  <a:pt x="1231" y="287"/>
                  <a:pt x="1218" y="286"/>
                </a:cubicBezTo>
                <a:close/>
                <a:moveTo>
                  <a:pt x="1298" y="317"/>
                </a:moveTo>
                <a:cubicBezTo>
                  <a:pt x="1286" y="317"/>
                  <a:pt x="1271" y="315"/>
                  <a:pt x="1271" y="308"/>
                </a:cubicBezTo>
                <a:cubicBezTo>
                  <a:pt x="1271" y="301"/>
                  <a:pt x="1271" y="292"/>
                  <a:pt x="1271" y="292"/>
                </a:cubicBezTo>
                <a:cubicBezTo>
                  <a:pt x="1264" y="276"/>
                  <a:pt x="1255" y="273"/>
                  <a:pt x="1255" y="262"/>
                </a:cubicBezTo>
                <a:cubicBezTo>
                  <a:pt x="1255" y="251"/>
                  <a:pt x="1262" y="242"/>
                  <a:pt x="1276" y="242"/>
                </a:cubicBezTo>
                <a:cubicBezTo>
                  <a:pt x="1289" y="242"/>
                  <a:pt x="1296" y="240"/>
                  <a:pt x="1286" y="252"/>
                </a:cubicBezTo>
                <a:cubicBezTo>
                  <a:pt x="1276" y="263"/>
                  <a:pt x="1266" y="264"/>
                  <a:pt x="1280" y="283"/>
                </a:cubicBezTo>
                <a:cubicBezTo>
                  <a:pt x="1293" y="301"/>
                  <a:pt x="1311" y="317"/>
                  <a:pt x="1298" y="317"/>
                </a:cubicBezTo>
                <a:close/>
                <a:moveTo>
                  <a:pt x="1756" y="431"/>
                </a:moveTo>
                <a:cubicBezTo>
                  <a:pt x="1762" y="433"/>
                  <a:pt x="1764" y="405"/>
                  <a:pt x="1752" y="409"/>
                </a:cubicBezTo>
                <a:cubicBezTo>
                  <a:pt x="1739" y="413"/>
                  <a:pt x="1748" y="429"/>
                  <a:pt x="1756" y="431"/>
                </a:cubicBezTo>
                <a:close/>
                <a:moveTo>
                  <a:pt x="1773" y="511"/>
                </a:moveTo>
                <a:cubicBezTo>
                  <a:pt x="1778" y="515"/>
                  <a:pt x="1779" y="522"/>
                  <a:pt x="1778" y="532"/>
                </a:cubicBezTo>
                <a:cubicBezTo>
                  <a:pt x="1777" y="543"/>
                  <a:pt x="1768" y="542"/>
                  <a:pt x="1784" y="548"/>
                </a:cubicBezTo>
                <a:cubicBezTo>
                  <a:pt x="1800" y="555"/>
                  <a:pt x="1819" y="566"/>
                  <a:pt x="1814" y="545"/>
                </a:cubicBezTo>
                <a:cubicBezTo>
                  <a:pt x="1809" y="525"/>
                  <a:pt x="1813" y="522"/>
                  <a:pt x="1796" y="506"/>
                </a:cubicBezTo>
                <a:cubicBezTo>
                  <a:pt x="1779" y="490"/>
                  <a:pt x="1778" y="500"/>
                  <a:pt x="1776" y="487"/>
                </a:cubicBezTo>
                <a:cubicBezTo>
                  <a:pt x="1774" y="474"/>
                  <a:pt x="1770" y="449"/>
                  <a:pt x="1763" y="458"/>
                </a:cubicBezTo>
                <a:cubicBezTo>
                  <a:pt x="1757" y="467"/>
                  <a:pt x="1753" y="470"/>
                  <a:pt x="1759" y="484"/>
                </a:cubicBezTo>
                <a:cubicBezTo>
                  <a:pt x="1766" y="498"/>
                  <a:pt x="1767" y="508"/>
                  <a:pt x="1773" y="511"/>
                </a:cubicBezTo>
                <a:close/>
                <a:moveTo>
                  <a:pt x="1737" y="545"/>
                </a:moveTo>
                <a:cubicBezTo>
                  <a:pt x="1731" y="552"/>
                  <a:pt x="1720" y="568"/>
                  <a:pt x="1712" y="574"/>
                </a:cubicBezTo>
                <a:cubicBezTo>
                  <a:pt x="1704" y="580"/>
                  <a:pt x="1691" y="572"/>
                  <a:pt x="1692" y="585"/>
                </a:cubicBezTo>
                <a:cubicBezTo>
                  <a:pt x="1693" y="598"/>
                  <a:pt x="1694" y="604"/>
                  <a:pt x="1695" y="614"/>
                </a:cubicBezTo>
                <a:cubicBezTo>
                  <a:pt x="1696" y="623"/>
                  <a:pt x="1698" y="629"/>
                  <a:pt x="1712" y="629"/>
                </a:cubicBezTo>
                <a:cubicBezTo>
                  <a:pt x="1726" y="629"/>
                  <a:pt x="1733" y="633"/>
                  <a:pt x="1738" y="632"/>
                </a:cubicBezTo>
                <a:cubicBezTo>
                  <a:pt x="1742" y="630"/>
                  <a:pt x="1741" y="621"/>
                  <a:pt x="1747" y="610"/>
                </a:cubicBezTo>
                <a:cubicBezTo>
                  <a:pt x="1753" y="598"/>
                  <a:pt x="1762" y="601"/>
                  <a:pt x="1758" y="593"/>
                </a:cubicBezTo>
                <a:cubicBezTo>
                  <a:pt x="1755" y="584"/>
                  <a:pt x="1755" y="586"/>
                  <a:pt x="1755" y="578"/>
                </a:cubicBezTo>
                <a:cubicBezTo>
                  <a:pt x="1755" y="569"/>
                  <a:pt x="1759" y="575"/>
                  <a:pt x="1757" y="561"/>
                </a:cubicBezTo>
                <a:cubicBezTo>
                  <a:pt x="1754" y="546"/>
                  <a:pt x="1743" y="536"/>
                  <a:pt x="1737" y="545"/>
                </a:cubicBezTo>
                <a:close/>
                <a:moveTo>
                  <a:pt x="1936" y="632"/>
                </a:moveTo>
                <a:cubicBezTo>
                  <a:pt x="1924" y="619"/>
                  <a:pt x="1903" y="610"/>
                  <a:pt x="1895" y="611"/>
                </a:cubicBezTo>
                <a:cubicBezTo>
                  <a:pt x="1886" y="612"/>
                  <a:pt x="1879" y="625"/>
                  <a:pt x="1874" y="620"/>
                </a:cubicBezTo>
                <a:cubicBezTo>
                  <a:pt x="1869" y="615"/>
                  <a:pt x="1855" y="593"/>
                  <a:pt x="1847" y="599"/>
                </a:cubicBezTo>
                <a:cubicBezTo>
                  <a:pt x="1840" y="606"/>
                  <a:pt x="1848" y="614"/>
                  <a:pt x="1839" y="614"/>
                </a:cubicBezTo>
                <a:cubicBezTo>
                  <a:pt x="1829" y="614"/>
                  <a:pt x="1827" y="625"/>
                  <a:pt x="1825" y="610"/>
                </a:cubicBezTo>
                <a:cubicBezTo>
                  <a:pt x="1823" y="595"/>
                  <a:pt x="1815" y="587"/>
                  <a:pt x="1813" y="598"/>
                </a:cubicBezTo>
                <a:cubicBezTo>
                  <a:pt x="1811" y="610"/>
                  <a:pt x="1810" y="617"/>
                  <a:pt x="1806" y="609"/>
                </a:cubicBezTo>
                <a:cubicBezTo>
                  <a:pt x="1801" y="600"/>
                  <a:pt x="1798" y="606"/>
                  <a:pt x="1798" y="597"/>
                </a:cubicBezTo>
                <a:cubicBezTo>
                  <a:pt x="1798" y="589"/>
                  <a:pt x="1779" y="580"/>
                  <a:pt x="1772" y="589"/>
                </a:cubicBezTo>
                <a:cubicBezTo>
                  <a:pt x="1767" y="595"/>
                  <a:pt x="1765" y="596"/>
                  <a:pt x="1763" y="609"/>
                </a:cubicBezTo>
                <a:cubicBezTo>
                  <a:pt x="1761" y="622"/>
                  <a:pt x="1757" y="643"/>
                  <a:pt x="1767" y="637"/>
                </a:cubicBezTo>
                <a:cubicBezTo>
                  <a:pt x="1777" y="632"/>
                  <a:pt x="1779" y="636"/>
                  <a:pt x="1784" y="630"/>
                </a:cubicBezTo>
                <a:cubicBezTo>
                  <a:pt x="1789" y="623"/>
                  <a:pt x="1794" y="619"/>
                  <a:pt x="1803" y="623"/>
                </a:cubicBezTo>
                <a:cubicBezTo>
                  <a:pt x="1811" y="627"/>
                  <a:pt x="1808" y="627"/>
                  <a:pt x="1823" y="625"/>
                </a:cubicBezTo>
                <a:cubicBezTo>
                  <a:pt x="1838" y="623"/>
                  <a:pt x="1845" y="623"/>
                  <a:pt x="1856" y="630"/>
                </a:cubicBezTo>
                <a:cubicBezTo>
                  <a:pt x="1866" y="636"/>
                  <a:pt x="1887" y="632"/>
                  <a:pt x="1887" y="639"/>
                </a:cubicBezTo>
                <a:cubicBezTo>
                  <a:pt x="1887" y="646"/>
                  <a:pt x="1865" y="650"/>
                  <a:pt x="1887" y="657"/>
                </a:cubicBezTo>
                <a:cubicBezTo>
                  <a:pt x="1909" y="664"/>
                  <a:pt x="1914" y="679"/>
                  <a:pt x="1920" y="671"/>
                </a:cubicBezTo>
                <a:cubicBezTo>
                  <a:pt x="1927" y="664"/>
                  <a:pt x="1936" y="653"/>
                  <a:pt x="1943" y="661"/>
                </a:cubicBezTo>
                <a:cubicBezTo>
                  <a:pt x="1949" y="668"/>
                  <a:pt x="1975" y="689"/>
                  <a:pt x="1970" y="678"/>
                </a:cubicBezTo>
                <a:cubicBezTo>
                  <a:pt x="1966" y="667"/>
                  <a:pt x="1967" y="656"/>
                  <a:pt x="1982" y="644"/>
                </a:cubicBezTo>
                <a:cubicBezTo>
                  <a:pt x="1997" y="632"/>
                  <a:pt x="1993" y="626"/>
                  <a:pt x="1986" y="626"/>
                </a:cubicBezTo>
                <a:cubicBezTo>
                  <a:pt x="1980" y="626"/>
                  <a:pt x="1980" y="634"/>
                  <a:pt x="1965" y="636"/>
                </a:cubicBezTo>
                <a:cubicBezTo>
                  <a:pt x="1949" y="638"/>
                  <a:pt x="1949" y="646"/>
                  <a:pt x="1936" y="632"/>
                </a:cubicBezTo>
                <a:close/>
                <a:moveTo>
                  <a:pt x="1943" y="755"/>
                </a:moveTo>
                <a:cubicBezTo>
                  <a:pt x="1934" y="733"/>
                  <a:pt x="1934" y="716"/>
                  <a:pt x="1930" y="706"/>
                </a:cubicBezTo>
                <a:cubicBezTo>
                  <a:pt x="1925" y="697"/>
                  <a:pt x="1929" y="685"/>
                  <a:pt x="1914" y="685"/>
                </a:cubicBezTo>
                <a:cubicBezTo>
                  <a:pt x="1909" y="685"/>
                  <a:pt x="1909" y="689"/>
                  <a:pt x="1904" y="702"/>
                </a:cubicBezTo>
                <a:cubicBezTo>
                  <a:pt x="1899" y="714"/>
                  <a:pt x="1905" y="737"/>
                  <a:pt x="1893" y="734"/>
                </a:cubicBezTo>
                <a:cubicBezTo>
                  <a:pt x="1880" y="731"/>
                  <a:pt x="1875" y="725"/>
                  <a:pt x="1872" y="713"/>
                </a:cubicBezTo>
                <a:cubicBezTo>
                  <a:pt x="1869" y="701"/>
                  <a:pt x="1876" y="689"/>
                  <a:pt x="1866" y="689"/>
                </a:cubicBezTo>
                <a:cubicBezTo>
                  <a:pt x="1857" y="689"/>
                  <a:pt x="1830" y="683"/>
                  <a:pt x="1824" y="693"/>
                </a:cubicBezTo>
                <a:cubicBezTo>
                  <a:pt x="1817" y="703"/>
                  <a:pt x="1826" y="707"/>
                  <a:pt x="1811" y="707"/>
                </a:cubicBezTo>
                <a:cubicBezTo>
                  <a:pt x="1797" y="707"/>
                  <a:pt x="1792" y="707"/>
                  <a:pt x="1784" y="717"/>
                </a:cubicBezTo>
                <a:cubicBezTo>
                  <a:pt x="1776" y="726"/>
                  <a:pt x="1766" y="753"/>
                  <a:pt x="1725" y="755"/>
                </a:cubicBezTo>
                <a:cubicBezTo>
                  <a:pt x="1685" y="756"/>
                  <a:pt x="1705" y="778"/>
                  <a:pt x="1705" y="802"/>
                </a:cubicBezTo>
                <a:cubicBezTo>
                  <a:pt x="1705" y="825"/>
                  <a:pt x="1684" y="840"/>
                  <a:pt x="1693" y="848"/>
                </a:cubicBezTo>
                <a:cubicBezTo>
                  <a:pt x="1703" y="857"/>
                  <a:pt x="1690" y="868"/>
                  <a:pt x="1710" y="861"/>
                </a:cubicBezTo>
                <a:cubicBezTo>
                  <a:pt x="1730" y="855"/>
                  <a:pt x="1748" y="853"/>
                  <a:pt x="1779" y="848"/>
                </a:cubicBezTo>
                <a:cubicBezTo>
                  <a:pt x="1810" y="843"/>
                  <a:pt x="1825" y="842"/>
                  <a:pt x="1826" y="857"/>
                </a:cubicBezTo>
                <a:cubicBezTo>
                  <a:pt x="1827" y="872"/>
                  <a:pt x="1822" y="861"/>
                  <a:pt x="1834" y="864"/>
                </a:cubicBezTo>
                <a:cubicBezTo>
                  <a:pt x="1846" y="867"/>
                  <a:pt x="1833" y="887"/>
                  <a:pt x="1847" y="889"/>
                </a:cubicBezTo>
                <a:cubicBezTo>
                  <a:pt x="1862" y="891"/>
                  <a:pt x="1853" y="901"/>
                  <a:pt x="1865" y="901"/>
                </a:cubicBezTo>
                <a:cubicBezTo>
                  <a:pt x="1878" y="901"/>
                  <a:pt x="1882" y="914"/>
                  <a:pt x="1872" y="914"/>
                </a:cubicBezTo>
                <a:cubicBezTo>
                  <a:pt x="1862" y="914"/>
                  <a:pt x="1846" y="936"/>
                  <a:pt x="1862" y="929"/>
                </a:cubicBezTo>
                <a:cubicBezTo>
                  <a:pt x="1877" y="921"/>
                  <a:pt x="1892" y="919"/>
                  <a:pt x="1892" y="908"/>
                </a:cubicBezTo>
                <a:cubicBezTo>
                  <a:pt x="1892" y="896"/>
                  <a:pt x="1890" y="895"/>
                  <a:pt x="1908" y="881"/>
                </a:cubicBezTo>
                <a:cubicBezTo>
                  <a:pt x="1926" y="867"/>
                  <a:pt x="1967" y="833"/>
                  <a:pt x="1965" y="806"/>
                </a:cubicBezTo>
                <a:cubicBezTo>
                  <a:pt x="1962" y="778"/>
                  <a:pt x="1951" y="776"/>
                  <a:pt x="1943" y="755"/>
                </a:cubicBezTo>
                <a:close/>
                <a:moveTo>
                  <a:pt x="2067" y="868"/>
                </a:moveTo>
                <a:cubicBezTo>
                  <a:pt x="2059" y="864"/>
                  <a:pt x="2059" y="871"/>
                  <a:pt x="2054" y="885"/>
                </a:cubicBezTo>
                <a:cubicBezTo>
                  <a:pt x="2050" y="899"/>
                  <a:pt x="2026" y="905"/>
                  <a:pt x="2022" y="908"/>
                </a:cubicBezTo>
                <a:cubicBezTo>
                  <a:pt x="2019" y="911"/>
                  <a:pt x="2011" y="919"/>
                  <a:pt x="2011" y="919"/>
                </a:cubicBezTo>
                <a:cubicBezTo>
                  <a:pt x="1993" y="930"/>
                  <a:pt x="1958" y="942"/>
                  <a:pt x="1967" y="951"/>
                </a:cubicBezTo>
                <a:cubicBezTo>
                  <a:pt x="1975" y="961"/>
                  <a:pt x="1981" y="955"/>
                  <a:pt x="2002" y="945"/>
                </a:cubicBezTo>
                <a:cubicBezTo>
                  <a:pt x="2022" y="934"/>
                  <a:pt x="2028" y="921"/>
                  <a:pt x="2039" y="913"/>
                </a:cubicBezTo>
                <a:cubicBezTo>
                  <a:pt x="2051" y="906"/>
                  <a:pt x="2057" y="907"/>
                  <a:pt x="2066" y="897"/>
                </a:cubicBezTo>
                <a:cubicBezTo>
                  <a:pt x="2074" y="888"/>
                  <a:pt x="2074" y="872"/>
                  <a:pt x="2067" y="86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6" name="Group 44" hidden="1"/>
          <p:cNvGrpSpPr>
            <a:grpSpLocks noChangeAspect="1"/>
          </p:cNvGrpSpPr>
          <p:nvPr/>
        </p:nvGrpSpPr>
        <p:grpSpPr bwMode="auto">
          <a:xfrm>
            <a:off x="429848" y="332656"/>
            <a:ext cx="1235600" cy="364875"/>
            <a:chOff x="-3672" y="-166"/>
            <a:chExt cx="13183" cy="3893"/>
          </a:xfrm>
          <a:solidFill>
            <a:schemeClr val="bg1"/>
          </a:solidFill>
        </p:grpSpPr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551" y="2518"/>
              <a:ext cx="931" cy="926"/>
            </a:xfrm>
            <a:custGeom>
              <a:avLst/>
              <a:gdLst>
                <a:gd name="T0" fmla="*/ 0 w 394"/>
                <a:gd name="T1" fmla="*/ 0 h 392"/>
                <a:gd name="T2" fmla="*/ 669 w 394"/>
                <a:gd name="T3" fmla="*/ 0 h 392"/>
                <a:gd name="T4" fmla="*/ 770 w 394"/>
                <a:gd name="T5" fmla="*/ 21 h 392"/>
                <a:gd name="T6" fmla="*/ 853 w 394"/>
                <a:gd name="T7" fmla="*/ 76 h 392"/>
                <a:gd name="T8" fmla="*/ 910 w 394"/>
                <a:gd name="T9" fmla="*/ 158 h 392"/>
                <a:gd name="T10" fmla="*/ 931 w 394"/>
                <a:gd name="T11" fmla="*/ 257 h 392"/>
                <a:gd name="T12" fmla="*/ 910 w 394"/>
                <a:gd name="T13" fmla="*/ 359 h 392"/>
                <a:gd name="T14" fmla="*/ 853 w 394"/>
                <a:gd name="T15" fmla="*/ 442 h 392"/>
                <a:gd name="T16" fmla="*/ 770 w 394"/>
                <a:gd name="T17" fmla="*/ 498 h 392"/>
                <a:gd name="T18" fmla="*/ 669 w 394"/>
                <a:gd name="T19" fmla="*/ 517 h 392"/>
                <a:gd name="T20" fmla="*/ 669 w 394"/>
                <a:gd name="T21" fmla="*/ 517 h 392"/>
                <a:gd name="T22" fmla="*/ 931 w 394"/>
                <a:gd name="T23" fmla="*/ 926 h 392"/>
                <a:gd name="T24" fmla="*/ 888 w 394"/>
                <a:gd name="T25" fmla="*/ 926 h 392"/>
                <a:gd name="T26" fmla="*/ 624 w 394"/>
                <a:gd name="T27" fmla="*/ 517 h 392"/>
                <a:gd name="T28" fmla="*/ 35 w 394"/>
                <a:gd name="T29" fmla="*/ 517 h 392"/>
                <a:gd name="T30" fmla="*/ 35 w 394"/>
                <a:gd name="T31" fmla="*/ 926 h 392"/>
                <a:gd name="T32" fmla="*/ 0 w 394"/>
                <a:gd name="T33" fmla="*/ 926 h 392"/>
                <a:gd name="T34" fmla="*/ 0 w 394"/>
                <a:gd name="T35" fmla="*/ 0 h 392"/>
                <a:gd name="T36" fmla="*/ 756 w 394"/>
                <a:gd name="T37" fmla="*/ 463 h 392"/>
                <a:gd name="T38" fmla="*/ 827 w 394"/>
                <a:gd name="T39" fmla="*/ 416 h 392"/>
                <a:gd name="T40" fmla="*/ 874 w 394"/>
                <a:gd name="T41" fmla="*/ 345 h 392"/>
                <a:gd name="T42" fmla="*/ 893 w 394"/>
                <a:gd name="T43" fmla="*/ 257 h 392"/>
                <a:gd name="T44" fmla="*/ 874 w 394"/>
                <a:gd name="T45" fmla="*/ 172 h 392"/>
                <a:gd name="T46" fmla="*/ 827 w 394"/>
                <a:gd name="T47" fmla="*/ 102 h 392"/>
                <a:gd name="T48" fmla="*/ 756 w 394"/>
                <a:gd name="T49" fmla="*/ 54 h 392"/>
                <a:gd name="T50" fmla="*/ 669 w 394"/>
                <a:gd name="T51" fmla="*/ 38 h 392"/>
                <a:gd name="T52" fmla="*/ 35 w 394"/>
                <a:gd name="T53" fmla="*/ 38 h 392"/>
                <a:gd name="T54" fmla="*/ 35 w 394"/>
                <a:gd name="T55" fmla="*/ 482 h 392"/>
                <a:gd name="T56" fmla="*/ 669 w 394"/>
                <a:gd name="T57" fmla="*/ 482 h 392"/>
                <a:gd name="T58" fmla="*/ 756 w 394"/>
                <a:gd name="T59" fmla="*/ 463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1527" y="2518"/>
              <a:ext cx="926" cy="926"/>
            </a:xfrm>
            <a:custGeom>
              <a:avLst/>
              <a:gdLst>
                <a:gd name="T0" fmla="*/ 926 w 926"/>
                <a:gd name="T1" fmla="*/ 926 h 926"/>
                <a:gd name="T2" fmla="*/ 883 w 926"/>
                <a:gd name="T3" fmla="*/ 926 h 926"/>
                <a:gd name="T4" fmla="*/ 848 w 926"/>
                <a:gd name="T5" fmla="*/ 850 h 926"/>
                <a:gd name="T6" fmla="*/ 75 w 926"/>
                <a:gd name="T7" fmla="*/ 850 h 926"/>
                <a:gd name="T8" fmla="*/ 40 w 926"/>
                <a:gd name="T9" fmla="*/ 926 h 926"/>
                <a:gd name="T10" fmla="*/ 0 w 926"/>
                <a:gd name="T11" fmla="*/ 926 h 926"/>
                <a:gd name="T12" fmla="*/ 437 w 926"/>
                <a:gd name="T13" fmla="*/ 0 h 926"/>
                <a:gd name="T14" fmla="*/ 474 w 926"/>
                <a:gd name="T15" fmla="*/ 0 h 926"/>
                <a:gd name="T16" fmla="*/ 926 w 926"/>
                <a:gd name="T17" fmla="*/ 926 h 926"/>
                <a:gd name="T18" fmla="*/ 94 w 926"/>
                <a:gd name="T19" fmla="*/ 815 h 926"/>
                <a:gd name="T20" fmla="*/ 829 w 926"/>
                <a:gd name="T21" fmla="*/ 815 h 926"/>
                <a:gd name="T22" fmla="*/ 455 w 926"/>
                <a:gd name="T23" fmla="*/ 47 h 926"/>
                <a:gd name="T24" fmla="*/ 94 w 926"/>
                <a:gd name="T25" fmla="*/ 815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2500" y="2518"/>
              <a:ext cx="930" cy="926"/>
            </a:xfrm>
            <a:custGeom>
              <a:avLst/>
              <a:gdLst>
                <a:gd name="T0" fmla="*/ 0 w 394"/>
                <a:gd name="T1" fmla="*/ 0 h 392"/>
                <a:gd name="T2" fmla="*/ 670 w 394"/>
                <a:gd name="T3" fmla="*/ 0 h 392"/>
                <a:gd name="T4" fmla="*/ 772 w 394"/>
                <a:gd name="T5" fmla="*/ 21 h 392"/>
                <a:gd name="T6" fmla="*/ 854 w 394"/>
                <a:gd name="T7" fmla="*/ 76 h 392"/>
                <a:gd name="T8" fmla="*/ 909 w 394"/>
                <a:gd name="T9" fmla="*/ 158 h 392"/>
                <a:gd name="T10" fmla="*/ 930 w 394"/>
                <a:gd name="T11" fmla="*/ 257 h 392"/>
                <a:gd name="T12" fmla="*/ 909 w 394"/>
                <a:gd name="T13" fmla="*/ 359 h 392"/>
                <a:gd name="T14" fmla="*/ 854 w 394"/>
                <a:gd name="T15" fmla="*/ 442 h 392"/>
                <a:gd name="T16" fmla="*/ 772 w 394"/>
                <a:gd name="T17" fmla="*/ 498 h 392"/>
                <a:gd name="T18" fmla="*/ 670 w 394"/>
                <a:gd name="T19" fmla="*/ 517 h 392"/>
                <a:gd name="T20" fmla="*/ 38 w 394"/>
                <a:gd name="T21" fmla="*/ 517 h 392"/>
                <a:gd name="T22" fmla="*/ 38 w 394"/>
                <a:gd name="T23" fmla="*/ 926 h 392"/>
                <a:gd name="T24" fmla="*/ 0 w 394"/>
                <a:gd name="T25" fmla="*/ 926 h 392"/>
                <a:gd name="T26" fmla="*/ 0 w 394"/>
                <a:gd name="T27" fmla="*/ 0 h 392"/>
                <a:gd name="T28" fmla="*/ 670 w 394"/>
                <a:gd name="T29" fmla="*/ 482 h 392"/>
                <a:gd name="T30" fmla="*/ 755 w 394"/>
                <a:gd name="T31" fmla="*/ 463 h 392"/>
                <a:gd name="T32" fmla="*/ 826 w 394"/>
                <a:gd name="T33" fmla="*/ 416 h 392"/>
                <a:gd name="T34" fmla="*/ 876 w 394"/>
                <a:gd name="T35" fmla="*/ 345 h 392"/>
                <a:gd name="T36" fmla="*/ 892 w 394"/>
                <a:gd name="T37" fmla="*/ 257 h 392"/>
                <a:gd name="T38" fmla="*/ 876 w 394"/>
                <a:gd name="T39" fmla="*/ 172 h 392"/>
                <a:gd name="T40" fmla="*/ 826 w 394"/>
                <a:gd name="T41" fmla="*/ 102 h 392"/>
                <a:gd name="T42" fmla="*/ 755 w 394"/>
                <a:gd name="T43" fmla="*/ 54 h 392"/>
                <a:gd name="T44" fmla="*/ 670 w 394"/>
                <a:gd name="T45" fmla="*/ 38 h 392"/>
                <a:gd name="T46" fmla="*/ 38 w 394"/>
                <a:gd name="T47" fmla="*/ 38 h 392"/>
                <a:gd name="T48" fmla="*/ 38 w 394"/>
                <a:gd name="T49" fmla="*/ 482 h 392"/>
                <a:gd name="T50" fmla="*/ 670 w 394"/>
                <a:gd name="T51" fmla="*/ 482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3471" y="2518"/>
              <a:ext cx="37" cy="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3589" y="2518"/>
              <a:ext cx="928" cy="926"/>
            </a:xfrm>
            <a:custGeom>
              <a:avLst/>
              <a:gdLst>
                <a:gd name="T0" fmla="*/ 0 w 393"/>
                <a:gd name="T1" fmla="*/ 0 h 392"/>
                <a:gd name="T2" fmla="*/ 465 w 393"/>
                <a:gd name="T3" fmla="*/ 0 h 392"/>
                <a:gd name="T4" fmla="*/ 647 w 393"/>
                <a:gd name="T5" fmla="*/ 35 h 392"/>
                <a:gd name="T6" fmla="*/ 793 w 393"/>
                <a:gd name="T7" fmla="*/ 135 h 392"/>
                <a:gd name="T8" fmla="*/ 893 w 393"/>
                <a:gd name="T9" fmla="*/ 281 h 392"/>
                <a:gd name="T10" fmla="*/ 928 w 393"/>
                <a:gd name="T11" fmla="*/ 461 h 392"/>
                <a:gd name="T12" fmla="*/ 893 w 393"/>
                <a:gd name="T13" fmla="*/ 643 h 392"/>
                <a:gd name="T14" fmla="*/ 793 w 393"/>
                <a:gd name="T15" fmla="*/ 789 h 392"/>
                <a:gd name="T16" fmla="*/ 647 w 393"/>
                <a:gd name="T17" fmla="*/ 888 h 392"/>
                <a:gd name="T18" fmla="*/ 465 w 393"/>
                <a:gd name="T19" fmla="*/ 926 h 392"/>
                <a:gd name="T20" fmla="*/ 0 w 393"/>
                <a:gd name="T21" fmla="*/ 926 h 392"/>
                <a:gd name="T22" fmla="*/ 0 w 393"/>
                <a:gd name="T23" fmla="*/ 0 h 392"/>
                <a:gd name="T24" fmla="*/ 465 w 393"/>
                <a:gd name="T25" fmla="*/ 888 h 392"/>
                <a:gd name="T26" fmla="*/ 633 w 393"/>
                <a:gd name="T27" fmla="*/ 855 h 392"/>
                <a:gd name="T28" fmla="*/ 767 w 393"/>
                <a:gd name="T29" fmla="*/ 763 h 392"/>
                <a:gd name="T30" fmla="*/ 860 w 393"/>
                <a:gd name="T31" fmla="*/ 628 h 392"/>
                <a:gd name="T32" fmla="*/ 893 w 393"/>
                <a:gd name="T33" fmla="*/ 461 h 392"/>
                <a:gd name="T34" fmla="*/ 860 w 393"/>
                <a:gd name="T35" fmla="*/ 295 h 392"/>
                <a:gd name="T36" fmla="*/ 767 w 393"/>
                <a:gd name="T37" fmla="*/ 161 h 392"/>
                <a:gd name="T38" fmla="*/ 633 w 393"/>
                <a:gd name="T39" fmla="*/ 71 h 392"/>
                <a:gd name="T40" fmla="*/ 465 w 393"/>
                <a:gd name="T41" fmla="*/ 38 h 392"/>
                <a:gd name="T42" fmla="*/ 38 w 393"/>
                <a:gd name="T43" fmla="*/ 38 h 392"/>
                <a:gd name="T44" fmla="*/ 38 w 393"/>
                <a:gd name="T45" fmla="*/ 888 h 392"/>
                <a:gd name="T46" fmla="*/ 465 w 393"/>
                <a:gd name="T47" fmla="*/ 888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4581" y="2518"/>
              <a:ext cx="928" cy="926"/>
            </a:xfrm>
            <a:custGeom>
              <a:avLst/>
              <a:gdLst>
                <a:gd name="T0" fmla="*/ 0 w 928"/>
                <a:gd name="T1" fmla="*/ 0 h 926"/>
                <a:gd name="T2" fmla="*/ 928 w 928"/>
                <a:gd name="T3" fmla="*/ 0 h 926"/>
                <a:gd name="T4" fmla="*/ 928 w 928"/>
                <a:gd name="T5" fmla="*/ 37 h 926"/>
                <a:gd name="T6" fmla="*/ 35 w 928"/>
                <a:gd name="T7" fmla="*/ 37 h 926"/>
                <a:gd name="T8" fmla="*/ 35 w 928"/>
                <a:gd name="T9" fmla="*/ 444 h 926"/>
                <a:gd name="T10" fmla="*/ 909 w 928"/>
                <a:gd name="T11" fmla="*/ 444 h 926"/>
                <a:gd name="T12" fmla="*/ 909 w 928"/>
                <a:gd name="T13" fmla="*/ 482 h 926"/>
                <a:gd name="T14" fmla="*/ 35 w 928"/>
                <a:gd name="T15" fmla="*/ 482 h 926"/>
                <a:gd name="T16" fmla="*/ 35 w 928"/>
                <a:gd name="T17" fmla="*/ 888 h 926"/>
                <a:gd name="T18" fmla="*/ 928 w 928"/>
                <a:gd name="T19" fmla="*/ 888 h 926"/>
                <a:gd name="T20" fmla="*/ 928 w 928"/>
                <a:gd name="T21" fmla="*/ 926 h 926"/>
                <a:gd name="T22" fmla="*/ 0 w 928"/>
                <a:gd name="T23" fmla="*/ 926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5540" y="2515"/>
              <a:ext cx="1819" cy="929"/>
            </a:xfrm>
            <a:custGeom>
              <a:avLst/>
              <a:gdLst>
                <a:gd name="T0" fmla="*/ 1781 w 770"/>
                <a:gd name="T1" fmla="*/ 466 h 393"/>
                <a:gd name="T2" fmla="*/ 1748 w 770"/>
                <a:gd name="T3" fmla="*/ 300 h 393"/>
                <a:gd name="T4" fmla="*/ 1656 w 770"/>
                <a:gd name="T5" fmla="*/ 163 h 393"/>
                <a:gd name="T6" fmla="*/ 1521 w 770"/>
                <a:gd name="T7" fmla="*/ 73 h 393"/>
                <a:gd name="T8" fmla="*/ 1356 w 770"/>
                <a:gd name="T9" fmla="*/ 40 h 393"/>
                <a:gd name="T10" fmla="*/ 1210 w 770"/>
                <a:gd name="T11" fmla="*/ 66 h 393"/>
                <a:gd name="T12" fmla="*/ 1082 w 770"/>
                <a:gd name="T13" fmla="*/ 149 h 393"/>
                <a:gd name="T14" fmla="*/ 987 w 770"/>
                <a:gd name="T15" fmla="*/ 281 h 393"/>
                <a:gd name="T16" fmla="*/ 935 w 770"/>
                <a:gd name="T17" fmla="*/ 466 h 393"/>
                <a:gd name="T18" fmla="*/ 881 w 770"/>
                <a:gd name="T19" fmla="*/ 662 h 393"/>
                <a:gd name="T20" fmla="*/ 782 w 770"/>
                <a:gd name="T21" fmla="*/ 806 h 393"/>
                <a:gd name="T22" fmla="*/ 640 w 770"/>
                <a:gd name="T23" fmla="*/ 898 h 393"/>
                <a:gd name="T24" fmla="*/ 463 w 770"/>
                <a:gd name="T25" fmla="*/ 929 h 393"/>
                <a:gd name="T26" fmla="*/ 281 w 770"/>
                <a:gd name="T27" fmla="*/ 891 h 393"/>
                <a:gd name="T28" fmla="*/ 135 w 770"/>
                <a:gd name="T29" fmla="*/ 792 h 393"/>
                <a:gd name="T30" fmla="*/ 35 w 770"/>
                <a:gd name="T31" fmla="*/ 645 h 393"/>
                <a:gd name="T32" fmla="*/ 0 w 770"/>
                <a:gd name="T33" fmla="*/ 463 h 393"/>
                <a:gd name="T34" fmla="*/ 35 w 770"/>
                <a:gd name="T35" fmla="*/ 284 h 393"/>
                <a:gd name="T36" fmla="*/ 135 w 770"/>
                <a:gd name="T37" fmla="*/ 135 h 393"/>
                <a:gd name="T38" fmla="*/ 281 w 770"/>
                <a:gd name="T39" fmla="*/ 35 h 393"/>
                <a:gd name="T40" fmla="*/ 463 w 770"/>
                <a:gd name="T41" fmla="*/ 0 h 393"/>
                <a:gd name="T42" fmla="*/ 463 w 770"/>
                <a:gd name="T43" fmla="*/ 35 h 393"/>
                <a:gd name="T44" fmla="*/ 295 w 770"/>
                <a:gd name="T45" fmla="*/ 71 h 393"/>
                <a:gd name="T46" fmla="*/ 161 w 770"/>
                <a:gd name="T47" fmla="*/ 163 h 393"/>
                <a:gd name="T48" fmla="*/ 69 w 770"/>
                <a:gd name="T49" fmla="*/ 298 h 393"/>
                <a:gd name="T50" fmla="*/ 35 w 770"/>
                <a:gd name="T51" fmla="*/ 463 h 393"/>
                <a:gd name="T52" fmla="*/ 69 w 770"/>
                <a:gd name="T53" fmla="*/ 631 h 393"/>
                <a:gd name="T54" fmla="*/ 161 w 770"/>
                <a:gd name="T55" fmla="*/ 766 h 393"/>
                <a:gd name="T56" fmla="*/ 295 w 770"/>
                <a:gd name="T57" fmla="*/ 858 h 393"/>
                <a:gd name="T58" fmla="*/ 463 w 770"/>
                <a:gd name="T59" fmla="*/ 891 h 393"/>
                <a:gd name="T60" fmla="*/ 624 w 770"/>
                <a:gd name="T61" fmla="*/ 863 h 393"/>
                <a:gd name="T62" fmla="*/ 751 w 770"/>
                <a:gd name="T63" fmla="*/ 778 h 393"/>
                <a:gd name="T64" fmla="*/ 841 w 770"/>
                <a:gd name="T65" fmla="*/ 643 h 393"/>
                <a:gd name="T66" fmla="*/ 891 w 770"/>
                <a:gd name="T67" fmla="*/ 466 h 393"/>
                <a:gd name="T68" fmla="*/ 945 w 770"/>
                <a:gd name="T69" fmla="*/ 274 h 393"/>
                <a:gd name="T70" fmla="*/ 1042 w 770"/>
                <a:gd name="T71" fmla="*/ 128 h 393"/>
                <a:gd name="T72" fmla="*/ 1181 w 770"/>
                <a:gd name="T73" fmla="*/ 35 h 393"/>
                <a:gd name="T74" fmla="*/ 1356 w 770"/>
                <a:gd name="T75" fmla="*/ 2 h 393"/>
                <a:gd name="T76" fmla="*/ 1536 w 770"/>
                <a:gd name="T77" fmla="*/ 38 h 393"/>
                <a:gd name="T78" fmla="*/ 1682 w 770"/>
                <a:gd name="T79" fmla="*/ 139 h 393"/>
                <a:gd name="T80" fmla="*/ 1781 w 770"/>
                <a:gd name="T81" fmla="*/ 286 h 393"/>
                <a:gd name="T82" fmla="*/ 1819 w 770"/>
                <a:gd name="T83" fmla="*/ 466 h 393"/>
                <a:gd name="T84" fmla="*/ 1798 w 770"/>
                <a:gd name="T85" fmla="*/ 600 h 393"/>
                <a:gd name="T86" fmla="*/ 1743 w 770"/>
                <a:gd name="T87" fmla="*/ 721 h 393"/>
                <a:gd name="T88" fmla="*/ 1658 w 770"/>
                <a:gd name="T89" fmla="*/ 818 h 393"/>
                <a:gd name="T90" fmla="*/ 1550 w 770"/>
                <a:gd name="T91" fmla="*/ 889 h 393"/>
                <a:gd name="T92" fmla="*/ 1550 w 770"/>
                <a:gd name="T93" fmla="*/ 849 h 393"/>
                <a:gd name="T94" fmla="*/ 1644 w 770"/>
                <a:gd name="T95" fmla="*/ 782 h 393"/>
                <a:gd name="T96" fmla="*/ 1717 w 770"/>
                <a:gd name="T97" fmla="*/ 693 h 393"/>
                <a:gd name="T98" fmla="*/ 1765 w 770"/>
                <a:gd name="T99" fmla="*/ 586 h 393"/>
                <a:gd name="T100" fmla="*/ 1781 w 770"/>
                <a:gd name="T101" fmla="*/ 466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7425" y="2518"/>
              <a:ext cx="38" cy="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7534" y="2515"/>
              <a:ext cx="928" cy="929"/>
            </a:xfrm>
            <a:custGeom>
              <a:avLst/>
              <a:gdLst>
                <a:gd name="T0" fmla="*/ 68 w 393"/>
                <a:gd name="T1" fmla="*/ 631 h 393"/>
                <a:gd name="T2" fmla="*/ 161 w 393"/>
                <a:gd name="T3" fmla="*/ 766 h 393"/>
                <a:gd name="T4" fmla="*/ 295 w 393"/>
                <a:gd name="T5" fmla="*/ 858 h 393"/>
                <a:gd name="T6" fmla="*/ 463 w 393"/>
                <a:gd name="T7" fmla="*/ 891 h 393"/>
                <a:gd name="T8" fmla="*/ 628 w 393"/>
                <a:gd name="T9" fmla="*/ 858 h 393"/>
                <a:gd name="T10" fmla="*/ 765 w 393"/>
                <a:gd name="T11" fmla="*/ 766 h 393"/>
                <a:gd name="T12" fmla="*/ 857 w 393"/>
                <a:gd name="T13" fmla="*/ 631 h 393"/>
                <a:gd name="T14" fmla="*/ 890 w 393"/>
                <a:gd name="T15" fmla="*/ 466 h 393"/>
                <a:gd name="T16" fmla="*/ 890 w 393"/>
                <a:gd name="T17" fmla="*/ 463 h 393"/>
                <a:gd name="T18" fmla="*/ 501 w 393"/>
                <a:gd name="T19" fmla="*/ 463 h 393"/>
                <a:gd name="T20" fmla="*/ 501 w 393"/>
                <a:gd name="T21" fmla="*/ 428 h 393"/>
                <a:gd name="T22" fmla="*/ 928 w 393"/>
                <a:gd name="T23" fmla="*/ 428 h 393"/>
                <a:gd name="T24" fmla="*/ 928 w 393"/>
                <a:gd name="T25" fmla="*/ 466 h 393"/>
                <a:gd name="T26" fmla="*/ 890 w 393"/>
                <a:gd name="T27" fmla="*/ 645 h 393"/>
                <a:gd name="T28" fmla="*/ 791 w 393"/>
                <a:gd name="T29" fmla="*/ 794 h 393"/>
                <a:gd name="T30" fmla="*/ 642 w 393"/>
                <a:gd name="T31" fmla="*/ 894 h 393"/>
                <a:gd name="T32" fmla="*/ 463 w 393"/>
                <a:gd name="T33" fmla="*/ 929 h 393"/>
                <a:gd name="T34" fmla="*/ 281 w 393"/>
                <a:gd name="T35" fmla="*/ 894 h 393"/>
                <a:gd name="T36" fmla="*/ 135 w 393"/>
                <a:gd name="T37" fmla="*/ 794 h 393"/>
                <a:gd name="T38" fmla="*/ 35 w 393"/>
                <a:gd name="T39" fmla="*/ 645 h 393"/>
                <a:gd name="T40" fmla="*/ 0 w 393"/>
                <a:gd name="T41" fmla="*/ 466 h 393"/>
                <a:gd name="T42" fmla="*/ 0 w 393"/>
                <a:gd name="T43" fmla="*/ 463 h 393"/>
                <a:gd name="T44" fmla="*/ 35 w 393"/>
                <a:gd name="T45" fmla="*/ 284 h 393"/>
                <a:gd name="T46" fmla="*/ 135 w 393"/>
                <a:gd name="T47" fmla="*/ 135 h 393"/>
                <a:gd name="T48" fmla="*/ 281 w 393"/>
                <a:gd name="T49" fmla="*/ 35 h 393"/>
                <a:gd name="T50" fmla="*/ 463 w 393"/>
                <a:gd name="T51" fmla="*/ 0 h 393"/>
                <a:gd name="T52" fmla="*/ 597 w 393"/>
                <a:gd name="T53" fmla="*/ 19 h 393"/>
                <a:gd name="T54" fmla="*/ 718 w 393"/>
                <a:gd name="T55" fmla="*/ 76 h 393"/>
                <a:gd name="T56" fmla="*/ 640 w 393"/>
                <a:gd name="T57" fmla="*/ 76 h 393"/>
                <a:gd name="T58" fmla="*/ 555 w 393"/>
                <a:gd name="T59" fmla="*/ 47 h 393"/>
                <a:gd name="T60" fmla="*/ 463 w 393"/>
                <a:gd name="T61" fmla="*/ 35 h 393"/>
                <a:gd name="T62" fmla="*/ 295 w 393"/>
                <a:gd name="T63" fmla="*/ 71 h 393"/>
                <a:gd name="T64" fmla="*/ 161 w 393"/>
                <a:gd name="T65" fmla="*/ 161 h 393"/>
                <a:gd name="T66" fmla="*/ 68 w 393"/>
                <a:gd name="T67" fmla="*/ 298 h 393"/>
                <a:gd name="T68" fmla="*/ 35 w 393"/>
                <a:gd name="T69" fmla="*/ 466 h 393"/>
                <a:gd name="T70" fmla="*/ 68 w 393"/>
                <a:gd name="T71" fmla="*/ 631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8509" y="2518"/>
              <a:ext cx="928" cy="926"/>
            </a:xfrm>
            <a:custGeom>
              <a:avLst/>
              <a:gdLst>
                <a:gd name="T0" fmla="*/ 891 w 928"/>
                <a:gd name="T1" fmla="*/ 0 h 926"/>
                <a:gd name="T2" fmla="*/ 928 w 928"/>
                <a:gd name="T3" fmla="*/ 0 h 926"/>
                <a:gd name="T4" fmla="*/ 928 w 928"/>
                <a:gd name="T5" fmla="*/ 926 h 926"/>
                <a:gd name="T6" fmla="*/ 891 w 928"/>
                <a:gd name="T7" fmla="*/ 926 h 926"/>
                <a:gd name="T8" fmla="*/ 38 w 928"/>
                <a:gd name="T9" fmla="*/ 52 h 926"/>
                <a:gd name="T10" fmla="*/ 38 w 928"/>
                <a:gd name="T11" fmla="*/ 926 h 926"/>
                <a:gd name="T12" fmla="*/ 0 w 928"/>
                <a:gd name="T13" fmla="*/ 926 h 926"/>
                <a:gd name="T14" fmla="*/ 0 w 928"/>
                <a:gd name="T15" fmla="*/ 0 h 926"/>
                <a:gd name="T16" fmla="*/ 38 w 928"/>
                <a:gd name="T17" fmla="*/ 0 h 926"/>
                <a:gd name="T18" fmla="*/ 891 w 928"/>
                <a:gd name="T19" fmla="*/ 874 h 926"/>
                <a:gd name="T20" fmla="*/ 891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55"/>
            <p:cNvSpPr>
              <a:spLocks noEditPoints="1"/>
            </p:cNvSpPr>
            <p:nvPr/>
          </p:nvSpPr>
          <p:spPr bwMode="auto">
            <a:xfrm>
              <a:off x="579" y="129"/>
              <a:ext cx="2273" cy="2226"/>
            </a:xfrm>
            <a:custGeom>
              <a:avLst/>
              <a:gdLst>
                <a:gd name="T0" fmla="*/ 626 w 962"/>
                <a:gd name="T1" fmla="*/ 92 h 942"/>
                <a:gd name="T2" fmla="*/ 626 w 962"/>
                <a:gd name="T3" fmla="*/ 130 h 942"/>
                <a:gd name="T4" fmla="*/ 525 w 962"/>
                <a:gd name="T5" fmla="*/ 253 h 942"/>
                <a:gd name="T6" fmla="*/ 730 w 962"/>
                <a:gd name="T7" fmla="*/ 373 h 942"/>
                <a:gd name="T8" fmla="*/ 936 w 962"/>
                <a:gd name="T9" fmla="*/ 506 h 942"/>
                <a:gd name="T10" fmla="*/ 383 w 962"/>
                <a:gd name="T11" fmla="*/ 496 h 942"/>
                <a:gd name="T12" fmla="*/ 158 w 962"/>
                <a:gd name="T13" fmla="*/ 803 h 942"/>
                <a:gd name="T14" fmla="*/ 468 w 962"/>
                <a:gd name="T15" fmla="*/ 19 h 942"/>
                <a:gd name="T16" fmla="*/ 449 w 962"/>
                <a:gd name="T17" fmla="*/ 1252 h 942"/>
                <a:gd name="T18" fmla="*/ 383 w 962"/>
                <a:gd name="T19" fmla="*/ 926 h 942"/>
                <a:gd name="T20" fmla="*/ 187 w 962"/>
                <a:gd name="T21" fmla="*/ 785 h 942"/>
                <a:gd name="T22" fmla="*/ 383 w 962"/>
                <a:gd name="T23" fmla="*/ 803 h 942"/>
                <a:gd name="T24" fmla="*/ 803 w 962"/>
                <a:gd name="T25" fmla="*/ 794 h 942"/>
                <a:gd name="T26" fmla="*/ 841 w 962"/>
                <a:gd name="T27" fmla="*/ 936 h 942"/>
                <a:gd name="T28" fmla="*/ 579 w 962"/>
                <a:gd name="T29" fmla="*/ 926 h 942"/>
                <a:gd name="T30" fmla="*/ 749 w 962"/>
                <a:gd name="T31" fmla="*/ 1252 h 942"/>
                <a:gd name="T32" fmla="*/ 945 w 962"/>
                <a:gd name="T33" fmla="*/ 1385 h 942"/>
                <a:gd name="T34" fmla="*/ 579 w 962"/>
                <a:gd name="T35" fmla="*/ 1375 h 942"/>
                <a:gd name="T36" fmla="*/ 673 w 962"/>
                <a:gd name="T37" fmla="*/ 1805 h 942"/>
                <a:gd name="T38" fmla="*/ 926 w 962"/>
                <a:gd name="T39" fmla="*/ 1786 h 942"/>
                <a:gd name="T40" fmla="*/ 468 w 962"/>
                <a:gd name="T41" fmla="*/ 2105 h 942"/>
                <a:gd name="T42" fmla="*/ 449 w 962"/>
                <a:gd name="T43" fmla="*/ 1853 h 942"/>
                <a:gd name="T44" fmla="*/ 281 w 962"/>
                <a:gd name="T45" fmla="*/ 1375 h 942"/>
                <a:gd name="T46" fmla="*/ 92 w 962"/>
                <a:gd name="T47" fmla="*/ 1234 h 942"/>
                <a:gd name="T48" fmla="*/ 1271 w 962"/>
                <a:gd name="T49" fmla="*/ 1290 h 942"/>
                <a:gd name="T50" fmla="*/ 1037 w 962"/>
                <a:gd name="T51" fmla="*/ 1309 h 942"/>
                <a:gd name="T52" fmla="*/ 1056 w 962"/>
                <a:gd name="T53" fmla="*/ 1113 h 942"/>
                <a:gd name="T54" fmla="*/ 1037 w 962"/>
                <a:gd name="T55" fmla="*/ 544 h 942"/>
                <a:gd name="T56" fmla="*/ 1590 w 962"/>
                <a:gd name="T57" fmla="*/ 551 h 942"/>
                <a:gd name="T58" fmla="*/ 1824 w 962"/>
                <a:gd name="T59" fmla="*/ 0 h 942"/>
                <a:gd name="T60" fmla="*/ 2030 w 962"/>
                <a:gd name="T61" fmla="*/ 92 h 942"/>
                <a:gd name="T62" fmla="*/ 1909 w 962"/>
                <a:gd name="T63" fmla="*/ 206 h 942"/>
                <a:gd name="T64" fmla="*/ 1843 w 962"/>
                <a:gd name="T65" fmla="*/ 551 h 942"/>
                <a:gd name="T66" fmla="*/ 2020 w 962"/>
                <a:gd name="T67" fmla="*/ 730 h 942"/>
                <a:gd name="T68" fmla="*/ 2039 w 962"/>
                <a:gd name="T69" fmla="*/ 1309 h 942"/>
                <a:gd name="T70" fmla="*/ 1843 w 962"/>
                <a:gd name="T71" fmla="*/ 1290 h 942"/>
                <a:gd name="T72" fmla="*/ 1777 w 962"/>
                <a:gd name="T73" fmla="*/ 1945 h 942"/>
                <a:gd name="T74" fmla="*/ 1945 w 962"/>
                <a:gd name="T75" fmla="*/ 2049 h 942"/>
                <a:gd name="T76" fmla="*/ 2273 w 962"/>
                <a:gd name="T77" fmla="*/ 1890 h 942"/>
                <a:gd name="T78" fmla="*/ 1824 w 962"/>
                <a:gd name="T79" fmla="*/ 2179 h 942"/>
                <a:gd name="T80" fmla="*/ 1637 w 962"/>
                <a:gd name="T81" fmla="*/ 1290 h 942"/>
                <a:gd name="T82" fmla="*/ 1290 w 962"/>
                <a:gd name="T83" fmla="*/ 1862 h 942"/>
                <a:gd name="T84" fmla="*/ 673 w 962"/>
                <a:gd name="T85" fmla="*/ 2096 h 942"/>
                <a:gd name="T86" fmla="*/ 1271 w 962"/>
                <a:gd name="T87" fmla="*/ 1290 h 942"/>
                <a:gd name="T88" fmla="*/ 1432 w 962"/>
                <a:gd name="T89" fmla="*/ 402 h 942"/>
                <a:gd name="T90" fmla="*/ 1047 w 962"/>
                <a:gd name="T91" fmla="*/ 121 h 942"/>
                <a:gd name="T92" fmla="*/ 1188 w 962"/>
                <a:gd name="T93" fmla="*/ 683 h 942"/>
                <a:gd name="T94" fmla="*/ 1890 w 962"/>
                <a:gd name="T95" fmla="*/ 1170 h 942"/>
                <a:gd name="T96" fmla="*/ 1188 w 962"/>
                <a:gd name="T97" fmla="*/ 683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56"/>
            <p:cNvSpPr>
              <a:spLocks noEditPoints="1"/>
            </p:cNvSpPr>
            <p:nvPr/>
          </p:nvSpPr>
          <p:spPr bwMode="auto">
            <a:xfrm>
              <a:off x="3057" y="120"/>
              <a:ext cx="2105" cy="2187"/>
            </a:xfrm>
            <a:custGeom>
              <a:avLst/>
              <a:gdLst>
                <a:gd name="T0" fmla="*/ 787 w 891"/>
                <a:gd name="T1" fmla="*/ 1018 h 926"/>
                <a:gd name="T2" fmla="*/ 281 w 891"/>
                <a:gd name="T3" fmla="*/ 458 h 926"/>
                <a:gd name="T4" fmla="*/ 130 w 891"/>
                <a:gd name="T5" fmla="*/ 335 h 926"/>
                <a:gd name="T6" fmla="*/ 711 w 891"/>
                <a:gd name="T7" fmla="*/ 345 h 926"/>
                <a:gd name="T8" fmla="*/ 572 w 891"/>
                <a:gd name="T9" fmla="*/ 19 h 926"/>
                <a:gd name="T10" fmla="*/ 730 w 891"/>
                <a:gd name="T11" fmla="*/ 345 h 926"/>
                <a:gd name="T12" fmla="*/ 1422 w 891"/>
                <a:gd name="T13" fmla="*/ 0 h 926"/>
                <a:gd name="T14" fmla="*/ 1618 w 891"/>
                <a:gd name="T15" fmla="*/ 120 h 926"/>
                <a:gd name="T16" fmla="*/ 1498 w 891"/>
                <a:gd name="T17" fmla="*/ 187 h 926"/>
                <a:gd name="T18" fmla="*/ 1384 w 891"/>
                <a:gd name="T19" fmla="*/ 345 h 926"/>
                <a:gd name="T20" fmla="*/ 1973 w 891"/>
                <a:gd name="T21" fmla="*/ 335 h 926"/>
                <a:gd name="T22" fmla="*/ 1824 w 891"/>
                <a:gd name="T23" fmla="*/ 458 h 926"/>
                <a:gd name="T24" fmla="*/ 1337 w 891"/>
                <a:gd name="T25" fmla="*/ 1018 h 926"/>
                <a:gd name="T26" fmla="*/ 2105 w 891"/>
                <a:gd name="T27" fmla="*/ 1001 h 926"/>
                <a:gd name="T28" fmla="*/ 1966 w 891"/>
                <a:gd name="T29" fmla="*/ 1131 h 926"/>
                <a:gd name="T30" fmla="*/ 0 w 891"/>
                <a:gd name="T31" fmla="*/ 1141 h 926"/>
                <a:gd name="T32" fmla="*/ 139 w 891"/>
                <a:gd name="T33" fmla="*/ 1018 h 926"/>
                <a:gd name="T34" fmla="*/ 383 w 891"/>
                <a:gd name="T35" fmla="*/ 534 h 926"/>
                <a:gd name="T36" fmla="*/ 626 w 891"/>
                <a:gd name="T37" fmla="*/ 841 h 926"/>
                <a:gd name="T38" fmla="*/ 272 w 891"/>
                <a:gd name="T39" fmla="*/ 616 h 926"/>
                <a:gd name="T40" fmla="*/ 392 w 891"/>
                <a:gd name="T41" fmla="*/ 2187 h 926"/>
                <a:gd name="T42" fmla="*/ 411 w 891"/>
                <a:gd name="T43" fmla="*/ 2029 h 926"/>
                <a:gd name="T44" fmla="*/ 402 w 891"/>
                <a:gd name="T45" fmla="*/ 1365 h 926"/>
                <a:gd name="T46" fmla="*/ 562 w 891"/>
                <a:gd name="T47" fmla="*/ 1308 h 926"/>
                <a:gd name="T48" fmla="*/ 1732 w 891"/>
                <a:gd name="T49" fmla="*/ 1299 h 926"/>
                <a:gd name="T50" fmla="*/ 1713 w 891"/>
                <a:gd name="T51" fmla="*/ 2019 h 926"/>
                <a:gd name="T52" fmla="*/ 1562 w 891"/>
                <a:gd name="T53" fmla="*/ 2178 h 926"/>
                <a:gd name="T54" fmla="*/ 534 w 891"/>
                <a:gd name="T55" fmla="*/ 2057 h 926"/>
                <a:gd name="T56" fmla="*/ 553 w 891"/>
                <a:gd name="T57" fmla="*/ 2187 h 926"/>
                <a:gd name="T58" fmla="*/ 543 w 891"/>
                <a:gd name="T59" fmla="*/ 1646 h 926"/>
                <a:gd name="T60" fmla="*/ 1581 w 891"/>
                <a:gd name="T61" fmla="*/ 1422 h 926"/>
                <a:gd name="T62" fmla="*/ 543 w 891"/>
                <a:gd name="T63" fmla="*/ 1757 h 926"/>
                <a:gd name="T64" fmla="*/ 1581 w 891"/>
                <a:gd name="T65" fmla="*/ 1963 h 926"/>
                <a:gd name="T66" fmla="*/ 543 w 891"/>
                <a:gd name="T67" fmla="*/ 1757 h 926"/>
                <a:gd name="T68" fmla="*/ 917 w 891"/>
                <a:gd name="T69" fmla="*/ 1018 h 926"/>
                <a:gd name="T70" fmla="*/ 1207 w 891"/>
                <a:gd name="T71" fmla="*/ 458 h 926"/>
                <a:gd name="T72" fmla="*/ 1469 w 891"/>
                <a:gd name="T73" fmla="*/ 879 h 926"/>
                <a:gd name="T74" fmla="*/ 1852 w 891"/>
                <a:gd name="T75" fmla="*/ 607 h 926"/>
                <a:gd name="T76" fmla="*/ 1833 w 891"/>
                <a:gd name="T77" fmla="*/ 645 h 926"/>
                <a:gd name="T78" fmla="*/ 1581 w 891"/>
                <a:gd name="T79" fmla="*/ 954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57"/>
            <p:cNvSpPr>
              <a:spLocks noEditPoints="1"/>
            </p:cNvSpPr>
            <p:nvPr/>
          </p:nvSpPr>
          <p:spPr bwMode="auto">
            <a:xfrm>
              <a:off x="5488" y="363"/>
              <a:ext cx="1195" cy="1720"/>
            </a:xfrm>
            <a:custGeom>
              <a:avLst/>
              <a:gdLst>
                <a:gd name="T0" fmla="*/ 161 w 506"/>
                <a:gd name="T1" fmla="*/ 1720 h 728"/>
                <a:gd name="T2" fmla="*/ 0 w 506"/>
                <a:gd name="T3" fmla="*/ 1720 h 728"/>
                <a:gd name="T4" fmla="*/ 0 w 506"/>
                <a:gd name="T5" fmla="*/ 0 h 728"/>
                <a:gd name="T6" fmla="*/ 628 w 506"/>
                <a:gd name="T7" fmla="*/ 0 h 728"/>
                <a:gd name="T8" fmla="*/ 1188 w 506"/>
                <a:gd name="T9" fmla="*/ 477 h 728"/>
                <a:gd name="T10" fmla="*/ 534 w 506"/>
                <a:gd name="T11" fmla="*/ 964 h 728"/>
                <a:gd name="T12" fmla="*/ 161 w 506"/>
                <a:gd name="T13" fmla="*/ 964 h 728"/>
                <a:gd name="T14" fmla="*/ 161 w 506"/>
                <a:gd name="T15" fmla="*/ 1720 h 728"/>
                <a:gd name="T16" fmla="*/ 161 w 506"/>
                <a:gd name="T17" fmla="*/ 822 h 728"/>
                <a:gd name="T18" fmla="*/ 534 w 506"/>
                <a:gd name="T19" fmla="*/ 822 h 728"/>
                <a:gd name="T20" fmla="*/ 1030 w 506"/>
                <a:gd name="T21" fmla="*/ 468 h 728"/>
                <a:gd name="T22" fmla="*/ 581 w 506"/>
                <a:gd name="T23" fmla="*/ 139 h 728"/>
                <a:gd name="T24" fmla="*/ 161 w 506"/>
                <a:gd name="T25" fmla="*/ 139 h 728"/>
                <a:gd name="T26" fmla="*/ 161 w 506"/>
                <a:gd name="T27" fmla="*/ 822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58"/>
            <p:cNvSpPr>
              <a:spLocks noEditPoints="1"/>
            </p:cNvSpPr>
            <p:nvPr/>
          </p:nvSpPr>
          <p:spPr bwMode="auto">
            <a:xfrm>
              <a:off x="6948" y="363"/>
              <a:ext cx="1195" cy="1720"/>
            </a:xfrm>
            <a:custGeom>
              <a:avLst/>
              <a:gdLst>
                <a:gd name="T0" fmla="*/ 158 w 506"/>
                <a:gd name="T1" fmla="*/ 1720 h 728"/>
                <a:gd name="T2" fmla="*/ 0 w 506"/>
                <a:gd name="T3" fmla="*/ 1720 h 728"/>
                <a:gd name="T4" fmla="*/ 0 w 506"/>
                <a:gd name="T5" fmla="*/ 0 h 728"/>
                <a:gd name="T6" fmla="*/ 626 w 506"/>
                <a:gd name="T7" fmla="*/ 0 h 728"/>
                <a:gd name="T8" fmla="*/ 1188 w 506"/>
                <a:gd name="T9" fmla="*/ 477 h 728"/>
                <a:gd name="T10" fmla="*/ 534 w 506"/>
                <a:gd name="T11" fmla="*/ 964 h 728"/>
                <a:gd name="T12" fmla="*/ 158 w 506"/>
                <a:gd name="T13" fmla="*/ 964 h 728"/>
                <a:gd name="T14" fmla="*/ 158 w 506"/>
                <a:gd name="T15" fmla="*/ 1720 h 728"/>
                <a:gd name="T16" fmla="*/ 158 w 506"/>
                <a:gd name="T17" fmla="*/ 822 h 728"/>
                <a:gd name="T18" fmla="*/ 534 w 506"/>
                <a:gd name="T19" fmla="*/ 822 h 728"/>
                <a:gd name="T20" fmla="*/ 1030 w 506"/>
                <a:gd name="T21" fmla="*/ 468 h 728"/>
                <a:gd name="T22" fmla="*/ 581 w 506"/>
                <a:gd name="T23" fmla="*/ 139 h 728"/>
                <a:gd name="T24" fmla="*/ 158 w 506"/>
                <a:gd name="T25" fmla="*/ 139 h 728"/>
                <a:gd name="T26" fmla="*/ 158 w 506"/>
                <a:gd name="T27" fmla="*/ 822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59"/>
            <p:cNvSpPr/>
            <p:nvPr/>
          </p:nvSpPr>
          <p:spPr bwMode="auto">
            <a:xfrm>
              <a:off x="8256" y="363"/>
              <a:ext cx="1255" cy="1720"/>
            </a:xfrm>
            <a:custGeom>
              <a:avLst/>
              <a:gdLst>
                <a:gd name="T0" fmla="*/ 0 w 1255"/>
                <a:gd name="T1" fmla="*/ 140 h 1720"/>
                <a:gd name="T2" fmla="*/ 0 w 1255"/>
                <a:gd name="T3" fmla="*/ 0 h 1720"/>
                <a:gd name="T4" fmla="*/ 1255 w 1255"/>
                <a:gd name="T5" fmla="*/ 0 h 1720"/>
                <a:gd name="T6" fmla="*/ 1255 w 1255"/>
                <a:gd name="T7" fmla="*/ 140 h 1720"/>
                <a:gd name="T8" fmla="*/ 711 w 1255"/>
                <a:gd name="T9" fmla="*/ 140 h 1720"/>
                <a:gd name="T10" fmla="*/ 711 w 1255"/>
                <a:gd name="T11" fmla="*/ 1720 h 1720"/>
                <a:gd name="T12" fmla="*/ 544 w 1255"/>
                <a:gd name="T13" fmla="*/ 1720 h 1720"/>
                <a:gd name="T14" fmla="*/ 544 w 1255"/>
                <a:gd name="T15" fmla="*/ 140 h 1720"/>
                <a:gd name="T16" fmla="*/ 0 w 1255"/>
                <a:gd name="T17" fmla="*/ 1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60"/>
            <p:cNvSpPr/>
            <p:nvPr/>
          </p:nvSpPr>
          <p:spPr bwMode="auto">
            <a:xfrm>
              <a:off x="-3672" y="-166"/>
              <a:ext cx="1993" cy="3650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3650 h 3650"/>
                <a:gd name="T4" fmla="*/ 199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61"/>
            <p:cNvSpPr/>
            <p:nvPr/>
          </p:nvSpPr>
          <p:spPr bwMode="auto">
            <a:xfrm>
              <a:off x="-2865" y="342"/>
              <a:ext cx="2842" cy="3385"/>
            </a:xfrm>
            <a:custGeom>
              <a:avLst/>
              <a:gdLst>
                <a:gd name="T0" fmla="*/ 1654 w 2842"/>
                <a:gd name="T1" fmla="*/ 0 h 3385"/>
                <a:gd name="T2" fmla="*/ 1103 w 2842"/>
                <a:gd name="T3" fmla="*/ 987 h 3385"/>
                <a:gd name="T4" fmla="*/ 1552 w 2842"/>
                <a:gd name="T5" fmla="*/ 1606 h 3385"/>
                <a:gd name="T6" fmla="*/ 640 w 2842"/>
                <a:gd name="T7" fmla="*/ 1871 h 3385"/>
                <a:gd name="T8" fmla="*/ 0 w 2842"/>
                <a:gd name="T9" fmla="*/ 3012 h 3385"/>
                <a:gd name="T10" fmla="*/ 1257 w 2842"/>
                <a:gd name="T11" fmla="*/ 2565 h 3385"/>
                <a:gd name="T12" fmla="*/ 1833 w 2842"/>
                <a:gd name="T13" fmla="*/ 3385 h 3385"/>
                <a:gd name="T14" fmla="*/ 1729 w 2842"/>
                <a:gd name="T15" fmla="*/ 2414 h 3385"/>
                <a:gd name="T16" fmla="*/ 2842 w 2842"/>
                <a:gd name="T17" fmla="*/ 2034 h 3385"/>
                <a:gd name="T18" fmla="*/ 1654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608013" y="1550988"/>
            <a:ext cx="2327275" cy="4554537"/>
            <a:chOff x="607791" y="1539111"/>
            <a:chExt cx="2328231" cy="4554185"/>
          </a:xfrm>
        </p:grpSpPr>
        <p:pic>
          <p:nvPicPr>
            <p:cNvPr id="25628" name="Picture 2" descr="\\Lianglong\锐普素材库 (i)\商务图片\business.gi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422"/>
            <a:stretch>
              <a:fillRect/>
            </a:stretch>
          </p:blipFill>
          <p:spPr bwMode="auto">
            <a:xfrm>
              <a:off x="607791" y="1539111"/>
              <a:ext cx="2328231" cy="184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607791" y="3388405"/>
              <a:ext cx="2328231" cy="2704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255963" y="1550988"/>
            <a:ext cx="2700337" cy="4554537"/>
            <a:chOff x="3255345" y="1539111"/>
            <a:chExt cx="2701515" cy="4554185"/>
          </a:xfrm>
        </p:grpSpPr>
        <p:pic>
          <p:nvPicPr>
            <p:cNvPr id="25626" name="Picture 3" descr="\\Lianglong\锐普素材库 (i)\商务图片\Fotolia_7728376_MPPS_norma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31" t="11896" b="28296"/>
            <a:stretch>
              <a:fillRect/>
            </a:stretch>
          </p:blipFill>
          <p:spPr bwMode="auto">
            <a:xfrm>
              <a:off x="3255345" y="1539111"/>
              <a:ext cx="2701515" cy="187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3255345" y="3388405"/>
              <a:ext cx="2701515" cy="2704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276975" y="1550988"/>
            <a:ext cx="2327275" cy="4554537"/>
            <a:chOff x="6276217" y="1539111"/>
            <a:chExt cx="2328231" cy="4554185"/>
          </a:xfrm>
        </p:grpSpPr>
        <p:pic>
          <p:nvPicPr>
            <p:cNvPr id="25624" name="Picture 2" descr="\\Lianglong\锐普素材库 (i)\商务图片\business.gi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422"/>
            <a:stretch>
              <a:fillRect/>
            </a:stretch>
          </p:blipFill>
          <p:spPr bwMode="auto">
            <a:xfrm>
              <a:off x="6276217" y="1539111"/>
              <a:ext cx="2328231" cy="184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6276217" y="3388405"/>
              <a:ext cx="2328231" cy="2704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7875" y="3811588"/>
            <a:ext cx="20415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63938" y="3811588"/>
            <a:ext cx="21209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608013" y="3106738"/>
            <a:ext cx="2327275" cy="587375"/>
            <a:chOff x="607791" y="3094806"/>
            <a:chExt cx="2328231" cy="58628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07791" y="3387948"/>
              <a:ext cx="2328231" cy="0"/>
            </a:xfrm>
            <a:prstGeom prst="line">
              <a:avLst/>
            </a:prstGeom>
            <a:ln w="28575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1429522" y="3094806"/>
              <a:ext cx="692995" cy="586284"/>
              <a:chOff x="1315215" y="3040490"/>
              <a:chExt cx="692995" cy="58628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六边形 5"/>
              <p:cNvSpPr/>
              <p:nvPr/>
            </p:nvSpPr>
            <p:spPr>
              <a:xfrm>
                <a:off x="1318319" y="3041807"/>
                <a:ext cx="678561" cy="584967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六边形 30"/>
              <p:cNvSpPr/>
              <p:nvPr/>
            </p:nvSpPr>
            <p:spPr>
              <a:xfrm>
                <a:off x="1315215" y="3040490"/>
                <a:ext cx="692995" cy="305960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83350" y="3811588"/>
            <a:ext cx="1976438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58925" y="3136900"/>
            <a:ext cx="4841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FF"/>
                </a:solidFill>
                <a:latin typeface="Arial Black" panose="020B0A04020102020204" pitchFamily="34" charset="0"/>
              </a:rPr>
              <a:t>A</a:t>
            </a:r>
            <a:endParaRPr lang="zh-CN" altLang="en-US" sz="24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3255963" y="3106738"/>
            <a:ext cx="2700337" cy="587375"/>
            <a:chOff x="3255345" y="3094806"/>
            <a:chExt cx="2701515" cy="58628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255345" y="3387948"/>
              <a:ext cx="2701515" cy="0"/>
            </a:xfrm>
            <a:prstGeom prst="line">
              <a:avLst/>
            </a:prstGeom>
            <a:ln w="28575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4259604" y="3094806"/>
              <a:ext cx="692995" cy="586284"/>
              <a:chOff x="1315215" y="3040490"/>
              <a:chExt cx="692995" cy="58628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六边形 29"/>
              <p:cNvSpPr/>
              <p:nvPr/>
            </p:nvSpPr>
            <p:spPr>
              <a:xfrm>
                <a:off x="1318319" y="3041807"/>
                <a:ext cx="678561" cy="584967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1315215" y="3040490"/>
                <a:ext cx="692995" cy="305960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 bwMode="auto">
          <a:xfrm>
            <a:off x="6276975" y="3106738"/>
            <a:ext cx="2327275" cy="587375"/>
            <a:chOff x="6276217" y="3094806"/>
            <a:chExt cx="2328231" cy="58628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6276217" y="3387948"/>
              <a:ext cx="2328231" cy="0"/>
            </a:xfrm>
            <a:prstGeom prst="line">
              <a:avLst/>
            </a:prstGeom>
            <a:ln w="28575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7093834" y="3094806"/>
              <a:ext cx="692995" cy="586284"/>
              <a:chOff x="1315215" y="3040490"/>
              <a:chExt cx="692995" cy="58628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六边形 32"/>
              <p:cNvSpPr/>
              <p:nvPr/>
            </p:nvSpPr>
            <p:spPr>
              <a:xfrm>
                <a:off x="1318319" y="3041807"/>
                <a:ext cx="678561" cy="584967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六边形 30"/>
              <p:cNvSpPr/>
              <p:nvPr/>
            </p:nvSpPr>
            <p:spPr>
              <a:xfrm>
                <a:off x="1315215" y="3040490"/>
                <a:ext cx="692995" cy="305960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92613" y="3149600"/>
            <a:ext cx="485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FF"/>
                </a:solidFill>
                <a:latin typeface="Arial Black" panose="020B0A04020102020204" pitchFamily="34" charset="0"/>
              </a:rPr>
              <a:t>B</a:t>
            </a:r>
            <a:endParaRPr lang="zh-CN" altLang="en-US" sz="24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226300" y="3149600"/>
            <a:ext cx="485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FF"/>
                </a:solidFill>
                <a:latin typeface="Arial Black" panose="020B0A04020102020204" pitchFamily="34" charset="0"/>
              </a:rPr>
              <a:t>C</a:t>
            </a:r>
            <a:endParaRPr lang="zh-CN" altLang="en-US" sz="24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1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0" y="2208213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597150" y="2208213"/>
            <a:ext cx="24399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7" name="组合 6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六边形 9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651" name="TextBox 10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13" name="组合 12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六边形 15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647" name="TextBox 16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19" name="组合 18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六边形 21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643" name="TextBox 22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25" name="组合 24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六边形 27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639" name="TextBox 28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2" name="矩形 41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35" name="TextBox 43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5"/>
          <p:cNvSpPr>
            <a:spLocks noChangeAspect="1" noChangeArrowheads="1" noTextEdit="1"/>
          </p:cNvSpPr>
          <p:nvPr/>
        </p:nvSpPr>
        <p:spPr bwMode="auto">
          <a:xfrm>
            <a:off x="827088" y="2682875"/>
            <a:ext cx="4976812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27584" y="5523794"/>
            <a:ext cx="5224874" cy="874544"/>
            <a:chOff x="971600" y="5422758"/>
            <a:chExt cx="4983276" cy="8745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8" name="Freeform 7"/>
            <p:cNvSpPr/>
            <p:nvPr/>
          </p:nvSpPr>
          <p:spPr bwMode="auto">
            <a:xfrm>
              <a:off x="971600" y="5425029"/>
              <a:ext cx="4983276" cy="872273"/>
            </a:xfrm>
            <a:custGeom>
              <a:avLst/>
              <a:gdLst>
                <a:gd name="T0" fmla="*/ 2764 w 2776"/>
                <a:gd name="T1" fmla="*/ 36 h 486"/>
                <a:gd name="T2" fmla="*/ 2714 w 2776"/>
                <a:gd name="T3" fmla="*/ 25 h 486"/>
                <a:gd name="T4" fmla="*/ 2423 w 2776"/>
                <a:gd name="T5" fmla="*/ 13 h 486"/>
                <a:gd name="T6" fmla="*/ 2084 w 2776"/>
                <a:gd name="T7" fmla="*/ 0 h 486"/>
                <a:gd name="T8" fmla="*/ 2060 w 2776"/>
                <a:gd name="T9" fmla="*/ 4 h 486"/>
                <a:gd name="T10" fmla="*/ 2061 w 2776"/>
                <a:gd name="T11" fmla="*/ 13 h 486"/>
                <a:gd name="T12" fmla="*/ 2120 w 2776"/>
                <a:gd name="T13" fmla="*/ 45 h 486"/>
                <a:gd name="T14" fmla="*/ 0 w 2776"/>
                <a:gd name="T15" fmla="*/ 344 h 486"/>
                <a:gd name="T16" fmla="*/ 261 w 2776"/>
                <a:gd name="T17" fmla="*/ 486 h 486"/>
                <a:gd name="T18" fmla="*/ 2379 w 2776"/>
                <a:gd name="T19" fmla="*/ 188 h 486"/>
                <a:gd name="T20" fmla="*/ 2421 w 2776"/>
                <a:gd name="T21" fmla="*/ 211 h 486"/>
                <a:gd name="T22" fmla="*/ 2446 w 2776"/>
                <a:gd name="T23" fmla="*/ 216 h 486"/>
                <a:gd name="T24" fmla="*/ 2470 w 2776"/>
                <a:gd name="T25" fmla="*/ 213 h 486"/>
                <a:gd name="T26" fmla="*/ 2630 w 2776"/>
                <a:gd name="T27" fmla="*/ 127 h 486"/>
                <a:gd name="T28" fmla="*/ 2766 w 2776"/>
                <a:gd name="T29" fmla="*/ 53 h 486"/>
                <a:gd name="T30" fmla="*/ 2764 w 2776"/>
                <a:gd name="T31" fmla="*/ 3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6" h="486">
                  <a:moveTo>
                    <a:pt x="2764" y="36"/>
                  </a:moveTo>
                  <a:cubicBezTo>
                    <a:pt x="2753" y="30"/>
                    <a:pt x="2734" y="25"/>
                    <a:pt x="2714" y="25"/>
                  </a:cubicBezTo>
                  <a:cubicBezTo>
                    <a:pt x="2423" y="13"/>
                    <a:pt x="2423" y="13"/>
                    <a:pt x="2423" y="13"/>
                  </a:cubicBezTo>
                  <a:cubicBezTo>
                    <a:pt x="2084" y="0"/>
                    <a:pt x="2084" y="0"/>
                    <a:pt x="2084" y="0"/>
                  </a:cubicBezTo>
                  <a:cubicBezTo>
                    <a:pt x="2074" y="0"/>
                    <a:pt x="2064" y="1"/>
                    <a:pt x="2060" y="4"/>
                  </a:cubicBezTo>
                  <a:cubicBezTo>
                    <a:pt x="2055" y="6"/>
                    <a:pt x="2055" y="10"/>
                    <a:pt x="2061" y="13"/>
                  </a:cubicBezTo>
                  <a:cubicBezTo>
                    <a:pt x="2120" y="45"/>
                    <a:pt x="2120" y="45"/>
                    <a:pt x="2120" y="45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261" y="486"/>
                    <a:pt x="261" y="486"/>
                    <a:pt x="261" y="486"/>
                  </a:cubicBezTo>
                  <a:cubicBezTo>
                    <a:pt x="2379" y="188"/>
                    <a:pt x="2379" y="188"/>
                    <a:pt x="2379" y="188"/>
                  </a:cubicBezTo>
                  <a:cubicBezTo>
                    <a:pt x="2421" y="211"/>
                    <a:pt x="2421" y="211"/>
                    <a:pt x="2421" y="211"/>
                  </a:cubicBezTo>
                  <a:cubicBezTo>
                    <a:pt x="2426" y="214"/>
                    <a:pt x="2436" y="216"/>
                    <a:pt x="2446" y="216"/>
                  </a:cubicBezTo>
                  <a:cubicBezTo>
                    <a:pt x="2456" y="216"/>
                    <a:pt x="2465" y="215"/>
                    <a:pt x="2470" y="213"/>
                  </a:cubicBezTo>
                  <a:cubicBezTo>
                    <a:pt x="2630" y="127"/>
                    <a:pt x="2630" y="127"/>
                    <a:pt x="2630" y="127"/>
                  </a:cubicBezTo>
                  <a:cubicBezTo>
                    <a:pt x="2766" y="53"/>
                    <a:pt x="2766" y="53"/>
                    <a:pt x="2766" y="53"/>
                  </a:cubicBezTo>
                  <a:cubicBezTo>
                    <a:pt x="2776" y="48"/>
                    <a:pt x="2775" y="41"/>
                    <a:pt x="2764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972034" y="5422758"/>
              <a:ext cx="4376516" cy="872273"/>
            </a:xfrm>
            <a:custGeom>
              <a:avLst/>
              <a:gdLst/>
              <a:ahLst/>
              <a:cxnLst/>
              <a:rect l="l" t="t" r="r" b="b"/>
              <a:pathLst>
                <a:path w="4376516" h="872273">
                  <a:moveTo>
                    <a:pt x="3741047" y="0"/>
                  </a:moveTo>
                  <a:cubicBezTo>
                    <a:pt x="3741047" y="0"/>
                    <a:pt x="3741047" y="0"/>
                    <a:pt x="4349596" y="23333"/>
                  </a:cubicBezTo>
                  <a:cubicBezTo>
                    <a:pt x="4349596" y="23333"/>
                    <a:pt x="4349596" y="23333"/>
                    <a:pt x="4376516" y="24442"/>
                  </a:cubicBezTo>
                  <a:lnTo>
                    <a:pt x="644461" y="847524"/>
                  </a:lnTo>
                  <a:lnTo>
                    <a:pt x="468529" y="872273"/>
                  </a:lnTo>
                  <a:cubicBezTo>
                    <a:pt x="468529" y="872273"/>
                    <a:pt x="468529" y="872273"/>
                    <a:pt x="0" y="617411"/>
                  </a:cubicBezTo>
                  <a:cubicBezTo>
                    <a:pt x="0" y="617411"/>
                    <a:pt x="0" y="617411"/>
                    <a:pt x="3805672" y="80766"/>
                  </a:cubicBezTo>
                  <a:cubicBezTo>
                    <a:pt x="3805672" y="80766"/>
                    <a:pt x="3805672" y="80766"/>
                    <a:pt x="3699760" y="23333"/>
                  </a:cubicBezTo>
                  <a:cubicBezTo>
                    <a:pt x="3688989" y="17948"/>
                    <a:pt x="3688989" y="10769"/>
                    <a:pt x="3697964" y="7179"/>
                  </a:cubicBezTo>
                  <a:cubicBezTo>
                    <a:pt x="3705145" y="1795"/>
                    <a:pt x="3723096" y="0"/>
                    <a:pt x="3741047" y="0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2351088" y="1555750"/>
            <a:ext cx="2406650" cy="1117600"/>
            <a:chOff x="2361961" y="1333148"/>
            <a:chExt cx="2406878" cy="1118304"/>
          </a:xfrm>
        </p:grpSpPr>
        <p:sp>
          <p:nvSpPr>
            <p:cNvPr id="27673" name="TextBox 80"/>
            <p:cNvSpPr txBox="1">
              <a:spLocks noChangeArrowheads="1"/>
            </p:cNvSpPr>
            <p:nvPr/>
          </p:nvSpPr>
          <p:spPr bwMode="auto">
            <a:xfrm>
              <a:off x="2361961" y="1666622"/>
              <a:ext cx="240687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2465158" y="1658791"/>
              <a:ext cx="2178256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75" name="组合 3"/>
            <p:cNvGrpSpPr/>
            <p:nvPr/>
          </p:nvGrpSpPr>
          <p:grpSpPr bwMode="auto">
            <a:xfrm>
              <a:off x="2464583" y="1333148"/>
              <a:ext cx="2304256" cy="338554"/>
              <a:chOff x="2464583" y="1333148"/>
              <a:chExt cx="2304256" cy="338554"/>
            </a:xfrm>
          </p:grpSpPr>
          <p:sp>
            <p:nvSpPr>
              <p:cNvPr id="27676" name="TextBox 81"/>
              <p:cNvSpPr txBox="1">
                <a:spLocks noChangeArrowheads="1"/>
              </p:cNvSpPr>
              <p:nvPr/>
            </p:nvSpPr>
            <p:spPr bwMode="auto">
              <a:xfrm>
                <a:off x="2523752" y="1333148"/>
                <a:ext cx="22450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直角三角形 83"/>
              <p:cNvSpPr/>
              <p:nvPr/>
            </p:nvSpPr>
            <p:spPr>
              <a:xfrm rot="5400000">
                <a:off x="2465113" y="1412618"/>
                <a:ext cx="169970" cy="169879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6053138" y="2603500"/>
            <a:ext cx="2441575" cy="1111250"/>
            <a:chOff x="6053554" y="2411867"/>
            <a:chExt cx="2440786" cy="1110684"/>
          </a:xfrm>
        </p:grpSpPr>
        <p:sp>
          <p:nvSpPr>
            <p:cNvPr id="27668" name="TextBox 85"/>
            <p:cNvSpPr txBox="1">
              <a:spLocks noChangeArrowheads="1"/>
            </p:cNvSpPr>
            <p:nvPr/>
          </p:nvSpPr>
          <p:spPr bwMode="auto">
            <a:xfrm>
              <a:off x="6053554" y="2737721"/>
              <a:ext cx="240687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6120207" y="2729205"/>
              <a:ext cx="226780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70" name="组合 2"/>
            <p:cNvGrpSpPr/>
            <p:nvPr/>
          </p:nvGrpSpPr>
          <p:grpSpPr bwMode="auto">
            <a:xfrm>
              <a:off x="6120547" y="2411867"/>
              <a:ext cx="2373793" cy="338554"/>
              <a:chOff x="6120547" y="2411867"/>
              <a:chExt cx="2373793" cy="338554"/>
            </a:xfrm>
          </p:grpSpPr>
          <p:sp>
            <p:nvSpPr>
              <p:cNvPr id="27671" name="TextBox 86"/>
              <p:cNvSpPr txBox="1">
                <a:spLocks noChangeArrowheads="1"/>
              </p:cNvSpPr>
              <p:nvPr/>
            </p:nvSpPr>
            <p:spPr bwMode="auto">
              <a:xfrm>
                <a:off x="6192416" y="2411867"/>
                <a:ext cx="23019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直角三角形 88"/>
              <p:cNvSpPr/>
              <p:nvPr/>
            </p:nvSpPr>
            <p:spPr>
              <a:xfrm rot="5400000">
                <a:off x="6120223" y="2483253"/>
                <a:ext cx="169775" cy="169807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27584" y="3573578"/>
            <a:ext cx="5166816" cy="2787766"/>
            <a:chOff x="971600" y="3522252"/>
            <a:chExt cx="4722896" cy="27349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Freeform 8"/>
            <p:cNvSpPr/>
            <p:nvPr/>
          </p:nvSpPr>
          <p:spPr bwMode="auto">
            <a:xfrm>
              <a:off x="971600" y="3522252"/>
              <a:ext cx="4722896" cy="2734992"/>
            </a:xfrm>
            <a:custGeom>
              <a:avLst/>
              <a:gdLst>
                <a:gd name="T0" fmla="*/ 2626 w 2631"/>
                <a:gd name="T1" fmla="*/ 43 h 1523"/>
                <a:gd name="T2" fmla="*/ 2461 w 2631"/>
                <a:gd name="T3" fmla="*/ 564 h 1523"/>
                <a:gd name="T4" fmla="*/ 2443 w 2631"/>
                <a:gd name="T5" fmla="*/ 586 h 1523"/>
                <a:gd name="T6" fmla="*/ 2422 w 2631"/>
                <a:gd name="T7" fmla="*/ 590 h 1523"/>
                <a:gd name="T8" fmla="*/ 2370 w 2631"/>
                <a:gd name="T9" fmla="*/ 562 h 1523"/>
                <a:gd name="T10" fmla="*/ 1687 w 2631"/>
                <a:gd name="T11" fmla="*/ 1151 h 1523"/>
                <a:gd name="T12" fmla="*/ 880 w 2631"/>
                <a:gd name="T13" fmla="*/ 1436 h 1523"/>
                <a:gd name="T14" fmla="*/ 261 w 2631"/>
                <a:gd name="T15" fmla="*/ 1523 h 1523"/>
                <a:gd name="T16" fmla="*/ 0 w 2631"/>
                <a:gd name="T17" fmla="*/ 1382 h 1523"/>
                <a:gd name="T18" fmla="*/ 620 w 2631"/>
                <a:gd name="T19" fmla="*/ 1294 h 1523"/>
                <a:gd name="T20" fmla="*/ 2107 w 2631"/>
                <a:gd name="T21" fmla="*/ 423 h 1523"/>
                <a:gd name="T22" fmla="*/ 2110 w 2631"/>
                <a:gd name="T23" fmla="*/ 419 h 1523"/>
                <a:gd name="T24" fmla="*/ 2061 w 2631"/>
                <a:gd name="T25" fmla="*/ 392 h 1523"/>
                <a:gd name="T26" fmla="*/ 2057 w 2631"/>
                <a:gd name="T27" fmla="*/ 374 h 1523"/>
                <a:gd name="T28" fmla="*/ 2074 w 2631"/>
                <a:gd name="T29" fmla="*/ 351 h 1523"/>
                <a:gd name="T30" fmla="*/ 2574 w 2631"/>
                <a:gd name="T31" fmla="*/ 14 h 1523"/>
                <a:gd name="T32" fmla="*/ 2618 w 2631"/>
                <a:gd name="T33" fmla="*/ 6 h 1523"/>
                <a:gd name="T34" fmla="*/ 2622 w 2631"/>
                <a:gd name="T35" fmla="*/ 9 h 1523"/>
                <a:gd name="T36" fmla="*/ 2626 w 2631"/>
                <a:gd name="T37" fmla="*/ 43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31" h="1523">
                  <a:moveTo>
                    <a:pt x="2626" y="43"/>
                  </a:moveTo>
                  <a:cubicBezTo>
                    <a:pt x="2461" y="564"/>
                    <a:pt x="2461" y="564"/>
                    <a:pt x="2461" y="564"/>
                  </a:cubicBezTo>
                  <a:cubicBezTo>
                    <a:pt x="2458" y="572"/>
                    <a:pt x="2451" y="581"/>
                    <a:pt x="2443" y="586"/>
                  </a:cubicBezTo>
                  <a:cubicBezTo>
                    <a:pt x="2435" y="592"/>
                    <a:pt x="2427" y="593"/>
                    <a:pt x="2422" y="590"/>
                  </a:cubicBezTo>
                  <a:cubicBezTo>
                    <a:pt x="2370" y="562"/>
                    <a:pt x="2370" y="562"/>
                    <a:pt x="2370" y="562"/>
                  </a:cubicBezTo>
                  <a:cubicBezTo>
                    <a:pt x="2176" y="800"/>
                    <a:pt x="1938" y="1003"/>
                    <a:pt x="1687" y="1151"/>
                  </a:cubicBezTo>
                  <a:cubicBezTo>
                    <a:pt x="1440" y="1295"/>
                    <a:pt x="1169" y="1395"/>
                    <a:pt x="880" y="1436"/>
                  </a:cubicBezTo>
                  <a:cubicBezTo>
                    <a:pt x="261" y="1523"/>
                    <a:pt x="261" y="1523"/>
                    <a:pt x="261" y="1523"/>
                  </a:cubicBezTo>
                  <a:cubicBezTo>
                    <a:pt x="0" y="1382"/>
                    <a:pt x="0" y="1382"/>
                    <a:pt x="0" y="1382"/>
                  </a:cubicBezTo>
                  <a:cubicBezTo>
                    <a:pt x="620" y="1294"/>
                    <a:pt x="620" y="1294"/>
                    <a:pt x="620" y="1294"/>
                  </a:cubicBezTo>
                  <a:cubicBezTo>
                    <a:pt x="1181" y="1215"/>
                    <a:pt x="1709" y="906"/>
                    <a:pt x="2107" y="423"/>
                  </a:cubicBezTo>
                  <a:cubicBezTo>
                    <a:pt x="2108" y="422"/>
                    <a:pt x="2109" y="421"/>
                    <a:pt x="2110" y="419"/>
                  </a:cubicBezTo>
                  <a:cubicBezTo>
                    <a:pt x="2061" y="392"/>
                    <a:pt x="2061" y="392"/>
                    <a:pt x="2061" y="392"/>
                  </a:cubicBezTo>
                  <a:cubicBezTo>
                    <a:pt x="2056" y="389"/>
                    <a:pt x="2054" y="382"/>
                    <a:pt x="2057" y="374"/>
                  </a:cubicBezTo>
                  <a:cubicBezTo>
                    <a:pt x="2060" y="365"/>
                    <a:pt x="2066" y="357"/>
                    <a:pt x="2074" y="351"/>
                  </a:cubicBezTo>
                  <a:cubicBezTo>
                    <a:pt x="2574" y="14"/>
                    <a:pt x="2574" y="14"/>
                    <a:pt x="2574" y="14"/>
                  </a:cubicBezTo>
                  <a:cubicBezTo>
                    <a:pt x="2590" y="3"/>
                    <a:pt x="2607" y="0"/>
                    <a:pt x="2618" y="6"/>
                  </a:cubicBezTo>
                  <a:cubicBezTo>
                    <a:pt x="2619" y="7"/>
                    <a:pt x="2621" y="8"/>
                    <a:pt x="2622" y="9"/>
                  </a:cubicBezTo>
                  <a:cubicBezTo>
                    <a:pt x="2629" y="16"/>
                    <a:pt x="2631" y="29"/>
                    <a:pt x="2626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972034" y="3832013"/>
              <a:ext cx="4183815" cy="2361921"/>
            </a:xfrm>
            <a:custGeom>
              <a:avLst/>
              <a:gdLst/>
              <a:ahLst/>
              <a:cxnLst/>
              <a:rect l="l" t="t" r="r" b="b"/>
              <a:pathLst>
                <a:path w="4183815" h="2361921">
                  <a:moveTo>
                    <a:pt x="4183815" y="0"/>
                  </a:moveTo>
                  <a:cubicBezTo>
                    <a:pt x="4081972" y="77816"/>
                    <a:pt x="3961884" y="169572"/>
                    <a:pt x="3820284" y="277764"/>
                  </a:cubicBezTo>
                  <a:cubicBezTo>
                    <a:pt x="3805308" y="290520"/>
                    <a:pt x="3793707" y="307920"/>
                    <a:pt x="3787380" y="327812"/>
                  </a:cubicBezTo>
                  <a:cubicBezTo>
                    <a:pt x="3781158" y="345466"/>
                    <a:pt x="3784007" y="361303"/>
                    <a:pt x="3792657" y="368440"/>
                  </a:cubicBezTo>
                  <a:cubicBezTo>
                    <a:pt x="3792657" y="368440"/>
                    <a:pt x="3792657" y="368440"/>
                    <a:pt x="3877677" y="433008"/>
                  </a:cubicBezTo>
                  <a:cubicBezTo>
                    <a:pt x="3875673" y="437400"/>
                    <a:pt x="3873775" y="439554"/>
                    <a:pt x="3871877" y="441708"/>
                  </a:cubicBezTo>
                  <a:cubicBezTo>
                    <a:pt x="3107363" y="1489255"/>
                    <a:pt x="2128065" y="2136365"/>
                    <a:pt x="1113811" y="2265876"/>
                  </a:cubicBezTo>
                  <a:cubicBezTo>
                    <a:pt x="1113811" y="2265876"/>
                    <a:pt x="1113811" y="2265876"/>
                    <a:pt x="369639" y="2361921"/>
                  </a:cubicBezTo>
                  <a:cubicBezTo>
                    <a:pt x="0" y="2162153"/>
                    <a:pt x="0" y="2162153"/>
                    <a:pt x="0" y="2162153"/>
                  </a:cubicBezTo>
                  <a:cubicBezTo>
                    <a:pt x="1112959" y="2004124"/>
                    <a:pt x="1112959" y="2004124"/>
                    <a:pt x="1112959" y="2004124"/>
                  </a:cubicBezTo>
                  <a:cubicBezTo>
                    <a:pt x="2120008" y="1862256"/>
                    <a:pt x="3067818" y="1307356"/>
                    <a:pt x="3782266" y="439988"/>
                  </a:cubicBezTo>
                  <a:cubicBezTo>
                    <a:pt x="3784061" y="438193"/>
                    <a:pt x="3785856" y="436397"/>
                    <a:pt x="3787652" y="432805"/>
                  </a:cubicBezTo>
                  <a:cubicBezTo>
                    <a:pt x="3699692" y="384319"/>
                    <a:pt x="3699692" y="384319"/>
                    <a:pt x="3699692" y="384319"/>
                  </a:cubicBezTo>
                  <a:cubicBezTo>
                    <a:pt x="3690716" y="378931"/>
                    <a:pt x="3687126" y="366361"/>
                    <a:pt x="3692511" y="351995"/>
                  </a:cubicBezTo>
                  <a:cubicBezTo>
                    <a:pt x="3697897" y="335832"/>
                    <a:pt x="3708667" y="321466"/>
                    <a:pt x="3723028" y="310691"/>
                  </a:cubicBezTo>
                  <a:cubicBezTo>
                    <a:pt x="3914606" y="181518"/>
                    <a:pt x="4065292" y="79916"/>
                    <a:pt x="4183815" y="0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7584" y="2678909"/>
            <a:ext cx="3602079" cy="3631301"/>
            <a:chOff x="971600" y="2577873"/>
            <a:chExt cx="3602079" cy="36313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5" name="Freeform 9"/>
            <p:cNvSpPr/>
            <p:nvPr/>
          </p:nvSpPr>
          <p:spPr bwMode="auto">
            <a:xfrm>
              <a:off x="971600" y="2577873"/>
              <a:ext cx="3601258" cy="3631301"/>
            </a:xfrm>
            <a:custGeom>
              <a:avLst/>
              <a:gdLst>
                <a:gd name="T0" fmla="*/ 2004 w 2006"/>
                <a:gd name="T1" fmla="*/ 658 h 2022"/>
                <a:gd name="T2" fmla="*/ 1930 w 2006"/>
                <a:gd name="T3" fmla="*/ 329 h 2022"/>
                <a:gd name="T4" fmla="*/ 1867 w 2006"/>
                <a:gd name="T5" fmla="*/ 47 h 2022"/>
                <a:gd name="T6" fmla="*/ 1843 w 2006"/>
                <a:gd name="T7" fmla="*/ 6 h 2022"/>
                <a:gd name="T8" fmla="*/ 1815 w 2006"/>
                <a:gd name="T9" fmla="*/ 18 h 2022"/>
                <a:gd name="T10" fmla="*/ 1724 w 2006"/>
                <a:gd name="T11" fmla="*/ 215 h 2022"/>
                <a:gd name="T12" fmla="*/ 1618 w 2006"/>
                <a:gd name="T13" fmla="*/ 446 h 2022"/>
                <a:gd name="T14" fmla="*/ 1616 w 2006"/>
                <a:gd name="T15" fmla="*/ 473 h 2022"/>
                <a:gd name="T16" fmla="*/ 1629 w 2006"/>
                <a:gd name="T17" fmla="*/ 493 h 2022"/>
                <a:gd name="T18" fmla="*/ 1669 w 2006"/>
                <a:gd name="T19" fmla="*/ 516 h 2022"/>
                <a:gd name="T20" fmla="*/ 1361 w 2006"/>
                <a:gd name="T21" fmla="*/ 1358 h 2022"/>
                <a:gd name="T22" fmla="*/ 620 w 2006"/>
                <a:gd name="T23" fmla="*/ 1793 h 2022"/>
                <a:gd name="T24" fmla="*/ 0 w 2006"/>
                <a:gd name="T25" fmla="*/ 1880 h 2022"/>
                <a:gd name="T26" fmla="*/ 261 w 2006"/>
                <a:gd name="T27" fmla="*/ 2022 h 2022"/>
                <a:gd name="T28" fmla="*/ 880 w 2006"/>
                <a:gd name="T29" fmla="*/ 1935 h 2022"/>
                <a:gd name="T30" fmla="*/ 1621 w 2006"/>
                <a:gd name="T31" fmla="*/ 1499 h 2022"/>
                <a:gd name="T32" fmla="*/ 1929 w 2006"/>
                <a:gd name="T33" fmla="*/ 659 h 2022"/>
                <a:gd name="T34" fmla="*/ 1989 w 2006"/>
                <a:gd name="T35" fmla="*/ 691 h 2022"/>
                <a:gd name="T36" fmla="*/ 2003 w 2006"/>
                <a:gd name="T37" fmla="*/ 685 h 2022"/>
                <a:gd name="T38" fmla="*/ 2004 w 2006"/>
                <a:gd name="T39" fmla="*/ 658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6" h="2022">
                  <a:moveTo>
                    <a:pt x="2004" y="658"/>
                  </a:moveTo>
                  <a:cubicBezTo>
                    <a:pt x="1930" y="329"/>
                    <a:pt x="1930" y="329"/>
                    <a:pt x="1930" y="329"/>
                  </a:cubicBezTo>
                  <a:cubicBezTo>
                    <a:pt x="1867" y="47"/>
                    <a:pt x="1867" y="47"/>
                    <a:pt x="1867" y="47"/>
                  </a:cubicBezTo>
                  <a:cubicBezTo>
                    <a:pt x="1863" y="27"/>
                    <a:pt x="1854" y="12"/>
                    <a:pt x="1843" y="6"/>
                  </a:cubicBezTo>
                  <a:cubicBezTo>
                    <a:pt x="1832" y="0"/>
                    <a:pt x="1821" y="5"/>
                    <a:pt x="1815" y="18"/>
                  </a:cubicBezTo>
                  <a:cubicBezTo>
                    <a:pt x="1724" y="215"/>
                    <a:pt x="1724" y="215"/>
                    <a:pt x="1724" y="215"/>
                  </a:cubicBezTo>
                  <a:cubicBezTo>
                    <a:pt x="1618" y="446"/>
                    <a:pt x="1618" y="446"/>
                    <a:pt x="1618" y="446"/>
                  </a:cubicBezTo>
                  <a:cubicBezTo>
                    <a:pt x="1615" y="452"/>
                    <a:pt x="1614" y="463"/>
                    <a:pt x="1616" y="473"/>
                  </a:cubicBezTo>
                  <a:cubicBezTo>
                    <a:pt x="1618" y="483"/>
                    <a:pt x="1623" y="490"/>
                    <a:pt x="1629" y="493"/>
                  </a:cubicBezTo>
                  <a:cubicBezTo>
                    <a:pt x="1669" y="516"/>
                    <a:pt x="1669" y="516"/>
                    <a:pt x="1669" y="516"/>
                  </a:cubicBezTo>
                  <a:cubicBezTo>
                    <a:pt x="1668" y="817"/>
                    <a:pt x="1559" y="1116"/>
                    <a:pt x="1361" y="1358"/>
                  </a:cubicBezTo>
                  <a:cubicBezTo>
                    <a:pt x="1163" y="1599"/>
                    <a:pt x="899" y="1753"/>
                    <a:pt x="620" y="1793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61" y="2022"/>
                    <a:pt x="261" y="2022"/>
                    <a:pt x="261" y="2022"/>
                  </a:cubicBezTo>
                  <a:cubicBezTo>
                    <a:pt x="880" y="1935"/>
                    <a:pt x="880" y="1935"/>
                    <a:pt x="880" y="1935"/>
                  </a:cubicBezTo>
                  <a:cubicBezTo>
                    <a:pt x="1160" y="1895"/>
                    <a:pt x="1423" y="1741"/>
                    <a:pt x="1621" y="1499"/>
                  </a:cubicBezTo>
                  <a:cubicBezTo>
                    <a:pt x="1819" y="1259"/>
                    <a:pt x="1928" y="960"/>
                    <a:pt x="1929" y="659"/>
                  </a:cubicBezTo>
                  <a:cubicBezTo>
                    <a:pt x="1989" y="691"/>
                    <a:pt x="1989" y="691"/>
                    <a:pt x="1989" y="691"/>
                  </a:cubicBezTo>
                  <a:cubicBezTo>
                    <a:pt x="1994" y="694"/>
                    <a:pt x="1999" y="692"/>
                    <a:pt x="2003" y="685"/>
                  </a:cubicBezTo>
                  <a:cubicBezTo>
                    <a:pt x="2006" y="678"/>
                    <a:pt x="2006" y="668"/>
                    <a:pt x="2004" y="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1025368" y="2584223"/>
              <a:ext cx="3548311" cy="3620749"/>
            </a:xfrm>
            <a:custGeom>
              <a:avLst/>
              <a:gdLst/>
              <a:ahLst/>
              <a:cxnLst/>
              <a:rect l="l" t="t" r="r" b="b"/>
              <a:pathLst>
                <a:path w="3548311" h="3620749">
                  <a:moveTo>
                    <a:pt x="3082083" y="2359407"/>
                  </a:moveTo>
                  <a:cubicBezTo>
                    <a:pt x="3017169" y="2472069"/>
                    <a:pt x="2942153" y="2579736"/>
                    <a:pt x="2858231" y="2681496"/>
                  </a:cubicBezTo>
                  <a:cubicBezTo>
                    <a:pt x="2502773" y="3116102"/>
                    <a:pt x="2030624" y="3392670"/>
                    <a:pt x="1527956" y="3464506"/>
                  </a:cubicBezTo>
                  <a:cubicBezTo>
                    <a:pt x="1527956" y="3464506"/>
                    <a:pt x="1527956" y="3464506"/>
                    <a:pt x="416701" y="3620749"/>
                  </a:cubicBezTo>
                  <a:cubicBezTo>
                    <a:pt x="416701" y="3620749"/>
                    <a:pt x="416701" y="3620749"/>
                    <a:pt x="0" y="3393956"/>
                  </a:cubicBezTo>
                  <a:cubicBezTo>
                    <a:pt x="382964" y="3337423"/>
                    <a:pt x="1139636" y="3392708"/>
                    <a:pt x="1563905" y="3267447"/>
                  </a:cubicBezTo>
                  <a:cubicBezTo>
                    <a:pt x="2071905" y="3117466"/>
                    <a:pt x="2548458" y="2752190"/>
                    <a:pt x="2870191" y="2541733"/>
                  </a:cubicBezTo>
                  <a:close/>
                  <a:moveTo>
                    <a:pt x="3253619" y="0"/>
                  </a:moveTo>
                  <a:lnTo>
                    <a:pt x="3256776" y="223"/>
                  </a:lnTo>
                  <a:cubicBezTo>
                    <a:pt x="3276523" y="10999"/>
                    <a:pt x="3292680" y="37937"/>
                    <a:pt x="3299861" y="73855"/>
                  </a:cubicBezTo>
                  <a:cubicBezTo>
                    <a:pt x="3299861" y="73855"/>
                    <a:pt x="3299861" y="73855"/>
                    <a:pt x="3412962" y="580298"/>
                  </a:cubicBezTo>
                  <a:cubicBezTo>
                    <a:pt x="3412962" y="580298"/>
                    <a:pt x="3412962" y="580298"/>
                    <a:pt x="3545810" y="1171148"/>
                  </a:cubicBezTo>
                  <a:cubicBezTo>
                    <a:pt x="3549400" y="1189106"/>
                    <a:pt x="3549400" y="1207065"/>
                    <a:pt x="3544014" y="1219637"/>
                  </a:cubicBezTo>
                  <a:cubicBezTo>
                    <a:pt x="3536833" y="1232208"/>
                    <a:pt x="3527857" y="1235800"/>
                    <a:pt x="3518881" y="1230412"/>
                  </a:cubicBezTo>
                  <a:cubicBezTo>
                    <a:pt x="3518881" y="1230412"/>
                    <a:pt x="3518881" y="1230412"/>
                    <a:pt x="3470812" y="1204766"/>
                  </a:cubicBezTo>
                  <a:cubicBezTo>
                    <a:pt x="3457370" y="1120954"/>
                    <a:pt x="3444925" y="1038308"/>
                    <a:pt x="3436248" y="959675"/>
                  </a:cubicBezTo>
                  <a:cubicBezTo>
                    <a:pt x="3404224" y="669460"/>
                    <a:pt x="3267873" y="215303"/>
                    <a:pt x="3253619" y="0"/>
                  </a:cubicBezTo>
                  <a:close/>
                </a:path>
              </a:pathLst>
            </a:custGeom>
            <a:gradFill flip="none" rotWithShape="1">
              <a:gsLst>
                <a:gs pos="1100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6053138" y="4787900"/>
            <a:ext cx="2520950" cy="1111250"/>
            <a:chOff x="6053554" y="4716123"/>
            <a:chExt cx="2520414" cy="1110684"/>
          </a:xfrm>
        </p:grpSpPr>
        <p:sp>
          <p:nvSpPr>
            <p:cNvPr id="27663" name="TextBox 89"/>
            <p:cNvSpPr txBox="1">
              <a:spLocks noChangeArrowheads="1"/>
            </p:cNvSpPr>
            <p:nvPr/>
          </p:nvSpPr>
          <p:spPr bwMode="auto">
            <a:xfrm>
              <a:off x="6053554" y="5041977"/>
              <a:ext cx="240687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6105930" y="5033461"/>
              <a:ext cx="2210918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65" name="组合 1"/>
            <p:cNvGrpSpPr/>
            <p:nvPr/>
          </p:nvGrpSpPr>
          <p:grpSpPr bwMode="auto">
            <a:xfrm>
              <a:off x="6128167" y="4716123"/>
              <a:ext cx="2445801" cy="338554"/>
              <a:chOff x="6128167" y="4716123"/>
              <a:chExt cx="2445801" cy="338554"/>
            </a:xfrm>
          </p:grpSpPr>
          <p:sp>
            <p:nvSpPr>
              <p:cNvPr id="27666" name="TextBox 90"/>
              <p:cNvSpPr txBox="1">
                <a:spLocks noChangeArrowheads="1"/>
              </p:cNvSpPr>
              <p:nvPr/>
            </p:nvSpPr>
            <p:spPr bwMode="auto">
              <a:xfrm>
                <a:off x="6174636" y="4716123"/>
                <a:ext cx="23993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67" name="直角三角形 92"/>
              <p:cNvSpPr>
                <a:spLocks noChangeArrowheads="1"/>
              </p:cNvSpPr>
              <p:nvPr/>
            </p:nvSpPr>
            <p:spPr bwMode="auto">
              <a:xfrm rot="5400000">
                <a:off x="6128167" y="4788061"/>
                <a:ext cx="169277" cy="169277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992688"/>
            <a:ext cx="3175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0" y="198438"/>
            <a:ext cx="3087688" cy="969962"/>
            <a:chOff x="0" y="199071"/>
            <a:chExt cx="3088062" cy="969496"/>
          </a:xfrm>
        </p:grpSpPr>
        <p:sp>
          <p:nvSpPr>
            <p:cNvPr id="23" name="TextBox 22"/>
            <p:cNvSpPr txBox="1"/>
            <p:nvPr/>
          </p:nvSpPr>
          <p:spPr>
            <a:xfrm>
              <a:off x="866880" y="359331"/>
              <a:ext cx="2160850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425974"/>
              <a:ext cx="954204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61" name="TextBox 24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881184" y="738088"/>
              <a:ext cx="22068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rgbClr val="2A65AC"/>
                  </a:solidFill>
                  <a:latin typeface="Arial Black" panose="020B0A04020102020204" pitchFamily="34" charset="0"/>
                </a:rPr>
                <a:t>Annual Work Highlights</a:t>
              </a:r>
              <a:endParaRPr lang="zh-CN" altLang="en-US" sz="1200">
                <a:solidFill>
                  <a:srgbClr val="2A65AC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H="1">
            <a:off x="0" y="2378075"/>
            <a:ext cx="3995738" cy="22034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5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2075" y="2378075"/>
            <a:ext cx="3971925" cy="22034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5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217863" y="2117725"/>
            <a:ext cx="2778125" cy="2701925"/>
            <a:chOff x="3309268" y="2483169"/>
            <a:chExt cx="2417775" cy="2351888"/>
          </a:xfrm>
        </p:grpSpPr>
        <p:sp>
          <p:nvSpPr>
            <p:cNvPr id="2" name="椭圆 1"/>
            <p:cNvSpPr/>
            <p:nvPr/>
          </p:nvSpPr>
          <p:spPr>
            <a:xfrm>
              <a:off x="3309268" y="2484551"/>
              <a:ext cx="1174348" cy="2347742"/>
            </a:xfrm>
            <a:custGeom>
              <a:avLst/>
              <a:gdLst/>
              <a:ahLst/>
              <a:cxnLst/>
              <a:rect l="l" t="t" r="r" b="b"/>
              <a:pathLst>
                <a:path w="1728192" h="3456384">
                  <a:moveTo>
                    <a:pt x="1728192" y="0"/>
                  </a:moveTo>
                  <a:lnTo>
                    <a:pt x="1728192" y="1044116"/>
                  </a:lnTo>
                  <a:cubicBezTo>
                    <a:pt x="1350387" y="1044116"/>
                    <a:pt x="1044116" y="1350387"/>
                    <a:pt x="1044116" y="1728192"/>
                  </a:cubicBezTo>
                  <a:cubicBezTo>
                    <a:pt x="1044116" y="2105997"/>
                    <a:pt x="1350387" y="2412268"/>
                    <a:pt x="1728192" y="2412268"/>
                  </a:cubicBezTo>
                  <a:lnTo>
                    <a:pt x="1728192" y="3456384"/>
                  </a:lnTo>
                  <a:cubicBezTo>
                    <a:pt x="773738" y="3456384"/>
                    <a:pt x="0" y="2682646"/>
                    <a:pt x="0" y="1728192"/>
                  </a:cubicBezTo>
                  <a:cubicBezTo>
                    <a:pt x="0" y="773738"/>
                    <a:pt x="773738" y="0"/>
                    <a:pt x="1728192" y="0"/>
                  </a:cubicBez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椭圆 1"/>
            <p:cNvSpPr/>
            <p:nvPr/>
          </p:nvSpPr>
          <p:spPr>
            <a:xfrm flipH="1">
              <a:off x="4552695" y="2483169"/>
              <a:ext cx="1174348" cy="2349124"/>
            </a:xfrm>
            <a:custGeom>
              <a:avLst/>
              <a:gdLst/>
              <a:ahLst/>
              <a:cxnLst/>
              <a:rect l="l" t="t" r="r" b="b"/>
              <a:pathLst>
                <a:path w="1728192" h="3456384">
                  <a:moveTo>
                    <a:pt x="1728192" y="0"/>
                  </a:moveTo>
                  <a:lnTo>
                    <a:pt x="1728192" y="1044116"/>
                  </a:lnTo>
                  <a:cubicBezTo>
                    <a:pt x="1350387" y="1044116"/>
                    <a:pt x="1044116" y="1350387"/>
                    <a:pt x="1044116" y="1728192"/>
                  </a:cubicBezTo>
                  <a:cubicBezTo>
                    <a:pt x="1044116" y="2105997"/>
                    <a:pt x="1350387" y="2412268"/>
                    <a:pt x="1728192" y="2412268"/>
                  </a:cubicBezTo>
                  <a:lnTo>
                    <a:pt x="1728192" y="3456384"/>
                  </a:lnTo>
                  <a:cubicBezTo>
                    <a:pt x="773738" y="3456384"/>
                    <a:pt x="0" y="2682646"/>
                    <a:pt x="0" y="1728192"/>
                  </a:cubicBezTo>
                  <a:cubicBezTo>
                    <a:pt x="0" y="773738"/>
                    <a:pt x="773738" y="0"/>
                    <a:pt x="172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1"/>
            <p:cNvSpPr/>
            <p:nvPr/>
          </p:nvSpPr>
          <p:spPr>
            <a:xfrm flipH="1">
              <a:off x="3546901" y="2917066"/>
              <a:ext cx="2178760" cy="1917991"/>
            </a:xfrm>
            <a:custGeom>
              <a:avLst/>
              <a:gdLst/>
              <a:ahLst/>
              <a:cxnLst/>
              <a:rect l="l" t="t" r="r" b="b"/>
              <a:pathLst>
                <a:path w="2179769" h="1917447">
                  <a:moveTo>
                    <a:pt x="2179769" y="1449773"/>
                  </a:moveTo>
                  <a:cubicBezTo>
                    <a:pt x="1885597" y="1608873"/>
                    <a:pt x="1554500" y="1664900"/>
                    <a:pt x="1243439" y="1598400"/>
                  </a:cubicBezTo>
                  <a:lnTo>
                    <a:pt x="1243439" y="1917447"/>
                  </a:lnTo>
                  <a:cubicBezTo>
                    <a:pt x="1626351" y="1917447"/>
                    <a:pt x="1966459" y="1734182"/>
                    <a:pt x="2179769" y="1449773"/>
                  </a:cubicBezTo>
                  <a:close/>
                  <a:moveTo>
                    <a:pt x="264707" y="0"/>
                  </a:moveTo>
                  <a:cubicBezTo>
                    <a:pt x="99172" y="202175"/>
                    <a:pt x="0" y="460690"/>
                    <a:pt x="0" y="742368"/>
                  </a:cubicBezTo>
                  <a:cubicBezTo>
                    <a:pt x="0" y="1390935"/>
                    <a:pt x="525768" y="1916703"/>
                    <a:pt x="1174336" y="1916703"/>
                  </a:cubicBezTo>
                  <a:lnTo>
                    <a:pt x="1174336" y="1581879"/>
                  </a:lnTo>
                  <a:cubicBezTo>
                    <a:pt x="1075560" y="1556595"/>
                    <a:pt x="979582" y="1517483"/>
                    <a:pt x="887874" y="1465236"/>
                  </a:cubicBezTo>
                  <a:cubicBezTo>
                    <a:pt x="389963" y="1181571"/>
                    <a:pt x="160917" y="592202"/>
                    <a:pt x="26470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755900"/>
            <a:ext cx="995362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752725"/>
            <a:ext cx="1176338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6594475" y="2928938"/>
            <a:ext cx="2406650" cy="1341437"/>
            <a:chOff x="6594556" y="2928719"/>
            <a:chExt cx="2406878" cy="1341517"/>
          </a:xfrm>
        </p:grpSpPr>
        <p:sp>
          <p:nvSpPr>
            <p:cNvPr id="29714" name="TextBox 46"/>
            <p:cNvSpPr txBox="1">
              <a:spLocks noChangeArrowheads="1"/>
            </p:cNvSpPr>
            <p:nvPr/>
          </p:nvSpPr>
          <p:spPr bwMode="auto">
            <a:xfrm>
              <a:off x="6594556" y="3254573"/>
              <a:ext cx="240687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646949" y="3246238"/>
              <a:ext cx="2149679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16" name="组合 5"/>
            <p:cNvGrpSpPr/>
            <p:nvPr/>
          </p:nvGrpSpPr>
          <p:grpSpPr bwMode="auto">
            <a:xfrm>
              <a:off x="6699649" y="2928719"/>
              <a:ext cx="2301785" cy="338554"/>
              <a:chOff x="6699649" y="2928719"/>
              <a:chExt cx="2301785" cy="338554"/>
            </a:xfrm>
          </p:grpSpPr>
          <p:sp>
            <p:nvSpPr>
              <p:cNvPr id="29717" name="TextBox 47"/>
              <p:cNvSpPr txBox="1">
                <a:spLocks noChangeArrowheads="1"/>
              </p:cNvSpPr>
              <p:nvPr/>
            </p:nvSpPr>
            <p:spPr bwMode="auto">
              <a:xfrm>
                <a:off x="6746118" y="2928719"/>
                <a:ext cx="225531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rot="5400000">
                <a:off x="6699344" y="3000157"/>
                <a:ext cx="169873" cy="169879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 bwMode="auto">
          <a:xfrm>
            <a:off x="471488" y="2935288"/>
            <a:ext cx="2368550" cy="1341437"/>
            <a:chOff x="470746" y="2935486"/>
            <a:chExt cx="2369790" cy="1341517"/>
          </a:xfrm>
        </p:grpSpPr>
        <p:sp>
          <p:nvSpPr>
            <p:cNvPr id="29709" name="TextBox 53"/>
            <p:cNvSpPr txBox="1">
              <a:spLocks noChangeArrowheads="1"/>
            </p:cNvSpPr>
            <p:nvPr/>
          </p:nvSpPr>
          <p:spPr bwMode="auto">
            <a:xfrm>
              <a:off x="470746" y="3261340"/>
              <a:ext cx="234439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548574" y="3253005"/>
              <a:ext cx="215060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11" name="组合 4"/>
            <p:cNvGrpSpPr/>
            <p:nvPr/>
          </p:nvGrpSpPr>
          <p:grpSpPr bwMode="auto">
            <a:xfrm>
              <a:off x="573368" y="2935486"/>
              <a:ext cx="2267168" cy="338554"/>
              <a:chOff x="573368" y="2935486"/>
              <a:chExt cx="2267168" cy="338554"/>
            </a:xfrm>
          </p:grpSpPr>
          <p:sp>
            <p:nvSpPr>
              <p:cNvPr id="29712" name="TextBox 54"/>
              <p:cNvSpPr txBox="1">
                <a:spLocks noChangeArrowheads="1"/>
              </p:cNvSpPr>
              <p:nvPr/>
            </p:nvSpPr>
            <p:spPr bwMode="auto">
              <a:xfrm>
                <a:off x="607137" y="2935486"/>
                <a:ext cx="223339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直角三角形 56"/>
              <p:cNvSpPr/>
              <p:nvPr/>
            </p:nvSpPr>
            <p:spPr>
              <a:xfrm rot="5400000">
                <a:off x="574027" y="3006888"/>
                <a:ext cx="169873" cy="169952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707" name="TextBox 27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8" name="TextBox 28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 bwMode="auto">
          <a:xfrm>
            <a:off x="852488" y="4622800"/>
            <a:ext cx="7464425" cy="1038225"/>
            <a:chOff x="852280" y="4496489"/>
            <a:chExt cx="7464135" cy="1039130"/>
          </a:xfrm>
        </p:grpSpPr>
        <p:sp>
          <p:nvSpPr>
            <p:cNvPr id="30754" name="TextBox 114"/>
            <p:cNvSpPr txBox="1">
              <a:spLocks noChangeArrowheads="1"/>
            </p:cNvSpPr>
            <p:nvPr/>
          </p:nvSpPr>
          <p:spPr bwMode="auto">
            <a:xfrm>
              <a:off x="852280" y="4835043"/>
              <a:ext cx="7464135" cy="700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55" name="TextBox 115"/>
            <p:cNvSpPr txBox="1">
              <a:spLocks noChangeArrowheads="1"/>
            </p:cNvSpPr>
            <p:nvPr/>
          </p:nvSpPr>
          <p:spPr bwMode="auto">
            <a:xfrm>
              <a:off x="967200" y="4496489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950701" y="4826977"/>
              <a:ext cx="7294279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直角三角形 117"/>
            <p:cNvSpPr/>
            <p:nvPr/>
          </p:nvSpPr>
          <p:spPr>
            <a:xfrm rot="5400000">
              <a:off x="950624" y="4580778"/>
              <a:ext cx="170010" cy="169855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25" name="TextBox 21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6" name="TextBox 22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954088" y="2276475"/>
            <a:ext cx="2306637" cy="1762125"/>
            <a:chOff x="954843" y="2276745"/>
            <a:chExt cx="2305571" cy="1761186"/>
          </a:xfrm>
        </p:grpSpPr>
        <p:grpSp>
          <p:nvGrpSpPr>
            <p:cNvPr id="2" name="Group 5"/>
            <p:cNvGrpSpPr>
              <a:grpSpLocks noChangeAspect="1"/>
            </p:cNvGrpSpPr>
            <p:nvPr/>
          </p:nvGrpSpPr>
          <p:grpSpPr bwMode="auto">
            <a:xfrm>
              <a:off x="2828925" y="2276745"/>
              <a:ext cx="413326" cy="439795"/>
              <a:chOff x="1228" y="1220"/>
              <a:chExt cx="406" cy="432"/>
            </a:xfrm>
            <a:solidFill>
              <a:srgbClr val="2A65AC"/>
            </a:solidFill>
          </p:grpSpPr>
          <p:sp>
            <p:nvSpPr>
              <p:cNvPr id="4" name="Freeform 6"/>
              <p:cNvSpPr/>
              <p:nvPr/>
            </p:nvSpPr>
            <p:spPr bwMode="auto">
              <a:xfrm>
                <a:off x="1273" y="1248"/>
                <a:ext cx="52" cy="59"/>
              </a:xfrm>
              <a:custGeom>
                <a:avLst/>
                <a:gdLst>
                  <a:gd name="T0" fmla="*/ 11 w 22"/>
                  <a:gd name="T1" fmla="*/ 25 h 25"/>
                  <a:gd name="T2" fmla="*/ 2 w 22"/>
                  <a:gd name="T3" fmla="*/ 17 h 25"/>
                  <a:gd name="T4" fmla="*/ 2 w 22"/>
                  <a:gd name="T5" fmla="*/ 16 h 25"/>
                  <a:gd name="T6" fmla="*/ 1 w 22"/>
                  <a:gd name="T7" fmla="*/ 16 h 25"/>
                  <a:gd name="T8" fmla="*/ 0 w 22"/>
                  <a:gd name="T9" fmla="*/ 12 h 25"/>
                  <a:gd name="T10" fmla="*/ 1 w 22"/>
                  <a:gd name="T11" fmla="*/ 11 h 25"/>
                  <a:gd name="T12" fmla="*/ 1 w 22"/>
                  <a:gd name="T13" fmla="*/ 11 h 25"/>
                  <a:gd name="T14" fmla="*/ 2 w 22"/>
                  <a:gd name="T15" fmla="*/ 10 h 25"/>
                  <a:gd name="T16" fmla="*/ 11 w 22"/>
                  <a:gd name="T17" fmla="*/ 0 h 25"/>
                  <a:gd name="T18" fmla="*/ 21 w 22"/>
                  <a:gd name="T19" fmla="*/ 11 h 25"/>
                  <a:gd name="T20" fmla="*/ 21 w 22"/>
                  <a:gd name="T21" fmla="*/ 11 h 25"/>
                  <a:gd name="T22" fmla="*/ 21 w 22"/>
                  <a:gd name="T23" fmla="*/ 11 h 25"/>
                  <a:gd name="T24" fmla="*/ 22 w 22"/>
                  <a:gd name="T25" fmla="*/ 12 h 25"/>
                  <a:gd name="T26" fmla="*/ 20 w 22"/>
                  <a:gd name="T27" fmla="*/ 16 h 25"/>
                  <a:gd name="T28" fmla="*/ 20 w 22"/>
                  <a:gd name="T29" fmla="*/ 16 h 25"/>
                  <a:gd name="T30" fmla="*/ 20 w 22"/>
                  <a:gd name="T31" fmla="*/ 16 h 25"/>
                  <a:gd name="T32" fmla="*/ 11 w 2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5">
                    <a:moveTo>
                      <a:pt x="11" y="25"/>
                    </a:moveTo>
                    <a:cubicBezTo>
                      <a:pt x="5" y="25"/>
                      <a:pt x="3" y="19"/>
                      <a:pt x="2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4"/>
                      <a:pt x="0" y="12"/>
                    </a:cubicBezTo>
                    <a:cubicBezTo>
                      <a:pt x="0" y="12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6" y="0"/>
                      <a:pt x="11" y="0"/>
                    </a:cubicBezTo>
                    <a:cubicBezTo>
                      <a:pt x="16" y="0"/>
                      <a:pt x="20" y="5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4"/>
                      <a:pt x="21" y="15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9" y="19"/>
                      <a:pt x="17" y="25"/>
                      <a:pt x="1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 bwMode="auto">
              <a:xfrm>
                <a:off x="1535" y="1248"/>
                <a:ext cx="54" cy="59"/>
              </a:xfrm>
              <a:custGeom>
                <a:avLst/>
                <a:gdLst>
                  <a:gd name="T0" fmla="*/ 12 w 23"/>
                  <a:gd name="T1" fmla="*/ 25 h 25"/>
                  <a:gd name="T2" fmla="*/ 3 w 23"/>
                  <a:gd name="T3" fmla="*/ 17 h 25"/>
                  <a:gd name="T4" fmla="*/ 3 w 23"/>
                  <a:gd name="T5" fmla="*/ 16 h 25"/>
                  <a:gd name="T6" fmla="*/ 2 w 23"/>
                  <a:gd name="T7" fmla="*/ 16 h 25"/>
                  <a:gd name="T8" fmla="*/ 0 w 23"/>
                  <a:gd name="T9" fmla="*/ 12 h 25"/>
                  <a:gd name="T10" fmla="*/ 1 w 23"/>
                  <a:gd name="T11" fmla="*/ 11 h 25"/>
                  <a:gd name="T12" fmla="*/ 2 w 23"/>
                  <a:gd name="T13" fmla="*/ 11 h 25"/>
                  <a:gd name="T14" fmla="*/ 2 w 23"/>
                  <a:gd name="T15" fmla="*/ 10 h 25"/>
                  <a:gd name="T16" fmla="*/ 12 w 23"/>
                  <a:gd name="T17" fmla="*/ 0 h 25"/>
                  <a:gd name="T18" fmla="*/ 21 w 23"/>
                  <a:gd name="T19" fmla="*/ 11 h 25"/>
                  <a:gd name="T20" fmla="*/ 21 w 23"/>
                  <a:gd name="T21" fmla="*/ 11 h 25"/>
                  <a:gd name="T22" fmla="*/ 22 w 23"/>
                  <a:gd name="T23" fmla="*/ 11 h 25"/>
                  <a:gd name="T24" fmla="*/ 23 w 23"/>
                  <a:gd name="T25" fmla="*/ 12 h 25"/>
                  <a:gd name="T26" fmla="*/ 21 w 23"/>
                  <a:gd name="T27" fmla="*/ 16 h 25"/>
                  <a:gd name="T28" fmla="*/ 21 w 23"/>
                  <a:gd name="T29" fmla="*/ 16 h 25"/>
                  <a:gd name="T30" fmla="*/ 20 w 23"/>
                  <a:gd name="T31" fmla="*/ 16 h 25"/>
                  <a:gd name="T32" fmla="*/ 12 w 23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cubicBezTo>
                      <a:pt x="6" y="25"/>
                      <a:pt x="3" y="19"/>
                      <a:pt x="3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4"/>
                      <a:pt x="0" y="12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6" y="0"/>
                      <a:pt x="12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3" y="12"/>
                      <a:pt x="23" y="12"/>
                    </a:cubicBezTo>
                    <a:cubicBezTo>
                      <a:pt x="23" y="14"/>
                      <a:pt x="22" y="15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9"/>
                      <a:pt x="18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240" y="1317"/>
                <a:ext cx="111" cy="222"/>
              </a:xfrm>
              <a:custGeom>
                <a:avLst/>
                <a:gdLst>
                  <a:gd name="T0" fmla="*/ 32 w 47"/>
                  <a:gd name="T1" fmla="*/ 94 h 94"/>
                  <a:gd name="T2" fmla="*/ 27 w 47"/>
                  <a:gd name="T3" fmla="*/ 89 h 94"/>
                  <a:gd name="T4" fmla="*/ 27 w 47"/>
                  <a:gd name="T5" fmla="*/ 48 h 94"/>
                  <a:gd name="T6" fmla="*/ 22 w 47"/>
                  <a:gd name="T7" fmla="*/ 48 h 94"/>
                  <a:gd name="T8" fmla="*/ 22 w 47"/>
                  <a:gd name="T9" fmla="*/ 89 h 94"/>
                  <a:gd name="T10" fmla="*/ 17 w 47"/>
                  <a:gd name="T11" fmla="*/ 94 h 94"/>
                  <a:gd name="T12" fmla="*/ 12 w 47"/>
                  <a:gd name="T13" fmla="*/ 89 h 94"/>
                  <a:gd name="T14" fmla="*/ 12 w 47"/>
                  <a:gd name="T15" fmla="*/ 45 h 94"/>
                  <a:gd name="T16" fmla="*/ 12 w 47"/>
                  <a:gd name="T17" fmla="*/ 42 h 94"/>
                  <a:gd name="T18" fmla="*/ 12 w 47"/>
                  <a:gd name="T19" fmla="*/ 13 h 94"/>
                  <a:gd name="T20" fmla="*/ 11 w 47"/>
                  <a:gd name="T21" fmla="*/ 13 h 94"/>
                  <a:gd name="T22" fmla="*/ 11 w 47"/>
                  <a:gd name="T23" fmla="*/ 13 h 94"/>
                  <a:gd name="T24" fmla="*/ 7 w 47"/>
                  <a:gd name="T25" fmla="*/ 28 h 94"/>
                  <a:gd name="T26" fmla="*/ 8 w 47"/>
                  <a:gd name="T27" fmla="*/ 44 h 94"/>
                  <a:gd name="T28" fmla="*/ 7 w 47"/>
                  <a:gd name="T29" fmla="*/ 47 h 94"/>
                  <a:gd name="T30" fmla="*/ 5 w 47"/>
                  <a:gd name="T31" fmla="*/ 48 h 94"/>
                  <a:gd name="T32" fmla="*/ 5 w 47"/>
                  <a:gd name="T33" fmla="*/ 48 h 94"/>
                  <a:gd name="T34" fmla="*/ 2 w 47"/>
                  <a:gd name="T35" fmla="*/ 44 h 94"/>
                  <a:gd name="T36" fmla="*/ 1 w 47"/>
                  <a:gd name="T37" fmla="*/ 44 h 94"/>
                  <a:gd name="T38" fmla="*/ 1 w 47"/>
                  <a:gd name="T39" fmla="*/ 28 h 94"/>
                  <a:gd name="T40" fmla="*/ 7 w 47"/>
                  <a:gd name="T41" fmla="*/ 4 h 94"/>
                  <a:gd name="T42" fmla="*/ 16 w 47"/>
                  <a:gd name="T43" fmla="*/ 1 h 94"/>
                  <a:gd name="T44" fmla="*/ 17 w 47"/>
                  <a:gd name="T45" fmla="*/ 0 h 94"/>
                  <a:gd name="T46" fmla="*/ 21 w 47"/>
                  <a:gd name="T47" fmla="*/ 14 h 94"/>
                  <a:gd name="T48" fmla="*/ 23 w 47"/>
                  <a:gd name="T49" fmla="*/ 17 h 94"/>
                  <a:gd name="T50" fmla="*/ 23 w 47"/>
                  <a:gd name="T51" fmla="*/ 13 h 94"/>
                  <a:gd name="T52" fmla="*/ 24 w 47"/>
                  <a:gd name="T53" fmla="*/ 5 h 94"/>
                  <a:gd name="T54" fmla="*/ 25 w 47"/>
                  <a:gd name="T55" fmla="*/ 4 h 94"/>
                  <a:gd name="T56" fmla="*/ 24 w 47"/>
                  <a:gd name="T57" fmla="*/ 2 h 94"/>
                  <a:gd name="T58" fmla="*/ 25 w 47"/>
                  <a:gd name="T59" fmla="*/ 1 h 94"/>
                  <a:gd name="T60" fmla="*/ 25 w 47"/>
                  <a:gd name="T61" fmla="*/ 1 h 94"/>
                  <a:gd name="T62" fmla="*/ 26 w 47"/>
                  <a:gd name="T63" fmla="*/ 2 h 94"/>
                  <a:gd name="T64" fmla="*/ 25 w 47"/>
                  <a:gd name="T65" fmla="*/ 4 h 94"/>
                  <a:gd name="T66" fmla="*/ 25 w 47"/>
                  <a:gd name="T67" fmla="*/ 5 h 94"/>
                  <a:gd name="T68" fmla="*/ 27 w 47"/>
                  <a:gd name="T69" fmla="*/ 13 h 94"/>
                  <a:gd name="T70" fmla="*/ 27 w 47"/>
                  <a:gd name="T71" fmla="*/ 17 h 94"/>
                  <a:gd name="T72" fmla="*/ 29 w 47"/>
                  <a:gd name="T73" fmla="*/ 14 h 94"/>
                  <a:gd name="T74" fmla="*/ 33 w 47"/>
                  <a:gd name="T75" fmla="*/ 0 h 94"/>
                  <a:gd name="T76" fmla="*/ 34 w 47"/>
                  <a:gd name="T77" fmla="*/ 1 h 94"/>
                  <a:gd name="T78" fmla="*/ 43 w 47"/>
                  <a:gd name="T79" fmla="*/ 4 h 94"/>
                  <a:gd name="T80" fmla="*/ 47 w 47"/>
                  <a:gd name="T81" fmla="*/ 13 h 94"/>
                  <a:gd name="T82" fmla="*/ 43 w 47"/>
                  <a:gd name="T83" fmla="*/ 34 h 94"/>
                  <a:gd name="T84" fmla="*/ 43 w 47"/>
                  <a:gd name="T85" fmla="*/ 48 h 94"/>
                  <a:gd name="T86" fmla="*/ 42 w 47"/>
                  <a:gd name="T87" fmla="*/ 44 h 94"/>
                  <a:gd name="T88" fmla="*/ 42 w 47"/>
                  <a:gd name="T89" fmla="*/ 44 h 94"/>
                  <a:gd name="T90" fmla="*/ 42 w 47"/>
                  <a:gd name="T91" fmla="*/ 28 h 94"/>
                  <a:gd name="T92" fmla="*/ 40 w 47"/>
                  <a:gd name="T93" fmla="*/ 13 h 94"/>
                  <a:gd name="T94" fmla="*/ 38 w 47"/>
                  <a:gd name="T95" fmla="*/ 14 h 94"/>
                  <a:gd name="T96" fmla="*/ 38 w 47"/>
                  <a:gd name="T97" fmla="*/ 42 h 94"/>
                  <a:gd name="T98" fmla="*/ 37 w 47"/>
                  <a:gd name="T99" fmla="*/ 44 h 94"/>
                  <a:gd name="T100" fmla="*/ 37 w 47"/>
                  <a:gd name="T101" fmla="*/ 89 h 94"/>
                  <a:gd name="T102" fmla="*/ 32 w 47"/>
                  <a:gd name="T10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" h="94">
                    <a:moveTo>
                      <a:pt x="32" y="94"/>
                    </a:moveTo>
                    <a:cubicBezTo>
                      <a:pt x="30" y="94"/>
                      <a:pt x="27" y="92"/>
                      <a:pt x="27" y="8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92"/>
                      <a:pt x="20" y="94"/>
                      <a:pt x="17" y="94"/>
                    </a:cubicBezTo>
                    <a:cubicBezTo>
                      <a:pt x="15" y="94"/>
                      <a:pt x="12" y="92"/>
                      <a:pt x="12" y="89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4"/>
                      <a:pt x="12" y="43"/>
                      <a:pt x="12" y="4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9" y="13"/>
                      <a:pt x="7" y="26"/>
                      <a:pt x="7" y="28"/>
                    </a:cubicBezTo>
                    <a:cubicBezTo>
                      <a:pt x="7" y="36"/>
                      <a:pt x="8" y="44"/>
                      <a:pt x="8" y="44"/>
                    </a:cubicBezTo>
                    <a:cubicBezTo>
                      <a:pt x="8" y="46"/>
                      <a:pt x="8" y="46"/>
                      <a:pt x="7" y="47"/>
                    </a:cubicBezTo>
                    <a:cubicBezTo>
                      <a:pt x="7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2" y="48"/>
                      <a:pt x="2" y="47"/>
                      <a:pt x="2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0" y="33"/>
                      <a:pt x="1" y="28"/>
                    </a:cubicBezTo>
                    <a:cubicBezTo>
                      <a:pt x="2" y="9"/>
                      <a:pt x="6" y="5"/>
                      <a:pt x="7" y="4"/>
                    </a:cubicBezTo>
                    <a:cubicBezTo>
                      <a:pt x="8" y="3"/>
                      <a:pt x="11" y="2"/>
                      <a:pt x="16" y="1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7" y="3"/>
                      <a:pt x="18" y="8"/>
                      <a:pt x="21" y="14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9"/>
                      <a:pt x="24" y="5"/>
                      <a:pt x="24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9"/>
                      <a:pt x="27" y="13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1" y="8"/>
                      <a:pt x="32" y="3"/>
                      <a:pt x="33" y="0"/>
                    </a:cubicBezTo>
                    <a:cubicBezTo>
                      <a:pt x="33" y="0"/>
                      <a:pt x="34" y="0"/>
                      <a:pt x="34" y="1"/>
                    </a:cubicBezTo>
                    <a:cubicBezTo>
                      <a:pt x="38" y="2"/>
                      <a:pt x="41" y="3"/>
                      <a:pt x="43" y="4"/>
                    </a:cubicBezTo>
                    <a:cubicBezTo>
                      <a:pt x="43" y="4"/>
                      <a:pt x="45" y="7"/>
                      <a:pt x="47" y="13"/>
                    </a:cubicBezTo>
                    <a:cubicBezTo>
                      <a:pt x="45" y="19"/>
                      <a:pt x="44" y="26"/>
                      <a:pt x="43" y="34"/>
                    </a:cubicBezTo>
                    <a:cubicBezTo>
                      <a:pt x="43" y="37"/>
                      <a:pt x="43" y="42"/>
                      <a:pt x="43" y="48"/>
                    </a:cubicBezTo>
                    <a:cubicBezTo>
                      <a:pt x="42" y="47"/>
                      <a:pt x="42" y="45"/>
                      <a:pt x="4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2" y="44"/>
                      <a:pt x="43" y="36"/>
                      <a:pt x="42" y="28"/>
                    </a:cubicBezTo>
                    <a:cubicBezTo>
                      <a:pt x="42" y="26"/>
                      <a:pt x="41" y="16"/>
                      <a:pt x="40" y="13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3"/>
                      <a:pt x="38" y="44"/>
                      <a:pt x="37" y="4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7" y="92"/>
                      <a:pt x="35" y="94"/>
                      <a:pt x="3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 bwMode="auto">
              <a:xfrm>
                <a:off x="1511" y="1317"/>
                <a:ext cx="109" cy="222"/>
              </a:xfrm>
              <a:custGeom>
                <a:avLst/>
                <a:gdLst>
                  <a:gd name="T0" fmla="*/ 29 w 46"/>
                  <a:gd name="T1" fmla="*/ 94 h 94"/>
                  <a:gd name="T2" fmla="*/ 24 w 46"/>
                  <a:gd name="T3" fmla="*/ 89 h 94"/>
                  <a:gd name="T4" fmla="*/ 24 w 46"/>
                  <a:gd name="T5" fmla="*/ 48 h 94"/>
                  <a:gd name="T6" fmla="*/ 19 w 46"/>
                  <a:gd name="T7" fmla="*/ 48 h 94"/>
                  <a:gd name="T8" fmla="*/ 19 w 46"/>
                  <a:gd name="T9" fmla="*/ 89 h 94"/>
                  <a:gd name="T10" fmla="*/ 14 w 46"/>
                  <a:gd name="T11" fmla="*/ 94 h 94"/>
                  <a:gd name="T12" fmla="*/ 9 w 46"/>
                  <a:gd name="T13" fmla="*/ 89 h 94"/>
                  <a:gd name="T14" fmla="*/ 9 w 46"/>
                  <a:gd name="T15" fmla="*/ 45 h 94"/>
                  <a:gd name="T16" fmla="*/ 9 w 46"/>
                  <a:gd name="T17" fmla="*/ 42 h 94"/>
                  <a:gd name="T18" fmla="*/ 9 w 46"/>
                  <a:gd name="T19" fmla="*/ 12 h 94"/>
                  <a:gd name="T20" fmla="*/ 7 w 46"/>
                  <a:gd name="T21" fmla="*/ 13 h 94"/>
                  <a:gd name="T22" fmla="*/ 7 w 46"/>
                  <a:gd name="T23" fmla="*/ 13 h 94"/>
                  <a:gd name="T24" fmla="*/ 4 w 46"/>
                  <a:gd name="T25" fmla="*/ 28 h 94"/>
                  <a:gd name="T26" fmla="*/ 5 w 46"/>
                  <a:gd name="T27" fmla="*/ 44 h 94"/>
                  <a:gd name="T28" fmla="*/ 3 w 46"/>
                  <a:gd name="T29" fmla="*/ 48 h 94"/>
                  <a:gd name="T30" fmla="*/ 3 w 46"/>
                  <a:gd name="T31" fmla="*/ 34 h 94"/>
                  <a:gd name="T32" fmla="*/ 0 w 46"/>
                  <a:gd name="T33" fmla="*/ 13 h 94"/>
                  <a:gd name="T34" fmla="*/ 4 w 46"/>
                  <a:gd name="T35" fmla="*/ 4 h 94"/>
                  <a:gd name="T36" fmla="*/ 12 w 46"/>
                  <a:gd name="T37" fmla="*/ 1 h 94"/>
                  <a:gd name="T38" fmla="*/ 14 w 46"/>
                  <a:gd name="T39" fmla="*/ 0 h 94"/>
                  <a:gd name="T40" fmla="*/ 18 w 46"/>
                  <a:gd name="T41" fmla="*/ 14 h 94"/>
                  <a:gd name="T42" fmla="*/ 19 w 46"/>
                  <a:gd name="T43" fmla="*/ 17 h 94"/>
                  <a:gd name="T44" fmla="*/ 20 w 46"/>
                  <a:gd name="T45" fmla="*/ 13 h 94"/>
                  <a:gd name="T46" fmla="*/ 21 w 46"/>
                  <a:gd name="T47" fmla="*/ 5 h 94"/>
                  <a:gd name="T48" fmla="*/ 21 w 46"/>
                  <a:gd name="T49" fmla="*/ 4 h 94"/>
                  <a:gd name="T50" fmla="*/ 20 w 46"/>
                  <a:gd name="T51" fmla="*/ 2 h 94"/>
                  <a:gd name="T52" fmla="*/ 21 w 46"/>
                  <a:gd name="T53" fmla="*/ 1 h 94"/>
                  <a:gd name="T54" fmla="*/ 22 w 46"/>
                  <a:gd name="T55" fmla="*/ 1 h 94"/>
                  <a:gd name="T56" fmla="*/ 23 w 46"/>
                  <a:gd name="T57" fmla="*/ 2 h 94"/>
                  <a:gd name="T58" fmla="*/ 22 w 46"/>
                  <a:gd name="T59" fmla="*/ 4 h 94"/>
                  <a:gd name="T60" fmla="*/ 22 w 46"/>
                  <a:gd name="T61" fmla="*/ 5 h 94"/>
                  <a:gd name="T62" fmla="*/ 23 w 46"/>
                  <a:gd name="T63" fmla="*/ 13 h 94"/>
                  <a:gd name="T64" fmla="*/ 24 w 46"/>
                  <a:gd name="T65" fmla="*/ 17 h 94"/>
                  <a:gd name="T66" fmla="*/ 25 w 46"/>
                  <a:gd name="T67" fmla="*/ 14 h 94"/>
                  <a:gd name="T68" fmla="*/ 29 w 46"/>
                  <a:gd name="T69" fmla="*/ 0 h 94"/>
                  <a:gd name="T70" fmla="*/ 31 w 46"/>
                  <a:gd name="T71" fmla="*/ 1 h 94"/>
                  <a:gd name="T72" fmla="*/ 40 w 46"/>
                  <a:gd name="T73" fmla="*/ 4 h 94"/>
                  <a:gd name="T74" fmla="*/ 46 w 46"/>
                  <a:gd name="T75" fmla="*/ 28 h 94"/>
                  <a:gd name="T76" fmla="*/ 45 w 46"/>
                  <a:gd name="T77" fmla="*/ 44 h 94"/>
                  <a:gd name="T78" fmla="*/ 45 w 46"/>
                  <a:gd name="T79" fmla="*/ 44 h 94"/>
                  <a:gd name="T80" fmla="*/ 42 w 46"/>
                  <a:gd name="T81" fmla="*/ 48 h 94"/>
                  <a:gd name="T82" fmla="*/ 42 w 46"/>
                  <a:gd name="T83" fmla="*/ 48 h 94"/>
                  <a:gd name="T84" fmla="*/ 38 w 46"/>
                  <a:gd name="T85" fmla="*/ 44 h 94"/>
                  <a:gd name="T86" fmla="*/ 38 w 46"/>
                  <a:gd name="T87" fmla="*/ 44 h 94"/>
                  <a:gd name="T88" fmla="*/ 39 w 46"/>
                  <a:gd name="T89" fmla="*/ 28 h 94"/>
                  <a:gd name="T90" fmla="*/ 36 w 46"/>
                  <a:gd name="T91" fmla="*/ 13 h 94"/>
                  <a:gd name="T92" fmla="*/ 34 w 46"/>
                  <a:gd name="T93" fmla="*/ 12 h 94"/>
                  <a:gd name="T94" fmla="*/ 34 w 46"/>
                  <a:gd name="T95" fmla="*/ 42 h 94"/>
                  <a:gd name="T96" fmla="*/ 34 w 46"/>
                  <a:gd name="T97" fmla="*/ 44 h 94"/>
                  <a:gd name="T98" fmla="*/ 34 w 46"/>
                  <a:gd name="T99" fmla="*/ 89 h 94"/>
                  <a:gd name="T100" fmla="*/ 29 w 46"/>
                  <a:gd name="T10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94">
                    <a:moveTo>
                      <a:pt x="29" y="94"/>
                    </a:moveTo>
                    <a:cubicBezTo>
                      <a:pt x="26" y="94"/>
                      <a:pt x="24" y="92"/>
                      <a:pt x="24" y="89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2"/>
                      <a:pt x="17" y="94"/>
                      <a:pt x="14" y="94"/>
                    </a:cubicBezTo>
                    <a:cubicBezTo>
                      <a:pt x="11" y="94"/>
                      <a:pt x="9" y="92"/>
                      <a:pt x="9" y="89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4"/>
                      <a:pt x="9" y="43"/>
                      <a:pt x="9" y="4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5" y="14"/>
                      <a:pt x="4" y="26"/>
                      <a:pt x="4" y="28"/>
                    </a:cubicBezTo>
                    <a:cubicBezTo>
                      <a:pt x="4" y="36"/>
                      <a:pt x="5" y="44"/>
                      <a:pt x="5" y="44"/>
                    </a:cubicBezTo>
                    <a:cubicBezTo>
                      <a:pt x="5" y="45"/>
                      <a:pt x="4" y="47"/>
                      <a:pt x="3" y="48"/>
                    </a:cubicBezTo>
                    <a:cubicBezTo>
                      <a:pt x="3" y="43"/>
                      <a:pt x="4" y="38"/>
                      <a:pt x="3" y="34"/>
                    </a:cubicBezTo>
                    <a:cubicBezTo>
                      <a:pt x="3" y="26"/>
                      <a:pt x="1" y="18"/>
                      <a:pt x="0" y="13"/>
                    </a:cubicBezTo>
                    <a:cubicBezTo>
                      <a:pt x="1" y="7"/>
                      <a:pt x="3" y="4"/>
                      <a:pt x="4" y="4"/>
                    </a:cubicBezTo>
                    <a:cubicBezTo>
                      <a:pt x="6" y="3"/>
                      <a:pt x="9" y="2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3"/>
                      <a:pt x="15" y="8"/>
                      <a:pt x="18" y="14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9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9"/>
                      <a:pt x="23" y="1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8" y="8"/>
                      <a:pt x="29" y="3"/>
                      <a:pt x="29" y="0"/>
                    </a:cubicBezTo>
                    <a:cubicBezTo>
                      <a:pt x="30" y="0"/>
                      <a:pt x="30" y="0"/>
                      <a:pt x="31" y="1"/>
                    </a:cubicBezTo>
                    <a:cubicBezTo>
                      <a:pt x="34" y="2"/>
                      <a:pt x="38" y="3"/>
                      <a:pt x="40" y="4"/>
                    </a:cubicBezTo>
                    <a:cubicBezTo>
                      <a:pt x="40" y="5"/>
                      <a:pt x="44" y="9"/>
                      <a:pt x="46" y="28"/>
                    </a:cubicBezTo>
                    <a:cubicBezTo>
                      <a:pt x="46" y="33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7"/>
                      <a:pt x="44" y="48"/>
                      <a:pt x="42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9" y="48"/>
                      <a:pt x="38" y="46"/>
                      <a:pt x="38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4"/>
                      <a:pt x="39" y="36"/>
                      <a:pt x="39" y="28"/>
                    </a:cubicBezTo>
                    <a:cubicBezTo>
                      <a:pt x="39" y="26"/>
                      <a:pt x="38" y="14"/>
                      <a:pt x="36" y="13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3"/>
                      <a:pt x="34" y="44"/>
                      <a:pt x="34" y="4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4" y="92"/>
                      <a:pt x="32" y="94"/>
                      <a:pt x="29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 bwMode="auto">
              <a:xfrm>
                <a:off x="1353" y="1310"/>
                <a:ext cx="156" cy="297"/>
              </a:xfrm>
              <a:custGeom>
                <a:avLst/>
                <a:gdLst>
                  <a:gd name="T0" fmla="*/ 23 w 66"/>
                  <a:gd name="T1" fmla="*/ 126 h 126"/>
                  <a:gd name="T2" fmla="*/ 16 w 66"/>
                  <a:gd name="T3" fmla="*/ 120 h 126"/>
                  <a:gd name="T4" fmla="*/ 16 w 66"/>
                  <a:gd name="T5" fmla="*/ 60 h 126"/>
                  <a:gd name="T6" fmla="*/ 15 w 66"/>
                  <a:gd name="T7" fmla="*/ 56 h 126"/>
                  <a:gd name="T8" fmla="*/ 15 w 66"/>
                  <a:gd name="T9" fmla="*/ 17 h 126"/>
                  <a:gd name="T10" fmla="*/ 14 w 66"/>
                  <a:gd name="T11" fmla="*/ 18 h 126"/>
                  <a:gd name="T12" fmla="*/ 14 w 66"/>
                  <a:gd name="T13" fmla="*/ 18 h 126"/>
                  <a:gd name="T14" fmla="*/ 10 w 66"/>
                  <a:gd name="T15" fmla="*/ 38 h 126"/>
                  <a:gd name="T16" fmla="*/ 10 w 66"/>
                  <a:gd name="T17" fmla="*/ 60 h 126"/>
                  <a:gd name="T18" fmla="*/ 9 w 66"/>
                  <a:gd name="T19" fmla="*/ 64 h 126"/>
                  <a:gd name="T20" fmla="*/ 6 w 66"/>
                  <a:gd name="T21" fmla="*/ 65 h 126"/>
                  <a:gd name="T22" fmla="*/ 6 w 66"/>
                  <a:gd name="T23" fmla="*/ 65 h 126"/>
                  <a:gd name="T24" fmla="*/ 1 w 66"/>
                  <a:gd name="T25" fmla="*/ 60 h 126"/>
                  <a:gd name="T26" fmla="*/ 1 w 66"/>
                  <a:gd name="T27" fmla="*/ 59 h 126"/>
                  <a:gd name="T28" fmla="*/ 0 w 66"/>
                  <a:gd name="T29" fmla="*/ 38 h 126"/>
                  <a:gd name="T30" fmla="*/ 9 w 66"/>
                  <a:gd name="T31" fmla="*/ 6 h 126"/>
                  <a:gd name="T32" fmla="*/ 20 w 66"/>
                  <a:gd name="T33" fmla="*/ 1 h 126"/>
                  <a:gd name="T34" fmla="*/ 23 w 66"/>
                  <a:gd name="T35" fmla="*/ 0 h 126"/>
                  <a:gd name="T36" fmla="*/ 28 w 66"/>
                  <a:gd name="T37" fmla="*/ 19 h 126"/>
                  <a:gd name="T38" fmla="*/ 30 w 66"/>
                  <a:gd name="T39" fmla="*/ 22 h 126"/>
                  <a:gd name="T40" fmla="*/ 30 w 66"/>
                  <a:gd name="T41" fmla="*/ 18 h 126"/>
                  <a:gd name="T42" fmla="*/ 32 w 66"/>
                  <a:gd name="T43" fmla="*/ 7 h 126"/>
                  <a:gd name="T44" fmla="*/ 32 w 66"/>
                  <a:gd name="T45" fmla="*/ 6 h 126"/>
                  <a:gd name="T46" fmla="*/ 30 w 66"/>
                  <a:gd name="T47" fmla="*/ 3 h 126"/>
                  <a:gd name="T48" fmla="*/ 32 w 66"/>
                  <a:gd name="T49" fmla="*/ 2 h 126"/>
                  <a:gd name="T50" fmla="*/ 33 w 66"/>
                  <a:gd name="T51" fmla="*/ 2 h 126"/>
                  <a:gd name="T52" fmla="*/ 35 w 66"/>
                  <a:gd name="T53" fmla="*/ 3 h 126"/>
                  <a:gd name="T54" fmla="*/ 33 w 66"/>
                  <a:gd name="T55" fmla="*/ 6 h 126"/>
                  <a:gd name="T56" fmla="*/ 34 w 66"/>
                  <a:gd name="T57" fmla="*/ 7 h 126"/>
                  <a:gd name="T58" fmla="*/ 35 w 66"/>
                  <a:gd name="T59" fmla="*/ 18 h 126"/>
                  <a:gd name="T60" fmla="*/ 36 w 66"/>
                  <a:gd name="T61" fmla="*/ 22 h 126"/>
                  <a:gd name="T62" fmla="*/ 37 w 66"/>
                  <a:gd name="T63" fmla="*/ 19 h 126"/>
                  <a:gd name="T64" fmla="*/ 43 w 66"/>
                  <a:gd name="T65" fmla="*/ 0 h 126"/>
                  <a:gd name="T66" fmla="*/ 45 w 66"/>
                  <a:gd name="T67" fmla="*/ 1 h 126"/>
                  <a:gd name="T68" fmla="*/ 57 w 66"/>
                  <a:gd name="T69" fmla="*/ 6 h 126"/>
                  <a:gd name="T70" fmla="*/ 65 w 66"/>
                  <a:gd name="T71" fmla="*/ 38 h 126"/>
                  <a:gd name="T72" fmla="*/ 64 w 66"/>
                  <a:gd name="T73" fmla="*/ 59 h 126"/>
                  <a:gd name="T74" fmla="*/ 64 w 66"/>
                  <a:gd name="T75" fmla="*/ 60 h 126"/>
                  <a:gd name="T76" fmla="*/ 60 w 66"/>
                  <a:gd name="T77" fmla="*/ 65 h 126"/>
                  <a:gd name="T78" fmla="*/ 60 w 66"/>
                  <a:gd name="T79" fmla="*/ 65 h 126"/>
                  <a:gd name="T80" fmla="*/ 55 w 66"/>
                  <a:gd name="T81" fmla="*/ 60 h 126"/>
                  <a:gd name="T82" fmla="*/ 56 w 66"/>
                  <a:gd name="T83" fmla="*/ 38 h 126"/>
                  <a:gd name="T84" fmla="*/ 52 w 66"/>
                  <a:gd name="T85" fmla="*/ 18 h 126"/>
                  <a:gd name="T86" fmla="*/ 52 w 66"/>
                  <a:gd name="T87" fmla="*/ 18 h 126"/>
                  <a:gd name="T88" fmla="*/ 50 w 66"/>
                  <a:gd name="T89" fmla="*/ 17 h 126"/>
                  <a:gd name="T90" fmla="*/ 50 w 66"/>
                  <a:gd name="T91" fmla="*/ 56 h 126"/>
                  <a:gd name="T92" fmla="*/ 50 w 66"/>
                  <a:gd name="T93" fmla="*/ 60 h 126"/>
                  <a:gd name="T94" fmla="*/ 50 w 66"/>
                  <a:gd name="T95" fmla="*/ 120 h 126"/>
                  <a:gd name="T96" fmla="*/ 43 w 66"/>
                  <a:gd name="T97" fmla="*/ 126 h 126"/>
                  <a:gd name="T98" fmla="*/ 43 w 66"/>
                  <a:gd name="T99" fmla="*/ 126 h 126"/>
                  <a:gd name="T100" fmla="*/ 42 w 66"/>
                  <a:gd name="T101" fmla="*/ 126 h 126"/>
                  <a:gd name="T102" fmla="*/ 36 w 66"/>
                  <a:gd name="T103" fmla="*/ 120 h 126"/>
                  <a:gd name="T104" fmla="*/ 36 w 66"/>
                  <a:gd name="T105" fmla="*/ 65 h 126"/>
                  <a:gd name="T106" fmla="*/ 30 w 66"/>
                  <a:gd name="T107" fmla="*/ 65 h 126"/>
                  <a:gd name="T108" fmla="*/ 30 w 66"/>
                  <a:gd name="T109" fmla="*/ 120 h 126"/>
                  <a:gd name="T110" fmla="*/ 23 w 66"/>
                  <a:gd name="T111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26">
                    <a:moveTo>
                      <a:pt x="23" y="126"/>
                    </a:moveTo>
                    <a:cubicBezTo>
                      <a:pt x="19" y="126"/>
                      <a:pt x="16" y="123"/>
                      <a:pt x="16" y="12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59"/>
                      <a:pt x="15" y="57"/>
                      <a:pt x="15" y="5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9"/>
                      <a:pt x="10" y="33"/>
                      <a:pt x="10" y="38"/>
                    </a:cubicBezTo>
                    <a:cubicBezTo>
                      <a:pt x="9" y="48"/>
                      <a:pt x="10" y="60"/>
                      <a:pt x="10" y="60"/>
                    </a:cubicBezTo>
                    <a:cubicBezTo>
                      <a:pt x="10" y="61"/>
                      <a:pt x="10" y="63"/>
                      <a:pt x="9" y="64"/>
                    </a:cubicBezTo>
                    <a:cubicBezTo>
                      <a:pt x="9" y="65"/>
                      <a:pt x="7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2" y="63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0" y="45"/>
                      <a:pt x="0" y="38"/>
                    </a:cubicBezTo>
                    <a:cubicBezTo>
                      <a:pt x="2" y="14"/>
                      <a:pt x="7" y="7"/>
                      <a:pt x="9" y="6"/>
                    </a:cubicBezTo>
                    <a:cubicBezTo>
                      <a:pt x="11" y="4"/>
                      <a:pt x="16" y="3"/>
                      <a:pt x="20" y="1"/>
                    </a:cubicBezTo>
                    <a:cubicBezTo>
                      <a:pt x="21" y="1"/>
                      <a:pt x="22" y="1"/>
                      <a:pt x="23" y="0"/>
                    </a:cubicBezTo>
                    <a:cubicBezTo>
                      <a:pt x="23" y="4"/>
                      <a:pt x="24" y="11"/>
                      <a:pt x="28" y="19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3"/>
                      <a:pt x="32" y="7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5" y="13"/>
                      <a:pt x="35" y="18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41" y="11"/>
                      <a:pt x="42" y="4"/>
                      <a:pt x="43" y="0"/>
                    </a:cubicBezTo>
                    <a:cubicBezTo>
                      <a:pt x="44" y="1"/>
                      <a:pt x="44" y="1"/>
                      <a:pt x="45" y="1"/>
                    </a:cubicBezTo>
                    <a:cubicBezTo>
                      <a:pt x="49" y="3"/>
                      <a:pt x="54" y="4"/>
                      <a:pt x="57" y="6"/>
                    </a:cubicBezTo>
                    <a:cubicBezTo>
                      <a:pt x="58" y="7"/>
                      <a:pt x="63" y="13"/>
                      <a:pt x="65" y="38"/>
                    </a:cubicBezTo>
                    <a:cubicBezTo>
                      <a:pt x="66" y="45"/>
                      <a:pt x="64" y="59"/>
                      <a:pt x="64" y="5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3"/>
                      <a:pt x="63" y="65"/>
                      <a:pt x="60" y="6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55" y="65"/>
                      <a:pt x="55" y="61"/>
                      <a:pt x="55" y="60"/>
                    </a:cubicBezTo>
                    <a:cubicBezTo>
                      <a:pt x="55" y="60"/>
                      <a:pt x="56" y="48"/>
                      <a:pt x="56" y="38"/>
                    </a:cubicBezTo>
                    <a:cubicBezTo>
                      <a:pt x="55" y="34"/>
                      <a:pt x="54" y="20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57"/>
                      <a:pt x="50" y="59"/>
                      <a:pt x="50" y="6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3"/>
                      <a:pt x="47" y="126"/>
                      <a:pt x="43" y="12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39" y="126"/>
                      <a:pt x="36" y="123"/>
                      <a:pt x="36" y="120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120"/>
                      <a:pt x="30" y="120"/>
                      <a:pt x="30" y="120"/>
                    </a:cubicBezTo>
                    <a:cubicBezTo>
                      <a:pt x="30" y="123"/>
                      <a:pt x="27" y="126"/>
                      <a:pt x="23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 bwMode="auto">
              <a:xfrm>
                <a:off x="1393" y="1220"/>
                <a:ext cx="74" cy="80"/>
              </a:xfrm>
              <a:custGeom>
                <a:avLst/>
                <a:gdLst>
                  <a:gd name="T0" fmla="*/ 16 w 31"/>
                  <a:gd name="T1" fmla="*/ 34 h 34"/>
                  <a:gd name="T2" fmla="*/ 4 w 31"/>
                  <a:gd name="T3" fmla="*/ 22 h 34"/>
                  <a:gd name="T4" fmla="*/ 4 w 31"/>
                  <a:gd name="T5" fmla="*/ 22 h 34"/>
                  <a:gd name="T6" fmla="*/ 3 w 31"/>
                  <a:gd name="T7" fmla="*/ 21 h 34"/>
                  <a:gd name="T8" fmla="*/ 1 w 31"/>
                  <a:gd name="T9" fmla="*/ 17 h 34"/>
                  <a:gd name="T10" fmla="*/ 2 w 31"/>
                  <a:gd name="T11" fmla="*/ 15 h 34"/>
                  <a:gd name="T12" fmla="*/ 3 w 31"/>
                  <a:gd name="T13" fmla="*/ 15 h 34"/>
                  <a:gd name="T14" fmla="*/ 3 w 31"/>
                  <a:gd name="T15" fmla="*/ 14 h 34"/>
                  <a:gd name="T16" fmla="*/ 16 w 31"/>
                  <a:gd name="T17" fmla="*/ 0 h 34"/>
                  <a:gd name="T18" fmla="*/ 29 w 31"/>
                  <a:gd name="T19" fmla="*/ 14 h 34"/>
                  <a:gd name="T20" fmla="*/ 29 w 31"/>
                  <a:gd name="T21" fmla="*/ 15 h 34"/>
                  <a:gd name="T22" fmla="*/ 30 w 31"/>
                  <a:gd name="T23" fmla="*/ 15 h 34"/>
                  <a:gd name="T24" fmla="*/ 31 w 31"/>
                  <a:gd name="T25" fmla="*/ 17 h 34"/>
                  <a:gd name="T26" fmla="*/ 29 w 31"/>
                  <a:gd name="T27" fmla="*/ 21 h 34"/>
                  <a:gd name="T28" fmla="*/ 28 w 31"/>
                  <a:gd name="T29" fmla="*/ 22 h 34"/>
                  <a:gd name="T30" fmla="*/ 28 w 31"/>
                  <a:gd name="T31" fmla="*/ 22 h 34"/>
                  <a:gd name="T32" fmla="*/ 16 w 31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4">
                    <a:moveTo>
                      <a:pt x="16" y="34"/>
                    </a:moveTo>
                    <a:cubicBezTo>
                      <a:pt x="8" y="34"/>
                      <a:pt x="5" y="25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1"/>
                      <a:pt x="0" y="18"/>
                      <a:pt x="1" y="17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6"/>
                      <a:pt x="9" y="0"/>
                      <a:pt x="16" y="0"/>
                    </a:cubicBezTo>
                    <a:cubicBezTo>
                      <a:pt x="23" y="0"/>
                      <a:pt x="28" y="6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1" y="16"/>
                      <a:pt x="31" y="17"/>
                    </a:cubicBezTo>
                    <a:cubicBezTo>
                      <a:pt x="31" y="18"/>
                      <a:pt x="30" y="21"/>
                      <a:pt x="29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7" y="25"/>
                      <a:pt x="24" y="34"/>
                      <a:pt x="1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 bwMode="auto">
              <a:xfrm>
                <a:off x="1483" y="1494"/>
                <a:ext cx="38" cy="17"/>
              </a:xfrm>
              <a:custGeom>
                <a:avLst/>
                <a:gdLst>
                  <a:gd name="T0" fmla="*/ 8 w 16"/>
                  <a:gd name="T1" fmla="*/ 5 h 7"/>
                  <a:gd name="T2" fmla="*/ 7 w 16"/>
                  <a:gd name="T3" fmla="*/ 4 h 7"/>
                  <a:gd name="T4" fmla="*/ 0 w 16"/>
                  <a:gd name="T5" fmla="*/ 3 h 7"/>
                  <a:gd name="T6" fmla="*/ 0 w 16"/>
                  <a:gd name="T7" fmla="*/ 1 h 7"/>
                  <a:gd name="T8" fmla="*/ 9 w 16"/>
                  <a:gd name="T9" fmla="*/ 2 h 7"/>
                  <a:gd name="T10" fmla="*/ 10 w 16"/>
                  <a:gd name="T11" fmla="*/ 2 h 7"/>
                  <a:gd name="T12" fmla="*/ 10 w 16"/>
                  <a:gd name="T13" fmla="*/ 0 h 7"/>
                  <a:gd name="T14" fmla="*/ 16 w 16"/>
                  <a:gd name="T15" fmla="*/ 4 h 7"/>
                  <a:gd name="T16" fmla="*/ 8 w 16"/>
                  <a:gd name="T17" fmla="*/ 7 h 7"/>
                  <a:gd name="T18" fmla="*/ 8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8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5" y="4"/>
                      <a:pt x="2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6" y="1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 bwMode="auto">
              <a:xfrm>
                <a:off x="1292" y="1607"/>
                <a:ext cx="224" cy="45"/>
              </a:xfrm>
              <a:custGeom>
                <a:avLst/>
                <a:gdLst>
                  <a:gd name="T0" fmla="*/ 59 w 95"/>
                  <a:gd name="T1" fmla="*/ 19 h 19"/>
                  <a:gd name="T2" fmla="*/ 22 w 95"/>
                  <a:gd name="T3" fmla="*/ 16 h 19"/>
                  <a:gd name="T4" fmla="*/ 14 w 95"/>
                  <a:gd name="T5" fmla="*/ 14 h 19"/>
                  <a:gd name="T6" fmla="*/ 14 w 95"/>
                  <a:gd name="T7" fmla="*/ 14 h 19"/>
                  <a:gd name="T8" fmla="*/ 9 w 95"/>
                  <a:gd name="T9" fmla="*/ 18 h 19"/>
                  <a:gd name="T10" fmla="*/ 0 w 95"/>
                  <a:gd name="T11" fmla="*/ 3 h 19"/>
                  <a:gd name="T12" fmla="*/ 27 w 95"/>
                  <a:gd name="T13" fmla="*/ 0 h 19"/>
                  <a:gd name="T14" fmla="*/ 23 w 95"/>
                  <a:gd name="T15" fmla="*/ 5 h 19"/>
                  <a:gd name="T16" fmla="*/ 24 w 95"/>
                  <a:gd name="T17" fmla="*/ 5 h 19"/>
                  <a:gd name="T18" fmla="*/ 28 w 95"/>
                  <a:gd name="T19" fmla="*/ 6 h 19"/>
                  <a:gd name="T20" fmla="*/ 59 w 95"/>
                  <a:gd name="T21" fmla="*/ 9 h 19"/>
                  <a:gd name="T22" fmla="*/ 91 w 95"/>
                  <a:gd name="T23" fmla="*/ 6 h 19"/>
                  <a:gd name="T24" fmla="*/ 88 w 95"/>
                  <a:gd name="T25" fmla="*/ 14 h 19"/>
                  <a:gd name="T26" fmla="*/ 95 w 95"/>
                  <a:gd name="T27" fmla="*/ 16 h 19"/>
                  <a:gd name="T28" fmla="*/ 91 w 95"/>
                  <a:gd name="T29" fmla="*/ 16 h 19"/>
                  <a:gd name="T30" fmla="*/ 59 w 95"/>
                  <a:gd name="T3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19">
                    <a:moveTo>
                      <a:pt x="59" y="19"/>
                    </a:moveTo>
                    <a:cubicBezTo>
                      <a:pt x="46" y="19"/>
                      <a:pt x="34" y="18"/>
                      <a:pt x="22" y="16"/>
                    </a:cubicBezTo>
                    <a:cubicBezTo>
                      <a:pt x="20" y="15"/>
                      <a:pt x="17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5"/>
                      <a:pt x="27" y="6"/>
                      <a:pt x="28" y="6"/>
                    </a:cubicBezTo>
                    <a:cubicBezTo>
                      <a:pt x="38" y="8"/>
                      <a:pt x="48" y="9"/>
                      <a:pt x="59" y="9"/>
                    </a:cubicBezTo>
                    <a:cubicBezTo>
                      <a:pt x="70" y="9"/>
                      <a:pt x="80" y="8"/>
                      <a:pt x="91" y="6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2" y="16"/>
                      <a:pt x="91" y="16"/>
                    </a:cubicBezTo>
                    <a:cubicBezTo>
                      <a:pt x="81" y="18"/>
                      <a:pt x="70" y="19"/>
                      <a:pt x="5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 bwMode="auto">
              <a:xfrm>
                <a:off x="1228" y="1527"/>
                <a:ext cx="59" cy="97"/>
              </a:xfrm>
              <a:custGeom>
                <a:avLst/>
                <a:gdLst>
                  <a:gd name="T0" fmla="*/ 20 w 25"/>
                  <a:gd name="T1" fmla="*/ 41 h 41"/>
                  <a:gd name="T2" fmla="*/ 7 w 25"/>
                  <a:gd name="T3" fmla="*/ 33 h 41"/>
                  <a:gd name="T4" fmla="*/ 2 w 25"/>
                  <a:gd name="T5" fmla="*/ 27 h 41"/>
                  <a:gd name="T6" fmla="*/ 0 w 25"/>
                  <a:gd name="T7" fmla="*/ 19 h 41"/>
                  <a:gd name="T8" fmla="*/ 2 w 25"/>
                  <a:gd name="T9" fmla="*/ 10 h 41"/>
                  <a:gd name="T10" fmla="*/ 10 w 25"/>
                  <a:gd name="T11" fmla="*/ 3 h 41"/>
                  <a:gd name="T12" fmla="*/ 13 w 25"/>
                  <a:gd name="T13" fmla="*/ 0 h 41"/>
                  <a:gd name="T14" fmla="*/ 16 w 25"/>
                  <a:gd name="T15" fmla="*/ 7 h 41"/>
                  <a:gd name="T16" fmla="*/ 15 w 25"/>
                  <a:gd name="T17" fmla="*/ 8 h 41"/>
                  <a:gd name="T18" fmla="*/ 12 w 25"/>
                  <a:gd name="T19" fmla="*/ 12 h 41"/>
                  <a:gd name="T20" fmla="*/ 12 w 25"/>
                  <a:gd name="T21" fmla="*/ 15 h 41"/>
                  <a:gd name="T22" fmla="*/ 13 w 25"/>
                  <a:gd name="T23" fmla="*/ 19 h 41"/>
                  <a:gd name="T24" fmla="*/ 17 w 25"/>
                  <a:gd name="T25" fmla="*/ 24 h 41"/>
                  <a:gd name="T26" fmla="*/ 25 w 25"/>
                  <a:gd name="T27" fmla="*/ 30 h 41"/>
                  <a:gd name="T28" fmla="*/ 17 w 25"/>
                  <a:gd name="T29" fmla="*/ 31 h 41"/>
                  <a:gd name="T30" fmla="*/ 20 w 25"/>
                  <a:gd name="T3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41">
                    <a:moveTo>
                      <a:pt x="20" y="41"/>
                    </a:moveTo>
                    <a:cubicBezTo>
                      <a:pt x="15" y="39"/>
                      <a:pt x="10" y="36"/>
                      <a:pt x="7" y="33"/>
                    </a:cubicBezTo>
                    <a:cubicBezTo>
                      <a:pt x="5" y="31"/>
                      <a:pt x="3" y="29"/>
                      <a:pt x="2" y="27"/>
                    </a:cubicBezTo>
                    <a:cubicBezTo>
                      <a:pt x="0" y="25"/>
                      <a:pt x="0" y="22"/>
                      <a:pt x="0" y="19"/>
                    </a:cubicBezTo>
                    <a:cubicBezTo>
                      <a:pt x="0" y="16"/>
                      <a:pt x="1" y="13"/>
                      <a:pt x="2" y="10"/>
                    </a:cubicBezTo>
                    <a:cubicBezTo>
                      <a:pt x="4" y="7"/>
                      <a:pt x="7" y="5"/>
                      <a:pt x="10" y="3"/>
                    </a:cubicBezTo>
                    <a:cubicBezTo>
                      <a:pt x="11" y="2"/>
                      <a:pt x="12" y="1"/>
                      <a:pt x="13" y="0"/>
                    </a:cubicBezTo>
                    <a:cubicBezTo>
                      <a:pt x="13" y="3"/>
                      <a:pt x="14" y="5"/>
                      <a:pt x="16" y="7"/>
                    </a:cubicBezTo>
                    <a:cubicBezTo>
                      <a:pt x="16" y="7"/>
                      <a:pt x="15" y="8"/>
                      <a:pt x="15" y="8"/>
                    </a:cubicBezTo>
                    <a:cubicBezTo>
                      <a:pt x="14" y="9"/>
                      <a:pt x="13" y="10"/>
                      <a:pt x="12" y="12"/>
                    </a:cubicBezTo>
                    <a:cubicBezTo>
                      <a:pt x="12" y="13"/>
                      <a:pt x="12" y="14"/>
                      <a:pt x="12" y="15"/>
                    </a:cubicBezTo>
                    <a:cubicBezTo>
                      <a:pt x="12" y="17"/>
                      <a:pt x="12" y="18"/>
                      <a:pt x="13" y="19"/>
                    </a:cubicBezTo>
                    <a:cubicBezTo>
                      <a:pt x="14" y="21"/>
                      <a:pt x="15" y="23"/>
                      <a:pt x="17" y="24"/>
                    </a:cubicBezTo>
                    <a:cubicBezTo>
                      <a:pt x="19" y="26"/>
                      <a:pt x="22" y="28"/>
                      <a:pt x="25" y="30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 bwMode="auto">
              <a:xfrm>
                <a:off x="1526" y="1527"/>
                <a:ext cx="108" cy="106"/>
              </a:xfrm>
              <a:custGeom>
                <a:avLst/>
                <a:gdLst>
                  <a:gd name="T0" fmla="*/ 0 w 46"/>
                  <a:gd name="T1" fmla="*/ 43 h 45"/>
                  <a:gd name="T2" fmla="*/ 4 w 46"/>
                  <a:gd name="T3" fmla="*/ 29 h 45"/>
                  <a:gd name="T4" fmla="*/ 12 w 46"/>
                  <a:gd name="T5" fmla="*/ 34 h 45"/>
                  <a:gd name="T6" fmla="*/ 13 w 46"/>
                  <a:gd name="T7" fmla="*/ 34 h 45"/>
                  <a:gd name="T8" fmla="*/ 20 w 46"/>
                  <a:gd name="T9" fmla="*/ 30 h 45"/>
                  <a:gd name="T10" fmla="*/ 30 w 46"/>
                  <a:gd name="T11" fmla="*/ 23 h 45"/>
                  <a:gd name="T12" fmla="*/ 33 w 46"/>
                  <a:gd name="T13" fmla="*/ 19 h 45"/>
                  <a:gd name="T14" fmla="*/ 34 w 46"/>
                  <a:gd name="T15" fmla="*/ 15 h 45"/>
                  <a:gd name="T16" fmla="*/ 33 w 46"/>
                  <a:gd name="T17" fmla="*/ 11 h 45"/>
                  <a:gd name="T18" fmla="*/ 29 w 46"/>
                  <a:gd name="T19" fmla="*/ 7 h 45"/>
                  <a:gd name="T20" fmla="*/ 32 w 46"/>
                  <a:gd name="T21" fmla="*/ 0 h 45"/>
                  <a:gd name="T22" fmla="*/ 38 w 46"/>
                  <a:gd name="T23" fmla="*/ 5 h 45"/>
                  <a:gd name="T24" fmla="*/ 44 w 46"/>
                  <a:gd name="T25" fmla="*/ 11 h 45"/>
                  <a:gd name="T26" fmla="*/ 46 w 46"/>
                  <a:gd name="T27" fmla="*/ 19 h 45"/>
                  <a:gd name="T28" fmla="*/ 43 w 46"/>
                  <a:gd name="T29" fmla="*/ 28 h 45"/>
                  <a:gd name="T30" fmla="*/ 36 w 46"/>
                  <a:gd name="T31" fmla="*/ 35 h 45"/>
                  <a:gd name="T32" fmla="*/ 27 w 46"/>
                  <a:gd name="T33" fmla="*/ 41 h 45"/>
                  <a:gd name="T34" fmla="*/ 25 w 46"/>
                  <a:gd name="T35" fmla="*/ 41 h 45"/>
                  <a:gd name="T36" fmla="*/ 31 w 46"/>
                  <a:gd name="T37" fmla="*/ 45 h 45"/>
                  <a:gd name="T38" fmla="*/ 0 w 46"/>
                  <a:gd name="T39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45">
                    <a:moveTo>
                      <a:pt x="0" y="43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6" y="32"/>
                      <a:pt x="18" y="31"/>
                      <a:pt x="20" y="30"/>
                    </a:cubicBezTo>
                    <a:cubicBezTo>
                      <a:pt x="25" y="28"/>
                      <a:pt x="28" y="25"/>
                      <a:pt x="30" y="23"/>
                    </a:cubicBezTo>
                    <a:cubicBezTo>
                      <a:pt x="31" y="21"/>
                      <a:pt x="32" y="20"/>
                      <a:pt x="33" y="19"/>
                    </a:cubicBezTo>
                    <a:cubicBezTo>
                      <a:pt x="33" y="18"/>
                      <a:pt x="34" y="16"/>
                      <a:pt x="34" y="15"/>
                    </a:cubicBezTo>
                    <a:cubicBezTo>
                      <a:pt x="34" y="14"/>
                      <a:pt x="33" y="13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31" y="5"/>
                      <a:pt x="32" y="3"/>
                      <a:pt x="32" y="0"/>
                    </a:cubicBezTo>
                    <a:cubicBezTo>
                      <a:pt x="35" y="2"/>
                      <a:pt x="37" y="3"/>
                      <a:pt x="38" y="5"/>
                    </a:cubicBezTo>
                    <a:cubicBezTo>
                      <a:pt x="41" y="7"/>
                      <a:pt x="42" y="9"/>
                      <a:pt x="44" y="11"/>
                    </a:cubicBezTo>
                    <a:cubicBezTo>
                      <a:pt x="45" y="13"/>
                      <a:pt x="46" y="16"/>
                      <a:pt x="46" y="19"/>
                    </a:cubicBezTo>
                    <a:cubicBezTo>
                      <a:pt x="46" y="22"/>
                      <a:pt x="45" y="25"/>
                      <a:pt x="43" y="28"/>
                    </a:cubicBezTo>
                    <a:cubicBezTo>
                      <a:pt x="41" y="31"/>
                      <a:pt x="39" y="33"/>
                      <a:pt x="36" y="35"/>
                    </a:cubicBezTo>
                    <a:cubicBezTo>
                      <a:pt x="33" y="37"/>
                      <a:pt x="30" y="39"/>
                      <a:pt x="27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31" y="45"/>
                      <a:pt x="31" y="45"/>
                      <a:pt x="31" y="45"/>
                    </a:cubicBez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16"/>
              <p:cNvSpPr/>
              <p:nvPr/>
            </p:nvSpPr>
            <p:spPr bwMode="auto">
              <a:xfrm>
                <a:off x="1339" y="1494"/>
                <a:ext cx="40" cy="19"/>
              </a:xfrm>
              <a:custGeom>
                <a:avLst/>
                <a:gdLst>
                  <a:gd name="T0" fmla="*/ 8 w 17"/>
                  <a:gd name="T1" fmla="*/ 5 h 8"/>
                  <a:gd name="T2" fmla="*/ 7 w 17"/>
                  <a:gd name="T3" fmla="*/ 5 h 8"/>
                  <a:gd name="T4" fmla="*/ 4 w 17"/>
                  <a:gd name="T5" fmla="*/ 5 h 8"/>
                  <a:gd name="T6" fmla="*/ 0 w 17"/>
                  <a:gd name="T7" fmla="*/ 6 h 8"/>
                  <a:gd name="T8" fmla="*/ 0 w 17"/>
                  <a:gd name="T9" fmla="*/ 3 h 8"/>
                  <a:gd name="T10" fmla="*/ 4 w 17"/>
                  <a:gd name="T11" fmla="*/ 2 h 8"/>
                  <a:gd name="T12" fmla="*/ 5 w 17"/>
                  <a:gd name="T13" fmla="*/ 2 h 8"/>
                  <a:gd name="T14" fmla="*/ 3 w 17"/>
                  <a:gd name="T15" fmla="*/ 0 h 8"/>
                  <a:gd name="T16" fmla="*/ 17 w 17"/>
                  <a:gd name="T17" fmla="*/ 2 h 8"/>
                  <a:gd name="T18" fmla="*/ 11 w 17"/>
                  <a:gd name="T19" fmla="*/ 8 h 8"/>
                  <a:gd name="T20" fmla="*/ 8 w 17"/>
                  <a:gd name="T2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8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747" name="组合 38"/>
            <p:cNvGrpSpPr/>
            <p:nvPr/>
          </p:nvGrpSpPr>
          <p:grpSpPr bwMode="auto">
            <a:xfrm>
              <a:off x="954843" y="2749783"/>
              <a:ext cx="2305571" cy="1224137"/>
              <a:chOff x="954843" y="2749783"/>
              <a:chExt cx="2305571" cy="1224137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956429" y="2749568"/>
                <a:ext cx="2303985" cy="1224897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1224137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88033"/>
                    </a:lnTo>
                    <a:lnTo>
                      <a:pt x="288034" y="288033"/>
                    </a:lnTo>
                    <a:lnTo>
                      <a:pt x="288034" y="1224137"/>
                    </a:lnTo>
                    <a:lnTo>
                      <a:pt x="0" y="1224137"/>
                    </a:ln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矩形 104"/>
              <p:cNvSpPr/>
              <p:nvPr/>
            </p:nvSpPr>
            <p:spPr>
              <a:xfrm>
                <a:off x="954843" y="2755915"/>
                <a:ext cx="2303985" cy="255452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254258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54258"/>
                    </a:lnTo>
                    <a:cubicBezTo>
                      <a:pt x="2202380" y="214619"/>
                      <a:pt x="2096306" y="180585"/>
                      <a:pt x="1987093" y="150937"/>
                    </a:cubicBezTo>
                    <a:cubicBezTo>
                      <a:pt x="1234466" y="-53381"/>
                      <a:pt x="505115" y="-2623"/>
                      <a:pt x="0" y="2439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48" name="组合 40"/>
            <p:cNvGrpSpPr/>
            <p:nvPr/>
          </p:nvGrpSpPr>
          <p:grpSpPr bwMode="auto">
            <a:xfrm>
              <a:off x="1232032" y="3054147"/>
              <a:ext cx="2013142" cy="983784"/>
              <a:chOff x="1232032" y="3054147"/>
              <a:chExt cx="2013142" cy="983784"/>
            </a:xfrm>
          </p:grpSpPr>
          <p:sp>
            <p:nvSpPr>
              <p:cNvPr id="30749" name="TextBox 50"/>
              <p:cNvSpPr txBox="1">
                <a:spLocks noChangeArrowheads="1"/>
              </p:cNvSpPr>
              <p:nvPr/>
            </p:nvSpPr>
            <p:spPr bwMode="auto">
              <a:xfrm>
                <a:off x="1240942" y="3545488"/>
                <a:ext cx="1981372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50" name="TextBox 51"/>
              <p:cNvSpPr txBox="1">
                <a:spLocks noChangeArrowheads="1"/>
              </p:cNvSpPr>
              <p:nvPr/>
            </p:nvSpPr>
            <p:spPr bwMode="auto">
              <a:xfrm>
                <a:off x="2557423" y="3054147"/>
                <a:ext cx="6877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2A65AC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sz="280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51" name="矩形 2"/>
              <p:cNvSpPr>
                <a:spLocks noChangeArrowheads="1"/>
              </p:cNvSpPr>
              <p:nvPr/>
            </p:nvSpPr>
            <p:spPr bwMode="auto">
              <a:xfrm>
                <a:off x="1232032" y="3227139"/>
                <a:ext cx="13147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</a:t>
                </a:r>
                <a:endParaRPr lang="zh-CN" altLang="en-US" sz="1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 bwMode="auto">
          <a:xfrm>
            <a:off x="3444875" y="1836738"/>
            <a:ext cx="2311400" cy="1685925"/>
            <a:chOff x="3444751" y="1835996"/>
            <a:chExt cx="2312135" cy="1686730"/>
          </a:xfrm>
        </p:grpSpPr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5148064" y="1835996"/>
              <a:ext cx="597375" cy="348095"/>
              <a:chOff x="2612" y="2004"/>
              <a:chExt cx="532" cy="310"/>
            </a:xfrm>
            <a:solidFill>
              <a:srgbClr val="2A65AC"/>
            </a:solidFill>
          </p:grpSpPr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2882" y="2186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22"/>
              <p:cNvSpPr/>
              <p:nvPr/>
            </p:nvSpPr>
            <p:spPr bwMode="auto">
              <a:xfrm>
                <a:off x="2842" y="2255"/>
                <a:ext cx="38" cy="49"/>
              </a:xfrm>
              <a:custGeom>
                <a:avLst/>
                <a:gdLst>
                  <a:gd name="T0" fmla="*/ 16 w 16"/>
                  <a:gd name="T1" fmla="*/ 3 h 21"/>
                  <a:gd name="T2" fmla="*/ 14 w 16"/>
                  <a:gd name="T3" fmla="*/ 1 h 21"/>
                  <a:gd name="T4" fmla="*/ 12 w 16"/>
                  <a:gd name="T5" fmla="*/ 0 h 21"/>
                  <a:gd name="T6" fmla="*/ 6 w 16"/>
                  <a:gd name="T7" fmla="*/ 4 h 21"/>
                  <a:gd name="T8" fmla="*/ 5 w 16"/>
                  <a:gd name="T9" fmla="*/ 6 h 21"/>
                  <a:gd name="T10" fmla="*/ 2 w 16"/>
                  <a:gd name="T11" fmla="*/ 12 h 21"/>
                  <a:gd name="T12" fmla="*/ 1 w 16"/>
                  <a:gd name="T13" fmla="*/ 16 h 21"/>
                  <a:gd name="T14" fmla="*/ 1 w 16"/>
                  <a:gd name="T15" fmla="*/ 19 h 21"/>
                  <a:gd name="T16" fmla="*/ 3 w 16"/>
                  <a:gd name="T17" fmla="*/ 21 h 21"/>
                  <a:gd name="T18" fmla="*/ 3 w 16"/>
                  <a:gd name="T19" fmla="*/ 21 h 21"/>
                  <a:gd name="T20" fmla="*/ 5 w 16"/>
                  <a:gd name="T21" fmla="*/ 21 h 21"/>
                  <a:gd name="T22" fmla="*/ 11 w 16"/>
                  <a:gd name="T23" fmla="*/ 18 h 21"/>
                  <a:gd name="T24" fmla="*/ 15 w 16"/>
                  <a:gd name="T25" fmla="*/ 10 h 21"/>
                  <a:gd name="T26" fmla="*/ 15 w 16"/>
                  <a:gd name="T27" fmla="*/ 10 h 21"/>
                  <a:gd name="T28" fmla="*/ 16 w 16"/>
                  <a:gd name="T29" fmla="*/ 6 h 21"/>
                  <a:gd name="T30" fmla="*/ 16 w 16"/>
                  <a:gd name="T31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21">
                    <a:moveTo>
                      <a:pt x="16" y="3"/>
                    </a:moveTo>
                    <a:cubicBezTo>
                      <a:pt x="15" y="2"/>
                      <a:pt x="15" y="2"/>
                      <a:pt x="14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0" y="0"/>
                      <a:pt x="7" y="2"/>
                      <a:pt x="6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2" y="11"/>
                      <a:pt x="2" y="12"/>
                    </a:cubicBezTo>
                    <a:cubicBezTo>
                      <a:pt x="1" y="13"/>
                      <a:pt x="1" y="14"/>
                      <a:pt x="1" y="16"/>
                    </a:cubicBezTo>
                    <a:cubicBezTo>
                      <a:pt x="0" y="17"/>
                      <a:pt x="1" y="18"/>
                      <a:pt x="1" y="19"/>
                    </a:cubicBezTo>
                    <a:cubicBezTo>
                      <a:pt x="2" y="19"/>
                      <a:pt x="2" y="20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5" y="21"/>
                    </a:cubicBezTo>
                    <a:cubicBezTo>
                      <a:pt x="7" y="21"/>
                      <a:pt x="10" y="20"/>
                      <a:pt x="11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9"/>
                      <a:pt x="16" y="7"/>
                      <a:pt x="16" y="6"/>
                    </a:cubicBezTo>
                    <a:cubicBezTo>
                      <a:pt x="16" y="5"/>
                      <a:pt x="16" y="4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23"/>
              <p:cNvSpPr/>
              <p:nvPr/>
            </p:nvSpPr>
            <p:spPr bwMode="auto">
              <a:xfrm>
                <a:off x="2809" y="2219"/>
                <a:ext cx="52" cy="71"/>
              </a:xfrm>
              <a:custGeom>
                <a:avLst/>
                <a:gdLst>
                  <a:gd name="T0" fmla="*/ 20 w 22"/>
                  <a:gd name="T1" fmla="*/ 10 h 30"/>
                  <a:gd name="T2" fmla="*/ 21 w 22"/>
                  <a:gd name="T3" fmla="*/ 10 h 30"/>
                  <a:gd name="T4" fmla="*/ 21 w 22"/>
                  <a:gd name="T5" fmla="*/ 7 h 30"/>
                  <a:gd name="T6" fmla="*/ 21 w 22"/>
                  <a:gd name="T7" fmla="*/ 3 h 30"/>
                  <a:gd name="T8" fmla="*/ 18 w 22"/>
                  <a:gd name="T9" fmla="*/ 0 h 30"/>
                  <a:gd name="T10" fmla="*/ 16 w 22"/>
                  <a:gd name="T11" fmla="*/ 0 h 30"/>
                  <a:gd name="T12" fmla="*/ 10 w 22"/>
                  <a:gd name="T13" fmla="*/ 3 h 30"/>
                  <a:gd name="T14" fmla="*/ 1 w 22"/>
                  <a:gd name="T15" fmla="*/ 21 h 30"/>
                  <a:gd name="T16" fmla="*/ 1 w 22"/>
                  <a:gd name="T17" fmla="*/ 27 h 30"/>
                  <a:gd name="T18" fmla="*/ 4 w 22"/>
                  <a:gd name="T19" fmla="*/ 29 h 30"/>
                  <a:gd name="T20" fmla="*/ 6 w 22"/>
                  <a:gd name="T21" fmla="*/ 30 h 30"/>
                  <a:gd name="T22" fmla="*/ 13 w 22"/>
                  <a:gd name="T23" fmla="*/ 27 h 30"/>
                  <a:gd name="T24" fmla="*/ 15 w 22"/>
                  <a:gd name="T25" fmla="*/ 21 h 30"/>
                  <a:gd name="T26" fmla="*/ 20 w 22"/>
                  <a:gd name="T27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30">
                    <a:moveTo>
                      <a:pt x="20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0" y="2"/>
                      <a:pt x="19" y="1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4" y="0"/>
                      <a:pt x="11" y="1"/>
                      <a:pt x="10" y="3"/>
                    </a:cubicBezTo>
                    <a:cubicBezTo>
                      <a:pt x="9" y="4"/>
                      <a:pt x="1" y="21"/>
                      <a:pt x="1" y="21"/>
                    </a:cubicBezTo>
                    <a:cubicBezTo>
                      <a:pt x="0" y="24"/>
                      <a:pt x="1" y="25"/>
                      <a:pt x="1" y="27"/>
                    </a:cubicBezTo>
                    <a:cubicBezTo>
                      <a:pt x="2" y="28"/>
                      <a:pt x="3" y="29"/>
                      <a:pt x="4" y="29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8" y="30"/>
                      <a:pt x="11" y="29"/>
                      <a:pt x="13" y="27"/>
                    </a:cubicBezTo>
                    <a:cubicBezTo>
                      <a:pt x="15" y="21"/>
                      <a:pt x="15" y="21"/>
                      <a:pt x="15" y="21"/>
                    </a:cubicBezTo>
                    <a:lnTo>
                      <a:pt x="2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 bwMode="auto">
              <a:xfrm>
                <a:off x="2752" y="2193"/>
                <a:ext cx="33" cy="50"/>
              </a:xfrm>
              <a:custGeom>
                <a:avLst/>
                <a:gdLst>
                  <a:gd name="T0" fmla="*/ 14 w 14"/>
                  <a:gd name="T1" fmla="*/ 8 h 21"/>
                  <a:gd name="T2" fmla="*/ 13 w 14"/>
                  <a:gd name="T3" fmla="*/ 3 h 21"/>
                  <a:gd name="T4" fmla="*/ 9 w 14"/>
                  <a:gd name="T5" fmla="*/ 0 h 21"/>
                  <a:gd name="T6" fmla="*/ 9 w 14"/>
                  <a:gd name="T7" fmla="*/ 0 h 21"/>
                  <a:gd name="T8" fmla="*/ 8 w 14"/>
                  <a:gd name="T9" fmla="*/ 0 h 21"/>
                  <a:gd name="T10" fmla="*/ 4 w 14"/>
                  <a:gd name="T11" fmla="*/ 2 h 21"/>
                  <a:gd name="T12" fmla="*/ 1 w 14"/>
                  <a:gd name="T13" fmla="*/ 6 h 21"/>
                  <a:gd name="T14" fmla="*/ 1 w 14"/>
                  <a:gd name="T15" fmla="*/ 6 h 21"/>
                  <a:gd name="T16" fmla="*/ 0 w 14"/>
                  <a:gd name="T17" fmla="*/ 11 h 21"/>
                  <a:gd name="T18" fmla="*/ 0 w 14"/>
                  <a:gd name="T19" fmla="*/ 13 h 21"/>
                  <a:gd name="T20" fmla="*/ 1 w 14"/>
                  <a:gd name="T21" fmla="*/ 18 h 21"/>
                  <a:gd name="T22" fmla="*/ 5 w 14"/>
                  <a:gd name="T23" fmla="*/ 20 h 21"/>
                  <a:gd name="T24" fmla="*/ 6 w 14"/>
                  <a:gd name="T25" fmla="*/ 21 h 21"/>
                  <a:gd name="T26" fmla="*/ 11 w 14"/>
                  <a:gd name="T27" fmla="*/ 18 h 21"/>
                  <a:gd name="T28" fmla="*/ 14 w 14"/>
                  <a:gd name="T29" fmla="*/ 9 h 21"/>
                  <a:gd name="T30" fmla="*/ 14 w 14"/>
                  <a:gd name="T31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21">
                    <a:moveTo>
                      <a:pt x="14" y="8"/>
                    </a:moveTo>
                    <a:cubicBezTo>
                      <a:pt x="14" y="6"/>
                      <a:pt x="14" y="4"/>
                      <a:pt x="13" y="3"/>
                    </a:cubicBezTo>
                    <a:cubicBezTo>
                      <a:pt x="12" y="2"/>
                      <a:pt x="11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3" y="3"/>
                      <a:pt x="2" y="4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5"/>
                      <a:pt x="0" y="17"/>
                      <a:pt x="1" y="18"/>
                    </a:cubicBezTo>
                    <a:cubicBezTo>
                      <a:pt x="2" y="19"/>
                      <a:pt x="3" y="20"/>
                      <a:pt x="5" y="20"/>
                    </a:cubicBezTo>
                    <a:cubicBezTo>
                      <a:pt x="5" y="20"/>
                      <a:pt x="5" y="21"/>
                      <a:pt x="6" y="21"/>
                    </a:cubicBezTo>
                    <a:cubicBezTo>
                      <a:pt x="7" y="21"/>
                      <a:pt x="10" y="20"/>
                      <a:pt x="11" y="18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 bwMode="auto">
              <a:xfrm>
                <a:off x="2780" y="2205"/>
                <a:ext cx="43" cy="64"/>
              </a:xfrm>
              <a:custGeom>
                <a:avLst/>
                <a:gdLst>
                  <a:gd name="T0" fmla="*/ 18 w 18"/>
                  <a:gd name="T1" fmla="*/ 7 h 27"/>
                  <a:gd name="T2" fmla="*/ 17 w 18"/>
                  <a:gd name="T3" fmla="*/ 3 h 27"/>
                  <a:gd name="T4" fmla="*/ 15 w 18"/>
                  <a:gd name="T5" fmla="*/ 1 h 27"/>
                  <a:gd name="T6" fmla="*/ 15 w 18"/>
                  <a:gd name="T7" fmla="*/ 1 h 27"/>
                  <a:gd name="T8" fmla="*/ 13 w 18"/>
                  <a:gd name="T9" fmla="*/ 0 h 27"/>
                  <a:gd name="T10" fmla="*/ 6 w 18"/>
                  <a:gd name="T11" fmla="*/ 5 h 27"/>
                  <a:gd name="T12" fmla="*/ 6 w 18"/>
                  <a:gd name="T13" fmla="*/ 5 h 27"/>
                  <a:gd name="T14" fmla="*/ 1 w 18"/>
                  <a:gd name="T15" fmla="*/ 16 h 27"/>
                  <a:gd name="T16" fmla="*/ 0 w 18"/>
                  <a:gd name="T17" fmla="*/ 20 h 27"/>
                  <a:gd name="T18" fmla="*/ 1 w 18"/>
                  <a:gd name="T19" fmla="*/ 24 h 27"/>
                  <a:gd name="T20" fmla="*/ 3 w 18"/>
                  <a:gd name="T21" fmla="*/ 26 h 27"/>
                  <a:gd name="T22" fmla="*/ 3 w 18"/>
                  <a:gd name="T23" fmla="*/ 26 h 27"/>
                  <a:gd name="T24" fmla="*/ 5 w 18"/>
                  <a:gd name="T25" fmla="*/ 26 h 27"/>
                  <a:gd name="T26" fmla="*/ 11 w 18"/>
                  <a:gd name="T27" fmla="*/ 23 h 27"/>
                  <a:gd name="T28" fmla="*/ 17 w 18"/>
                  <a:gd name="T29" fmla="*/ 11 h 27"/>
                  <a:gd name="T30" fmla="*/ 18 w 18"/>
                  <a:gd name="T3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27">
                    <a:moveTo>
                      <a:pt x="18" y="7"/>
                    </a:moveTo>
                    <a:cubicBezTo>
                      <a:pt x="18" y="6"/>
                      <a:pt x="18" y="4"/>
                      <a:pt x="17" y="3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0" y="0"/>
                      <a:pt x="7" y="2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7"/>
                      <a:pt x="0" y="19"/>
                      <a:pt x="0" y="20"/>
                    </a:cubicBezTo>
                    <a:cubicBezTo>
                      <a:pt x="0" y="21"/>
                      <a:pt x="0" y="22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4" y="26"/>
                      <a:pt x="4" y="26"/>
                      <a:pt x="5" y="26"/>
                    </a:cubicBezTo>
                    <a:cubicBezTo>
                      <a:pt x="7" y="27"/>
                      <a:pt x="9" y="26"/>
                      <a:pt x="11" y="23"/>
                    </a:cubicBezTo>
                    <a:cubicBezTo>
                      <a:pt x="11" y="23"/>
                      <a:pt x="17" y="11"/>
                      <a:pt x="17" y="11"/>
                    </a:cubicBezTo>
                    <a:cubicBezTo>
                      <a:pt x="18" y="8"/>
                      <a:pt x="18" y="7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 bwMode="auto">
              <a:xfrm>
                <a:off x="2612" y="2009"/>
                <a:ext cx="119" cy="189"/>
              </a:xfrm>
              <a:custGeom>
                <a:avLst/>
                <a:gdLst>
                  <a:gd name="T0" fmla="*/ 26 w 50"/>
                  <a:gd name="T1" fmla="*/ 66 h 80"/>
                  <a:gd name="T2" fmla="*/ 50 w 50"/>
                  <a:gd name="T3" fmla="*/ 13 h 80"/>
                  <a:gd name="T4" fmla="*/ 29 w 50"/>
                  <a:gd name="T5" fmla="*/ 0 h 80"/>
                  <a:gd name="T6" fmla="*/ 1 w 50"/>
                  <a:gd name="T7" fmla="*/ 65 h 80"/>
                  <a:gd name="T8" fmla="*/ 25 w 50"/>
                  <a:gd name="T9" fmla="*/ 78 h 80"/>
                  <a:gd name="T10" fmla="*/ 36 w 50"/>
                  <a:gd name="T11" fmla="*/ 73 h 80"/>
                  <a:gd name="T12" fmla="*/ 33 w 50"/>
                  <a:gd name="T13" fmla="*/ 71 h 80"/>
                  <a:gd name="T14" fmla="*/ 26 w 50"/>
                  <a:gd name="T15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0">
                    <a:moveTo>
                      <a:pt x="26" y="66"/>
                    </a:moveTo>
                    <a:cubicBezTo>
                      <a:pt x="29" y="27"/>
                      <a:pt x="50" y="13"/>
                      <a:pt x="50" y="1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3"/>
                      <a:pt x="1" y="65"/>
                      <a:pt x="1" y="65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9" y="80"/>
                      <a:pt x="36" y="73"/>
                      <a:pt x="36" y="73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26" y="79"/>
                      <a:pt x="26" y="71"/>
                      <a:pt x="2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3021" y="2004"/>
                <a:ext cx="123" cy="187"/>
              </a:xfrm>
              <a:custGeom>
                <a:avLst/>
                <a:gdLst>
                  <a:gd name="T0" fmla="*/ 21 w 52"/>
                  <a:gd name="T1" fmla="*/ 0 h 79"/>
                  <a:gd name="T2" fmla="*/ 0 w 52"/>
                  <a:gd name="T3" fmla="*/ 14 h 79"/>
                  <a:gd name="T4" fmla="*/ 24 w 52"/>
                  <a:gd name="T5" fmla="*/ 64 h 79"/>
                  <a:gd name="T6" fmla="*/ 17 w 52"/>
                  <a:gd name="T7" fmla="*/ 70 h 79"/>
                  <a:gd name="T8" fmla="*/ 14 w 52"/>
                  <a:gd name="T9" fmla="*/ 72 h 79"/>
                  <a:gd name="T10" fmla="*/ 25 w 52"/>
                  <a:gd name="T11" fmla="*/ 76 h 79"/>
                  <a:gd name="T12" fmla="*/ 50 w 52"/>
                  <a:gd name="T13" fmla="*/ 63 h 79"/>
                  <a:gd name="T14" fmla="*/ 21 w 52"/>
                  <a:gd name="T1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79">
                    <a:moveTo>
                      <a:pt x="21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21" y="26"/>
                      <a:pt x="24" y="64"/>
                    </a:cubicBezTo>
                    <a:cubicBezTo>
                      <a:pt x="23" y="69"/>
                      <a:pt x="23" y="78"/>
                      <a:pt x="17" y="70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2"/>
                      <a:pt x="20" y="79"/>
                      <a:pt x="25" y="76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3"/>
                      <a:pt x="52" y="23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 bwMode="auto">
              <a:xfrm>
                <a:off x="2757" y="2037"/>
                <a:ext cx="305" cy="277"/>
              </a:xfrm>
              <a:custGeom>
                <a:avLst/>
                <a:gdLst>
                  <a:gd name="T0" fmla="*/ 117 w 129"/>
                  <a:gd name="T1" fmla="*/ 61 h 117"/>
                  <a:gd name="T2" fmla="*/ 118 w 129"/>
                  <a:gd name="T3" fmla="*/ 58 h 117"/>
                  <a:gd name="T4" fmla="*/ 111 w 129"/>
                  <a:gd name="T5" fmla="*/ 8 h 117"/>
                  <a:gd name="T6" fmla="*/ 58 w 129"/>
                  <a:gd name="T7" fmla="*/ 0 h 117"/>
                  <a:gd name="T8" fmla="*/ 23 w 129"/>
                  <a:gd name="T9" fmla="*/ 5 h 117"/>
                  <a:gd name="T10" fmla="*/ 17 w 129"/>
                  <a:gd name="T11" fmla="*/ 8 h 117"/>
                  <a:gd name="T12" fmla="*/ 1 w 129"/>
                  <a:gd name="T13" fmla="*/ 24 h 117"/>
                  <a:gd name="T14" fmla="*/ 24 w 129"/>
                  <a:gd name="T15" fmla="*/ 28 h 117"/>
                  <a:gd name="T16" fmla="*/ 31 w 129"/>
                  <a:gd name="T17" fmla="*/ 22 h 117"/>
                  <a:gd name="T18" fmla="*/ 51 w 129"/>
                  <a:gd name="T19" fmla="*/ 23 h 117"/>
                  <a:gd name="T20" fmla="*/ 93 w 129"/>
                  <a:gd name="T21" fmla="*/ 51 h 117"/>
                  <a:gd name="T22" fmla="*/ 116 w 129"/>
                  <a:gd name="T23" fmla="*/ 69 h 117"/>
                  <a:gd name="T24" fmla="*/ 116 w 129"/>
                  <a:gd name="T25" fmla="*/ 72 h 117"/>
                  <a:gd name="T26" fmla="*/ 113 w 129"/>
                  <a:gd name="T27" fmla="*/ 76 h 117"/>
                  <a:gd name="T28" fmla="*/ 109 w 129"/>
                  <a:gd name="T29" fmla="*/ 76 h 117"/>
                  <a:gd name="T30" fmla="*/ 103 w 129"/>
                  <a:gd name="T31" fmla="*/ 72 h 117"/>
                  <a:gd name="T32" fmla="*/ 99 w 129"/>
                  <a:gd name="T33" fmla="*/ 70 h 117"/>
                  <a:gd name="T34" fmla="*/ 73 w 129"/>
                  <a:gd name="T35" fmla="*/ 59 h 117"/>
                  <a:gd name="T36" fmla="*/ 101 w 129"/>
                  <a:gd name="T37" fmla="*/ 78 h 117"/>
                  <a:gd name="T38" fmla="*/ 103 w 129"/>
                  <a:gd name="T39" fmla="*/ 83 h 117"/>
                  <a:gd name="T40" fmla="*/ 100 w 129"/>
                  <a:gd name="T41" fmla="*/ 88 h 117"/>
                  <a:gd name="T42" fmla="*/ 96 w 129"/>
                  <a:gd name="T43" fmla="*/ 88 h 117"/>
                  <a:gd name="T44" fmla="*/ 79 w 129"/>
                  <a:gd name="T45" fmla="*/ 79 h 117"/>
                  <a:gd name="T46" fmla="*/ 71 w 129"/>
                  <a:gd name="T47" fmla="*/ 74 h 117"/>
                  <a:gd name="T48" fmla="*/ 66 w 129"/>
                  <a:gd name="T49" fmla="*/ 75 h 117"/>
                  <a:gd name="T50" fmla="*/ 69 w 129"/>
                  <a:gd name="T51" fmla="*/ 80 h 117"/>
                  <a:gd name="T52" fmla="*/ 83 w 129"/>
                  <a:gd name="T53" fmla="*/ 88 h 117"/>
                  <a:gd name="T54" fmla="*/ 86 w 129"/>
                  <a:gd name="T55" fmla="*/ 92 h 117"/>
                  <a:gd name="T56" fmla="*/ 86 w 129"/>
                  <a:gd name="T57" fmla="*/ 98 h 117"/>
                  <a:gd name="T58" fmla="*/ 82 w 129"/>
                  <a:gd name="T59" fmla="*/ 100 h 117"/>
                  <a:gd name="T60" fmla="*/ 79 w 129"/>
                  <a:gd name="T61" fmla="*/ 99 h 117"/>
                  <a:gd name="T62" fmla="*/ 71 w 129"/>
                  <a:gd name="T63" fmla="*/ 95 h 117"/>
                  <a:gd name="T64" fmla="*/ 62 w 129"/>
                  <a:gd name="T65" fmla="*/ 91 h 117"/>
                  <a:gd name="T66" fmla="*/ 59 w 129"/>
                  <a:gd name="T67" fmla="*/ 96 h 117"/>
                  <a:gd name="T68" fmla="*/ 69 w 129"/>
                  <a:gd name="T69" fmla="*/ 101 h 117"/>
                  <a:gd name="T70" fmla="*/ 71 w 129"/>
                  <a:gd name="T71" fmla="*/ 106 h 117"/>
                  <a:gd name="T72" fmla="*/ 69 w 129"/>
                  <a:gd name="T73" fmla="*/ 110 h 117"/>
                  <a:gd name="T74" fmla="*/ 67 w 129"/>
                  <a:gd name="T75" fmla="*/ 110 h 117"/>
                  <a:gd name="T76" fmla="*/ 65 w 129"/>
                  <a:gd name="T77" fmla="*/ 110 h 117"/>
                  <a:gd name="T78" fmla="*/ 51 w 129"/>
                  <a:gd name="T79" fmla="*/ 110 h 117"/>
                  <a:gd name="T80" fmla="*/ 63 w 129"/>
                  <a:gd name="T81" fmla="*/ 116 h 117"/>
                  <a:gd name="T82" fmla="*/ 63 w 129"/>
                  <a:gd name="T83" fmla="*/ 116 h 117"/>
                  <a:gd name="T84" fmla="*/ 63 w 129"/>
                  <a:gd name="T85" fmla="*/ 116 h 117"/>
                  <a:gd name="T86" fmla="*/ 69 w 129"/>
                  <a:gd name="T87" fmla="*/ 117 h 117"/>
                  <a:gd name="T88" fmla="*/ 76 w 129"/>
                  <a:gd name="T89" fmla="*/ 112 h 117"/>
                  <a:gd name="T90" fmla="*/ 77 w 129"/>
                  <a:gd name="T91" fmla="*/ 106 h 117"/>
                  <a:gd name="T92" fmla="*/ 82 w 129"/>
                  <a:gd name="T93" fmla="*/ 106 h 117"/>
                  <a:gd name="T94" fmla="*/ 82 w 129"/>
                  <a:gd name="T95" fmla="*/ 106 h 117"/>
                  <a:gd name="T96" fmla="*/ 91 w 129"/>
                  <a:gd name="T97" fmla="*/ 102 h 117"/>
                  <a:gd name="T98" fmla="*/ 93 w 129"/>
                  <a:gd name="T99" fmla="*/ 94 h 117"/>
                  <a:gd name="T100" fmla="*/ 102 w 129"/>
                  <a:gd name="T101" fmla="*/ 94 h 117"/>
                  <a:gd name="T102" fmla="*/ 110 w 129"/>
                  <a:gd name="T103" fmla="*/ 83 h 117"/>
                  <a:gd name="T104" fmla="*/ 111 w 129"/>
                  <a:gd name="T105" fmla="*/ 83 h 117"/>
                  <a:gd name="T106" fmla="*/ 117 w 129"/>
                  <a:gd name="T107" fmla="*/ 81 h 117"/>
                  <a:gd name="T108" fmla="*/ 122 w 129"/>
                  <a:gd name="T109" fmla="*/ 74 h 117"/>
                  <a:gd name="T110" fmla="*/ 121 w 129"/>
                  <a:gd name="T111" fmla="*/ 6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9" h="117">
                    <a:moveTo>
                      <a:pt x="118" y="61"/>
                    </a:moveTo>
                    <a:cubicBezTo>
                      <a:pt x="117" y="61"/>
                      <a:pt x="117" y="61"/>
                      <a:pt x="117" y="61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6" y="58"/>
                      <a:pt x="118" y="58"/>
                      <a:pt x="118" y="58"/>
                    </a:cubicBezTo>
                    <a:cubicBezTo>
                      <a:pt x="124" y="55"/>
                      <a:pt x="129" y="52"/>
                      <a:pt x="129" y="52"/>
                    </a:cubicBezTo>
                    <a:cubicBezTo>
                      <a:pt x="129" y="25"/>
                      <a:pt x="111" y="8"/>
                      <a:pt x="111" y="8"/>
                    </a:cubicBezTo>
                    <a:cubicBezTo>
                      <a:pt x="111" y="8"/>
                      <a:pt x="104" y="13"/>
                      <a:pt x="98" y="14"/>
                    </a:cubicBezTo>
                    <a:cubicBezTo>
                      <a:pt x="92" y="14"/>
                      <a:pt x="59" y="0"/>
                      <a:pt x="58" y="0"/>
                    </a:cubicBezTo>
                    <a:cubicBezTo>
                      <a:pt x="58" y="0"/>
                      <a:pt x="53" y="1"/>
                      <a:pt x="52" y="1"/>
                    </a:cubicBezTo>
                    <a:cubicBezTo>
                      <a:pt x="51" y="1"/>
                      <a:pt x="27" y="5"/>
                      <a:pt x="23" y="5"/>
                    </a:cubicBezTo>
                    <a:cubicBezTo>
                      <a:pt x="21" y="5"/>
                      <a:pt x="20" y="5"/>
                      <a:pt x="20" y="6"/>
                    </a:cubicBezTo>
                    <a:cubicBezTo>
                      <a:pt x="19" y="6"/>
                      <a:pt x="18" y="6"/>
                      <a:pt x="17" y="8"/>
                    </a:cubicBezTo>
                    <a:cubicBezTo>
                      <a:pt x="15" y="9"/>
                      <a:pt x="14" y="11"/>
                      <a:pt x="12" y="13"/>
                    </a:cubicBezTo>
                    <a:cubicBezTo>
                      <a:pt x="9" y="16"/>
                      <a:pt x="5" y="21"/>
                      <a:pt x="1" y="24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2" y="30"/>
                      <a:pt x="12" y="38"/>
                      <a:pt x="24" y="28"/>
                    </a:cubicBezTo>
                    <a:cubicBezTo>
                      <a:pt x="28" y="25"/>
                      <a:pt x="30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1"/>
                      <a:pt x="32" y="21"/>
                      <a:pt x="32" y="21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5" y="67"/>
                      <a:pt x="115" y="68"/>
                      <a:pt x="116" y="69"/>
                    </a:cubicBezTo>
                    <a:cubicBezTo>
                      <a:pt x="116" y="69"/>
                      <a:pt x="116" y="70"/>
                      <a:pt x="116" y="71"/>
                    </a:cubicBezTo>
                    <a:cubicBezTo>
                      <a:pt x="116" y="71"/>
                      <a:pt x="116" y="72"/>
                      <a:pt x="116" y="72"/>
                    </a:cubicBezTo>
                    <a:cubicBezTo>
                      <a:pt x="116" y="73"/>
                      <a:pt x="116" y="74"/>
                      <a:pt x="115" y="74"/>
                    </a:cubicBezTo>
                    <a:cubicBezTo>
                      <a:pt x="115" y="75"/>
                      <a:pt x="114" y="75"/>
                      <a:pt x="113" y="76"/>
                    </a:cubicBezTo>
                    <a:cubicBezTo>
                      <a:pt x="113" y="76"/>
                      <a:pt x="112" y="76"/>
                      <a:pt x="111" y="76"/>
                    </a:cubicBezTo>
                    <a:cubicBezTo>
                      <a:pt x="111" y="76"/>
                      <a:pt x="110" y="76"/>
                      <a:pt x="109" y="76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6" y="57"/>
                      <a:pt x="74" y="58"/>
                      <a:pt x="73" y="59"/>
                    </a:cubicBezTo>
                    <a:cubicBezTo>
                      <a:pt x="72" y="61"/>
                      <a:pt x="73" y="63"/>
                      <a:pt x="74" y="64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2" y="79"/>
                      <a:pt x="102" y="80"/>
                    </a:cubicBezTo>
                    <a:cubicBezTo>
                      <a:pt x="103" y="81"/>
                      <a:pt x="103" y="82"/>
                      <a:pt x="103" y="83"/>
                    </a:cubicBezTo>
                    <a:cubicBezTo>
                      <a:pt x="103" y="84"/>
                      <a:pt x="103" y="85"/>
                      <a:pt x="102" y="87"/>
                    </a:cubicBezTo>
                    <a:cubicBezTo>
                      <a:pt x="102" y="87"/>
                      <a:pt x="101" y="88"/>
                      <a:pt x="100" y="88"/>
                    </a:cubicBezTo>
                    <a:cubicBezTo>
                      <a:pt x="99" y="88"/>
                      <a:pt x="99" y="88"/>
                      <a:pt x="98" y="88"/>
                    </a:cubicBezTo>
                    <a:cubicBezTo>
                      <a:pt x="98" y="88"/>
                      <a:pt x="97" y="88"/>
                      <a:pt x="96" y="88"/>
                    </a:cubicBezTo>
                    <a:cubicBezTo>
                      <a:pt x="96" y="88"/>
                      <a:pt x="94" y="87"/>
                      <a:pt x="92" y="86"/>
                    </a:cubicBezTo>
                    <a:cubicBezTo>
                      <a:pt x="89" y="84"/>
                      <a:pt x="83" y="81"/>
                      <a:pt x="79" y="79"/>
                    </a:cubicBezTo>
                    <a:cubicBezTo>
                      <a:pt x="77" y="77"/>
                      <a:pt x="74" y="76"/>
                      <a:pt x="73" y="75"/>
                    </a:cubicBezTo>
                    <a:cubicBezTo>
                      <a:pt x="72" y="75"/>
                      <a:pt x="71" y="75"/>
                      <a:pt x="71" y="74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3"/>
                      <a:pt x="67" y="73"/>
                      <a:pt x="66" y="75"/>
                    </a:cubicBezTo>
                    <a:cubicBezTo>
                      <a:pt x="65" y="77"/>
                      <a:pt x="65" y="79"/>
                      <a:pt x="67" y="79"/>
                    </a:cubicBezTo>
                    <a:cubicBezTo>
                      <a:pt x="67" y="80"/>
                      <a:pt x="68" y="80"/>
                      <a:pt x="69" y="80"/>
                    </a:cubicBezTo>
                    <a:cubicBezTo>
                      <a:pt x="71" y="82"/>
                      <a:pt x="77" y="85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4" y="89"/>
                      <a:pt x="84" y="89"/>
                    </a:cubicBezTo>
                    <a:cubicBezTo>
                      <a:pt x="85" y="90"/>
                      <a:pt x="86" y="91"/>
                      <a:pt x="86" y="92"/>
                    </a:cubicBezTo>
                    <a:cubicBezTo>
                      <a:pt x="87" y="93"/>
                      <a:pt x="87" y="94"/>
                      <a:pt x="87" y="95"/>
                    </a:cubicBezTo>
                    <a:cubicBezTo>
                      <a:pt x="87" y="96"/>
                      <a:pt x="87" y="97"/>
                      <a:pt x="86" y="98"/>
                    </a:cubicBezTo>
                    <a:cubicBezTo>
                      <a:pt x="86" y="99"/>
                      <a:pt x="85" y="99"/>
                      <a:pt x="84" y="100"/>
                    </a:cubicBezTo>
                    <a:cubicBezTo>
                      <a:pt x="83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1" y="100"/>
                      <a:pt x="80" y="100"/>
                      <a:pt x="79" y="99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1" y="95"/>
                      <a:pt x="71" y="95"/>
                    </a:cubicBezTo>
                    <a:cubicBezTo>
                      <a:pt x="71" y="95"/>
                      <a:pt x="70" y="95"/>
                      <a:pt x="70" y="95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1" y="90"/>
                      <a:pt x="59" y="91"/>
                      <a:pt x="58" y="92"/>
                    </a:cubicBezTo>
                    <a:cubicBezTo>
                      <a:pt x="57" y="94"/>
                      <a:pt x="58" y="96"/>
                      <a:pt x="59" y="96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70" y="102"/>
                      <a:pt x="70" y="103"/>
                      <a:pt x="71" y="104"/>
                    </a:cubicBezTo>
                    <a:cubicBezTo>
                      <a:pt x="71" y="104"/>
                      <a:pt x="71" y="105"/>
                      <a:pt x="71" y="106"/>
                    </a:cubicBezTo>
                    <a:cubicBezTo>
                      <a:pt x="71" y="107"/>
                      <a:pt x="71" y="108"/>
                      <a:pt x="70" y="109"/>
                    </a:cubicBezTo>
                    <a:cubicBezTo>
                      <a:pt x="70" y="109"/>
                      <a:pt x="70" y="110"/>
                      <a:pt x="69" y="110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7" y="110"/>
                      <a:pt x="66" y="110"/>
                      <a:pt x="65" y="110"/>
                    </a:cubicBezTo>
                    <a:cubicBezTo>
                      <a:pt x="65" y="110"/>
                      <a:pt x="65" y="110"/>
                      <a:pt x="65" y="110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2" y="108"/>
                      <a:pt x="51" y="110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4" y="116"/>
                      <a:pt x="66" y="117"/>
                      <a:pt x="67" y="117"/>
                    </a:cubicBezTo>
                    <a:cubicBezTo>
                      <a:pt x="68" y="117"/>
                      <a:pt x="68" y="117"/>
                      <a:pt x="69" y="117"/>
                    </a:cubicBezTo>
                    <a:cubicBezTo>
                      <a:pt x="70" y="116"/>
                      <a:pt x="71" y="116"/>
                      <a:pt x="72" y="115"/>
                    </a:cubicBezTo>
                    <a:cubicBezTo>
                      <a:pt x="73" y="115"/>
                      <a:pt x="75" y="114"/>
                      <a:pt x="76" y="112"/>
                    </a:cubicBezTo>
                    <a:cubicBezTo>
                      <a:pt x="77" y="110"/>
                      <a:pt x="77" y="108"/>
                      <a:pt x="77" y="106"/>
                    </a:cubicBezTo>
                    <a:cubicBezTo>
                      <a:pt x="77" y="106"/>
                      <a:pt x="77" y="106"/>
                      <a:pt x="77" y="106"/>
                    </a:cubicBezTo>
                    <a:cubicBezTo>
                      <a:pt x="79" y="106"/>
                      <a:pt x="80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4" y="106"/>
                      <a:pt x="86" y="106"/>
                    </a:cubicBezTo>
                    <a:cubicBezTo>
                      <a:pt x="88" y="105"/>
                      <a:pt x="90" y="104"/>
                      <a:pt x="91" y="102"/>
                    </a:cubicBezTo>
                    <a:cubicBezTo>
                      <a:pt x="93" y="99"/>
                      <a:pt x="94" y="97"/>
                      <a:pt x="94" y="95"/>
                    </a:cubicBezTo>
                    <a:cubicBezTo>
                      <a:pt x="94" y="94"/>
                      <a:pt x="94" y="94"/>
                      <a:pt x="93" y="94"/>
                    </a:cubicBezTo>
                    <a:cubicBezTo>
                      <a:pt x="95" y="95"/>
                      <a:pt x="97" y="95"/>
                      <a:pt x="98" y="95"/>
                    </a:cubicBezTo>
                    <a:cubicBezTo>
                      <a:pt x="99" y="95"/>
                      <a:pt x="101" y="95"/>
                      <a:pt x="102" y="94"/>
                    </a:cubicBezTo>
                    <a:cubicBezTo>
                      <a:pt x="104" y="94"/>
                      <a:pt x="106" y="92"/>
                      <a:pt x="107" y="90"/>
                    </a:cubicBezTo>
                    <a:cubicBezTo>
                      <a:pt x="109" y="88"/>
                      <a:pt x="110" y="86"/>
                      <a:pt x="110" y="83"/>
                    </a:cubicBezTo>
                    <a:cubicBezTo>
                      <a:pt x="110" y="83"/>
                      <a:pt x="109" y="83"/>
                      <a:pt x="109" y="82"/>
                    </a:cubicBezTo>
                    <a:cubicBezTo>
                      <a:pt x="110" y="82"/>
                      <a:pt x="111" y="83"/>
                      <a:pt x="111" y="83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13" y="83"/>
                      <a:pt x="115" y="82"/>
                      <a:pt x="117" y="81"/>
                    </a:cubicBezTo>
                    <a:cubicBezTo>
                      <a:pt x="118" y="80"/>
                      <a:pt x="119" y="79"/>
                      <a:pt x="120" y="78"/>
                    </a:cubicBezTo>
                    <a:cubicBezTo>
                      <a:pt x="121" y="77"/>
                      <a:pt x="122" y="75"/>
                      <a:pt x="122" y="74"/>
                    </a:cubicBezTo>
                    <a:cubicBezTo>
                      <a:pt x="122" y="73"/>
                      <a:pt x="122" y="72"/>
                      <a:pt x="122" y="71"/>
                    </a:cubicBezTo>
                    <a:cubicBezTo>
                      <a:pt x="122" y="69"/>
                      <a:pt x="122" y="67"/>
                      <a:pt x="121" y="65"/>
                    </a:cubicBezTo>
                    <a:cubicBezTo>
                      <a:pt x="120" y="64"/>
                      <a:pt x="119" y="63"/>
                      <a:pt x="11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 bwMode="auto">
              <a:xfrm>
                <a:off x="2688" y="2054"/>
                <a:ext cx="85" cy="156"/>
              </a:xfrm>
              <a:custGeom>
                <a:avLst/>
                <a:gdLst>
                  <a:gd name="T0" fmla="*/ 20 w 36"/>
                  <a:gd name="T1" fmla="*/ 53 h 66"/>
                  <a:gd name="T2" fmla="*/ 17 w 36"/>
                  <a:gd name="T3" fmla="*/ 51 h 66"/>
                  <a:gd name="T4" fmla="*/ 16 w 36"/>
                  <a:gd name="T5" fmla="*/ 50 h 66"/>
                  <a:gd name="T6" fmla="*/ 15 w 36"/>
                  <a:gd name="T7" fmla="*/ 49 h 66"/>
                  <a:gd name="T8" fmla="*/ 6 w 36"/>
                  <a:gd name="T9" fmla="*/ 45 h 66"/>
                  <a:gd name="T10" fmla="*/ 14 w 36"/>
                  <a:gd name="T11" fmla="*/ 16 h 66"/>
                  <a:gd name="T12" fmla="*/ 20 w 36"/>
                  <a:gd name="T13" fmla="*/ 8 h 66"/>
                  <a:gd name="T14" fmla="*/ 21 w 36"/>
                  <a:gd name="T15" fmla="*/ 7 h 66"/>
                  <a:gd name="T16" fmla="*/ 25 w 36"/>
                  <a:gd name="T17" fmla="*/ 7 h 66"/>
                  <a:gd name="T18" fmla="*/ 31 w 36"/>
                  <a:gd name="T19" fmla="*/ 9 h 66"/>
                  <a:gd name="T20" fmla="*/ 36 w 36"/>
                  <a:gd name="T21" fmla="*/ 3 h 66"/>
                  <a:gd name="T22" fmla="*/ 35 w 36"/>
                  <a:gd name="T23" fmla="*/ 3 h 66"/>
                  <a:gd name="T24" fmla="*/ 26 w 36"/>
                  <a:gd name="T25" fmla="*/ 1 h 66"/>
                  <a:gd name="T26" fmla="*/ 23 w 36"/>
                  <a:gd name="T27" fmla="*/ 0 h 66"/>
                  <a:gd name="T28" fmla="*/ 22 w 36"/>
                  <a:gd name="T29" fmla="*/ 0 h 66"/>
                  <a:gd name="T30" fmla="*/ 22 w 36"/>
                  <a:gd name="T31" fmla="*/ 0 h 66"/>
                  <a:gd name="T32" fmla="*/ 22 w 36"/>
                  <a:gd name="T33" fmla="*/ 0 h 66"/>
                  <a:gd name="T34" fmla="*/ 19 w 36"/>
                  <a:gd name="T35" fmla="*/ 0 h 66"/>
                  <a:gd name="T36" fmla="*/ 9 w 36"/>
                  <a:gd name="T37" fmla="*/ 13 h 66"/>
                  <a:gd name="T38" fmla="*/ 0 w 36"/>
                  <a:gd name="T39" fmla="*/ 46 h 66"/>
                  <a:gd name="T40" fmla="*/ 0 w 36"/>
                  <a:gd name="T41" fmla="*/ 47 h 66"/>
                  <a:gd name="T42" fmla="*/ 2 w 36"/>
                  <a:gd name="T43" fmla="*/ 50 h 66"/>
                  <a:gd name="T44" fmla="*/ 5 w 36"/>
                  <a:gd name="T45" fmla="*/ 51 h 66"/>
                  <a:gd name="T46" fmla="*/ 13 w 36"/>
                  <a:gd name="T47" fmla="*/ 55 h 66"/>
                  <a:gd name="T48" fmla="*/ 13 w 36"/>
                  <a:gd name="T49" fmla="*/ 55 h 66"/>
                  <a:gd name="T50" fmla="*/ 17 w 36"/>
                  <a:gd name="T51" fmla="*/ 59 h 66"/>
                  <a:gd name="T52" fmla="*/ 25 w 36"/>
                  <a:gd name="T53" fmla="*/ 66 h 66"/>
                  <a:gd name="T54" fmla="*/ 27 w 36"/>
                  <a:gd name="T55" fmla="*/ 60 h 66"/>
                  <a:gd name="T56" fmla="*/ 20 w 36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" h="66">
                    <a:moveTo>
                      <a:pt x="20" y="53"/>
                    </a:moveTo>
                    <a:cubicBezTo>
                      <a:pt x="19" y="52"/>
                      <a:pt x="18" y="51"/>
                      <a:pt x="17" y="51"/>
                    </a:cubicBezTo>
                    <a:cubicBezTo>
                      <a:pt x="17" y="50"/>
                      <a:pt x="17" y="50"/>
                      <a:pt x="16" y="50"/>
                    </a:cubicBezTo>
                    <a:cubicBezTo>
                      <a:pt x="16" y="50"/>
                      <a:pt x="16" y="49"/>
                      <a:pt x="15" y="49"/>
                    </a:cubicBezTo>
                    <a:cubicBezTo>
                      <a:pt x="11" y="47"/>
                      <a:pt x="8" y="46"/>
                      <a:pt x="6" y="45"/>
                    </a:cubicBezTo>
                    <a:cubicBezTo>
                      <a:pt x="6" y="33"/>
                      <a:pt x="10" y="23"/>
                      <a:pt x="14" y="16"/>
                    </a:cubicBezTo>
                    <a:cubicBezTo>
                      <a:pt x="16" y="13"/>
                      <a:pt x="19" y="10"/>
                      <a:pt x="20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7"/>
                      <a:pt x="23" y="7"/>
                      <a:pt x="25" y="7"/>
                    </a:cubicBezTo>
                    <a:cubicBezTo>
                      <a:pt x="26" y="8"/>
                      <a:pt x="29" y="9"/>
                      <a:pt x="31" y="9"/>
                    </a:cubicBezTo>
                    <a:cubicBezTo>
                      <a:pt x="33" y="7"/>
                      <a:pt x="35" y="5"/>
                      <a:pt x="36" y="3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2" y="3"/>
                      <a:pt x="29" y="2"/>
                      <a:pt x="26" y="1"/>
                    </a:cubicBezTo>
                    <a:cubicBezTo>
                      <a:pt x="25" y="1"/>
                      <a:pt x="24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19" y="0"/>
                      <a:pt x="19" y="0"/>
                    </a:cubicBezTo>
                    <a:cubicBezTo>
                      <a:pt x="18" y="1"/>
                      <a:pt x="14" y="5"/>
                      <a:pt x="9" y="13"/>
                    </a:cubicBezTo>
                    <a:cubicBezTo>
                      <a:pt x="4" y="20"/>
                      <a:pt x="0" y="32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49"/>
                      <a:pt x="2" y="50"/>
                    </a:cubicBezTo>
                    <a:cubicBezTo>
                      <a:pt x="2" y="50"/>
                      <a:pt x="3" y="50"/>
                      <a:pt x="5" y="51"/>
                    </a:cubicBezTo>
                    <a:cubicBezTo>
                      <a:pt x="7" y="52"/>
                      <a:pt x="10" y="54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4" y="56"/>
                      <a:pt x="16" y="57"/>
                      <a:pt x="17" y="59"/>
                    </a:cubicBezTo>
                    <a:cubicBezTo>
                      <a:pt x="19" y="61"/>
                      <a:pt x="25" y="66"/>
                      <a:pt x="25" y="66"/>
                    </a:cubicBezTo>
                    <a:cubicBezTo>
                      <a:pt x="26" y="64"/>
                      <a:pt x="26" y="62"/>
                      <a:pt x="27" y="60"/>
                    </a:cubicBezTo>
                    <a:cubicBezTo>
                      <a:pt x="25" y="57"/>
                      <a:pt x="22" y="55"/>
                      <a:pt x="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739" name="组合 37"/>
            <p:cNvGrpSpPr/>
            <p:nvPr/>
          </p:nvGrpSpPr>
          <p:grpSpPr bwMode="auto">
            <a:xfrm>
              <a:off x="3444751" y="2249085"/>
              <a:ext cx="2312135" cy="1258879"/>
              <a:chOff x="3444751" y="2249085"/>
              <a:chExt cx="2312135" cy="1258879"/>
            </a:xfrm>
          </p:grpSpPr>
          <p:sp>
            <p:nvSpPr>
              <p:cNvPr id="107" name="矩形 104"/>
              <p:cNvSpPr/>
              <p:nvPr/>
            </p:nvSpPr>
            <p:spPr>
              <a:xfrm>
                <a:off x="3444751" y="2283885"/>
                <a:ext cx="2304195" cy="1224547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1224137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88033"/>
                    </a:lnTo>
                    <a:lnTo>
                      <a:pt x="288034" y="288033"/>
                    </a:lnTo>
                    <a:lnTo>
                      <a:pt x="288034" y="1224137"/>
                    </a:lnTo>
                    <a:lnTo>
                      <a:pt x="0" y="1224137"/>
                    </a:ln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矩形 104"/>
              <p:cNvSpPr/>
              <p:nvPr/>
            </p:nvSpPr>
            <p:spPr>
              <a:xfrm>
                <a:off x="3452692" y="2248943"/>
                <a:ext cx="2304194" cy="254121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254258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54258"/>
                    </a:lnTo>
                    <a:cubicBezTo>
                      <a:pt x="2202380" y="214619"/>
                      <a:pt x="2096306" y="180585"/>
                      <a:pt x="1987093" y="150937"/>
                    </a:cubicBezTo>
                    <a:cubicBezTo>
                      <a:pt x="1234466" y="-53381"/>
                      <a:pt x="505115" y="-2623"/>
                      <a:pt x="0" y="2439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40" name="组合 41"/>
            <p:cNvGrpSpPr/>
            <p:nvPr/>
          </p:nvGrpSpPr>
          <p:grpSpPr bwMode="auto">
            <a:xfrm>
              <a:off x="3759277" y="2581173"/>
              <a:ext cx="1989295" cy="941553"/>
              <a:chOff x="3759277" y="2581173"/>
              <a:chExt cx="1989295" cy="941553"/>
            </a:xfrm>
          </p:grpSpPr>
          <p:sp>
            <p:nvSpPr>
              <p:cNvPr id="30741" name="TextBox 110"/>
              <p:cNvSpPr txBox="1">
                <a:spLocks noChangeArrowheads="1"/>
              </p:cNvSpPr>
              <p:nvPr/>
            </p:nvSpPr>
            <p:spPr bwMode="auto">
              <a:xfrm>
                <a:off x="3759277" y="3030283"/>
                <a:ext cx="107318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2" name="TextBox 111"/>
              <p:cNvSpPr txBox="1">
                <a:spLocks noChangeArrowheads="1"/>
              </p:cNvSpPr>
              <p:nvPr/>
            </p:nvSpPr>
            <p:spPr bwMode="auto">
              <a:xfrm>
                <a:off x="3774517" y="2716540"/>
                <a:ext cx="139393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3" name="矩形 15"/>
              <p:cNvSpPr>
                <a:spLocks noChangeArrowheads="1"/>
              </p:cNvSpPr>
              <p:nvPr/>
            </p:nvSpPr>
            <p:spPr bwMode="auto">
              <a:xfrm>
                <a:off x="5086211" y="2581173"/>
                <a:ext cx="6623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2A65AC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280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 bwMode="auto">
          <a:xfrm>
            <a:off x="5924550" y="1484313"/>
            <a:ext cx="2319338" cy="1604962"/>
            <a:chOff x="5924709" y="1484784"/>
            <a:chExt cx="2319699" cy="1604168"/>
          </a:xfrm>
        </p:grpSpPr>
        <p:grpSp>
          <p:nvGrpSpPr>
            <p:cNvPr id="30" name="Group 33"/>
            <p:cNvGrpSpPr>
              <a:grpSpLocks noChangeAspect="1"/>
            </p:cNvGrpSpPr>
            <p:nvPr/>
          </p:nvGrpSpPr>
          <p:grpSpPr bwMode="auto">
            <a:xfrm>
              <a:off x="7798834" y="1484784"/>
              <a:ext cx="445574" cy="320158"/>
              <a:chOff x="4737" y="817"/>
              <a:chExt cx="437" cy="314"/>
            </a:xfrm>
            <a:solidFill>
              <a:srgbClr val="2A65AC"/>
            </a:solidFill>
          </p:grpSpPr>
          <p:sp>
            <p:nvSpPr>
              <p:cNvPr id="32" name="Freeform 34"/>
              <p:cNvSpPr/>
              <p:nvPr/>
            </p:nvSpPr>
            <p:spPr bwMode="auto">
              <a:xfrm>
                <a:off x="4737" y="883"/>
                <a:ext cx="120" cy="115"/>
              </a:xfrm>
              <a:custGeom>
                <a:avLst/>
                <a:gdLst>
                  <a:gd name="T0" fmla="*/ 78 w 120"/>
                  <a:gd name="T1" fmla="*/ 0 h 115"/>
                  <a:gd name="T2" fmla="*/ 0 w 120"/>
                  <a:gd name="T3" fmla="*/ 78 h 115"/>
                  <a:gd name="T4" fmla="*/ 0 w 120"/>
                  <a:gd name="T5" fmla="*/ 115 h 115"/>
                  <a:gd name="T6" fmla="*/ 78 w 120"/>
                  <a:gd name="T7" fmla="*/ 37 h 115"/>
                  <a:gd name="T8" fmla="*/ 101 w 120"/>
                  <a:gd name="T9" fmla="*/ 61 h 115"/>
                  <a:gd name="T10" fmla="*/ 120 w 120"/>
                  <a:gd name="T11" fmla="*/ 42 h 115"/>
                  <a:gd name="T12" fmla="*/ 78 w 120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5">
                    <a:moveTo>
                      <a:pt x="78" y="0"/>
                    </a:moveTo>
                    <a:lnTo>
                      <a:pt x="0" y="78"/>
                    </a:lnTo>
                    <a:lnTo>
                      <a:pt x="0" y="115"/>
                    </a:lnTo>
                    <a:lnTo>
                      <a:pt x="78" y="37"/>
                    </a:lnTo>
                    <a:lnTo>
                      <a:pt x="101" y="61"/>
                    </a:lnTo>
                    <a:lnTo>
                      <a:pt x="120" y="42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35"/>
              <p:cNvSpPr/>
              <p:nvPr/>
            </p:nvSpPr>
            <p:spPr bwMode="auto">
              <a:xfrm>
                <a:off x="4737" y="817"/>
                <a:ext cx="437" cy="295"/>
              </a:xfrm>
              <a:custGeom>
                <a:avLst/>
                <a:gdLst>
                  <a:gd name="T0" fmla="*/ 183 w 185"/>
                  <a:gd name="T1" fmla="*/ 2 h 125"/>
                  <a:gd name="T2" fmla="*/ 179 w 185"/>
                  <a:gd name="T3" fmla="*/ 0 h 125"/>
                  <a:gd name="T4" fmla="*/ 153 w 185"/>
                  <a:gd name="T5" fmla="*/ 0 h 125"/>
                  <a:gd name="T6" fmla="*/ 148 w 185"/>
                  <a:gd name="T7" fmla="*/ 6 h 125"/>
                  <a:gd name="T8" fmla="*/ 153 w 185"/>
                  <a:gd name="T9" fmla="*/ 12 h 125"/>
                  <a:gd name="T10" fmla="*/ 165 w 185"/>
                  <a:gd name="T11" fmla="*/ 12 h 125"/>
                  <a:gd name="T12" fmla="*/ 121 w 185"/>
                  <a:gd name="T13" fmla="*/ 56 h 125"/>
                  <a:gd name="T14" fmla="*/ 86 w 185"/>
                  <a:gd name="T15" fmla="*/ 22 h 125"/>
                  <a:gd name="T16" fmla="*/ 0 w 185"/>
                  <a:gd name="T17" fmla="*/ 108 h 125"/>
                  <a:gd name="T18" fmla="*/ 0 w 185"/>
                  <a:gd name="T19" fmla="*/ 125 h 125"/>
                  <a:gd name="T20" fmla="*/ 86 w 185"/>
                  <a:gd name="T21" fmla="*/ 38 h 125"/>
                  <a:gd name="T22" fmla="*/ 121 w 185"/>
                  <a:gd name="T23" fmla="*/ 73 h 125"/>
                  <a:gd name="T24" fmla="*/ 173 w 185"/>
                  <a:gd name="T25" fmla="*/ 20 h 125"/>
                  <a:gd name="T26" fmla="*/ 173 w 185"/>
                  <a:gd name="T27" fmla="*/ 32 h 125"/>
                  <a:gd name="T28" fmla="*/ 179 w 185"/>
                  <a:gd name="T29" fmla="*/ 38 h 125"/>
                  <a:gd name="T30" fmla="*/ 185 w 185"/>
                  <a:gd name="T31" fmla="*/ 32 h 125"/>
                  <a:gd name="T32" fmla="*/ 185 w 185"/>
                  <a:gd name="T33" fmla="*/ 6 h 125"/>
                  <a:gd name="T34" fmla="*/ 183 w 185"/>
                  <a:gd name="T35" fmla="*/ 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5" h="125">
                    <a:moveTo>
                      <a:pt x="183" y="2"/>
                    </a:moveTo>
                    <a:cubicBezTo>
                      <a:pt x="182" y="1"/>
                      <a:pt x="181" y="0"/>
                      <a:pt x="179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0" y="0"/>
                      <a:pt x="148" y="3"/>
                      <a:pt x="148" y="6"/>
                    </a:cubicBezTo>
                    <a:cubicBezTo>
                      <a:pt x="148" y="9"/>
                      <a:pt x="150" y="12"/>
                      <a:pt x="153" y="12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73" y="20"/>
                      <a:pt x="173" y="20"/>
                      <a:pt x="173" y="20"/>
                    </a:cubicBezTo>
                    <a:cubicBezTo>
                      <a:pt x="173" y="32"/>
                      <a:pt x="173" y="32"/>
                      <a:pt x="173" y="32"/>
                    </a:cubicBezTo>
                    <a:cubicBezTo>
                      <a:pt x="173" y="35"/>
                      <a:pt x="176" y="38"/>
                      <a:pt x="179" y="38"/>
                    </a:cubicBezTo>
                    <a:cubicBezTo>
                      <a:pt x="182" y="38"/>
                      <a:pt x="185" y="35"/>
                      <a:pt x="185" y="32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5"/>
                      <a:pt x="184" y="3"/>
                      <a:pt x="18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36"/>
              <p:cNvSpPr/>
              <p:nvPr/>
            </p:nvSpPr>
            <p:spPr bwMode="auto">
              <a:xfrm>
                <a:off x="4883" y="963"/>
                <a:ext cx="291" cy="168"/>
              </a:xfrm>
              <a:custGeom>
                <a:avLst/>
                <a:gdLst>
                  <a:gd name="T0" fmla="*/ 117 w 123"/>
                  <a:gd name="T1" fmla="*/ 37 h 71"/>
                  <a:gd name="T2" fmla="*/ 123 w 123"/>
                  <a:gd name="T3" fmla="*/ 31 h 71"/>
                  <a:gd name="T4" fmla="*/ 123 w 123"/>
                  <a:gd name="T5" fmla="*/ 5 h 71"/>
                  <a:gd name="T6" fmla="*/ 121 w 123"/>
                  <a:gd name="T7" fmla="*/ 1 h 71"/>
                  <a:gd name="T8" fmla="*/ 117 w 123"/>
                  <a:gd name="T9" fmla="*/ 0 h 71"/>
                  <a:gd name="T10" fmla="*/ 91 w 123"/>
                  <a:gd name="T11" fmla="*/ 0 h 71"/>
                  <a:gd name="T12" fmla="*/ 86 w 123"/>
                  <a:gd name="T13" fmla="*/ 5 h 71"/>
                  <a:gd name="T14" fmla="*/ 91 w 123"/>
                  <a:gd name="T15" fmla="*/ 11 h 71"/>
                  <a:gd name="T16" fmla="*/ 103 w 123"/>
                  <a:gd name="T17" fmla="*/ 11 h 71"/>
                  <a:gd name="T18" fmla="*/ 60 w 123"/>
                  <a:gd name="T19" fmla="*/ 55 h 71"/>
                  <a:gd name="T20" fmla="*/ 8 w 123"/>
                  <a:gd name="T21" fmla="*/ 3 h 71"/>
                  <a:gd name="T22" fmla="*/ 0 w 123"/>
                  <a:gd name="T23" fmla="*/ 12 h 71"/>
                  <a:gd name="T24" fmla="*/ 60 w 123"/>
                  <a:gd name="T25" fmla="*/ 71 h 71"/>
                  <a:gd name="T26" fmla="*/ 111 w 123"/>
                  <a:gd name="T27" fmla="*/ 19 h 71"/>
                  <a:gd name="T28" fmla="*/ 111 w 123"/>
                  <a:gd name="T29" fmla="*/ 31 h 71"/>
                  <a:gd name="T30" fmla="*/ 117 w 123"/>
                  <a:gd name="T31" fmla="*/ 3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1">
                    <a:moveTo>
                      <a:pt x="117" y="37"/>
                    </a:moveTo>
                    <a:cubicBezTo>
                      <a:pt x="120" y="37"/>
                      <a:pt x="123" y="34"/>
                      <a:pt x="123" y="31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23" y="4"/>
                      <a:pt x="122" y="2"/>
                      <a:pt x="121" y="1"/>
                    </a:cubicBezTo>
                    <a:cubicBezTo>
                      <a:pt x="120" y="0"/>
                      <a:pt x="119" y="0"/>
                      <a:pt x="117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8" y="0"/>
                      <a:pt x="86" y="2"/>
                      <a:pt x="86" y="5"/>
                    </a:cubicBezTo>
                    <a:cubicBezTo>
                      <a:pt x="86" y="8"/>
                      <a:pt x="88" y="11"/>
                      <a:pt x="91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0" y="71"/>
                      <a:pt x="60" y="71"/>
                      <a:pt x="60" y="71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4"/>
                      <a:pt x="114" y="37"/>
                      <a:pt x="11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731" name="组合 36"/>
            <p:cNvGrpSpPr/>
            <p:nvPr/>
          </p:nvGrpSpPr>
          <p:grpSpPr bwMode="auto">
            <a:xfrm>
              <a:off x="5924709" y="1828792"/>
              <a:ext cx="2304258" cy="1226152"/>
              <a:chOff x="5924709" y="1828792"/>
              <a:chExt cx="2304258" cy="1226152"/>
            </a:xfrm>
          </p:grpSpPr>
          <p:sp>
            <p:nvSpPr>
              <p:cNvPr id="108" name="矩形 104"/>
              <p:cNvSpPr/>
              <p:nvPr/>
            </p:nvSpPr>
            <p:spPr>
              <a:xfrm>
                <a:off x="5924709" y="1830688"/>
                <a:ext cx="2303822" cy="1224944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1224137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88033"/>
                    </a:lnTo>
                    <a:lnTo>
                      <a:pt x="288034" y="288033"/>
                    </a:lnTo>
                    <a:lnTo>
                      <a:pt x="288034" y="1224137"/>
                    </a:lnTo>
                    <a:lnTo>
                      <a:pt x="0" y="1224137"/>
                    </a:ln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矩形 104"/>
              <p:cNvSpPr/>
              <p:nvPr/>
            </p:nvSpPr>
            <p:spPr>
              <a:xfrm>
                <a:off x="5924709" y="1829101"/>
                <a:ext cx="2303822" cy="253874"/>
              </a:xfrm>
              <a:custGeom>
                <a:avLst/>
                <a:gdLst/>
                <a:ahLst/>
                <a:cxnLst/>
                <a:rect l="l" t="t" r="r" b="b"/>
                <a:pathLst>
                  <a:path w="2304257" h="254258">
                    <a:moveTo>
                      <a:pt x="0" y="0"/>
                    </a:moveTo>
                    <a:lnTo>
                      <a:pt x="288034" y="0"/>
                    </a:lnTo>
                    <a:lnTo>
                      <a:pt x="288034" y="1"/>
                    </a:lnTo>
                    <a:lnTo>
                      <a:pt x="2304257" y="1"/>
                    </a:lnTo>
                    <a:lnTo>
                      <a:pt x="2304257" y="254258"/>
                    </a:lnTo>
                    <a:cubicBezTo>
                      <a:pt x="2202380" y="214619"/>
                      <a:pt x="2096306" y="180585"/>
                      <a:pt x="1987093" y="150937"/>
                    </a:cubicBezTo>
                    <a:cubicBezTo>
                      <a:pt x="1234466" y="-53381"/>
                      <a:pt x="505115" y="-2623"/>
                      <a:pt x="0" y="2439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32" name="组合 42"/>
            <p:cNvGrpSpPr/>
            <p:nvPr/>
          </p:nvGrpSpPr>
          <p:grpSpPr bwMode="auto">
            <a:xfrm>
              <a:off x="6224936" y="2129297"/>
              <a:ext cx="2004030" cy="959655"/>
              <a:chOff x="6224936" y="2129297"/>
              <a:chExt cx="2004030" cy="959655"/>
            </a:xfrm>
          </p:grpSpPr>
          <p:sp>
            <p:nvSpPr>
              <p:cNvPr id="30733" name="TextBox 112"/>
              <p:cNvSpPr txBox="1">
                <a:spLocks noChangeArrowheads="1"/>
              </p:cNvSpPr>
              <p:nvPr/>
            </p:nvSpPr>
            <p:spPr bwMode="auto">
              <a:xfrm>
                <a:off x="6224936" y="2596509"/>
                <a:ext cx="101624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4" name="TextBox 113"/>
              <p:cNvSpPr txBox="1">
                <a:spLocks noChangeArrowheads="1"/>
              </p:cNvSpPr>
              <p:nvPr/>
            </p:nvSpPr>
            <p:spPr bwMode="auto">
              <a:xfrm>
                <a:off x="6240177" y="2264747"/>
                <a:ext cx="126129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5" name="矩形 34"/>
              <p:cNvSpPr>
                <a:spLocks noChangeArrowheads="1"/>
              </p:cNvSpPr>
              <p:nvPr/>
            </p:nvSpPr>
            <p:spPr bwMode="auto">
              <a:xfrm>
                <a:off x="7566605" y="2129297"/>
                <a:ext cx="6623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2A65AC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280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3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160463" y="5157788"/>
            <a:ext cx="6867525" cy="738187"/>
            <a:chOff x="1159877" y="5032816"/>
            <a:chExt cx="6868507" cy="738664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1218622" y="5082060"/>
              <a:ext cx="6614471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0" name="TextBox 49"/>
            <p:cNvSpPr txBox="1">
              <a:spLocks noChangeArrowheads="1"/>
            </p:cNvSpPr>
            <p:nvPr/>
          </p:nvSpPr>
          <p:spPr bwMode="auto">
            <a:xfrm>
              <a:off x="1159877" y="5032816"/>
              <a:ext cx="686850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258888" y="1295400"/>
            <a:ext cx="2330450" cy="338138"/>
            <a:chOff x="1259632" y="1295109"/>
            <a:chExt cx="2329926" cy="338554"/>
          </a:xfrm>
        </p:grpSpPr>
        <p:sp>
          <p:nvSpPr>
            <p:cNvPr id="31757" name="TextBox 46"/>
            <p:cNvSpPr txBox="1">
              <a:spLocks noChangeArrowheads="1"/>
            </p:cNvSpPr>
            <p:nvPr/>
          </p:nvSpPr>
          <p:spPr bwMode="auto">
            <a:xfrm>
              <a:off x="1303762" y="1295109"/>
              <a:ext cx="22857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5400000">
              <a:off x="1259508" y="1379474"/>
              <a:ext cx="170071" cy="169824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05821" y="1756099"/>
          <a:ext cx="6685025" cy="30433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37005"/>
                <a:gridCol w="1337005"/>
                <a:gridCol w="1337005"/>
                <a:gridCol w="1337005"/>
                <a:gridCol w="1337005"/>
              </a:tblGrid>
              <a:tr h="3804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2A65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2A65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2A65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2A65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2A65AC"/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80%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90%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95%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90%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75%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88%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90%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70%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点击添加文本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87%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93%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751" name="TextBox 52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52" name="TextBox 53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3735388" y="3021013"/>
            <a:ext cx="1716087" cy="2060575"/>
            <a:chOff x="3832002" y="3146684"/>
            <a:chExt cx="1583066" cy="1900567"/>
          </a:xfrm>
        </p:grpSpPr>
        <p:sp>
          <p:nvSpPr>
            <p:cNvPr id="4" name="矩形 3"/>
            <p:cNvSpPr/>
            <p:nvPr/>
          </p:nvSpPr>
          <p:spPr>
            <a:xfrm rot="2950652">
              <a:off x="4966267" y="4598450"/>
              <a:ext cx="695508" cy="202094"/>
            </a:xfrm>
            <a:prstGeom prst="rect">
              <a:avLst/>
            </a:prstGeom>
            <a:solidFill>
              <a:srgbClr val="2A65AC">
                <a:alpha val="4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832002" y="3146684"/>
              <a:ext cx="1492270" cy="1492047"/>
            </a:xfrm>
            <a:prstGeom prst="ellipse">
              <a:avLst/>
            </a:prstGeom>
            <a:solidFill>
              <a:srgbClr val="2A65AC">
                <a:alpha val="44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743325" y="3551238"/>
            <a:ext cx="1597025" cy="627062"/>
          </a:xfrm>
          <a:custGeom>
            <a:avLst/>
            <a:gdLst/>
            <a:ahLst/>
            <a:cxnLst/>
            <a:rect l="l" t="t" r="r" b="b"/>
            <a:pathLst>
              <a:path w="1616308" h="635000">
                <a:moveTo>
                  <a:pt x="53234" y="0"/>
                </a:moveTo>
                <a:lnTo>
                  <a:pt x="1563074" y="0"/>
                </a:lnTo>
                <a:cubicBezTo>
                  <a:pt x="1597778" y="88812"/>
                  <a:pt x="1616308" y="185491"/>
                  <a:pt x="1616308" y="286498"/>
                </a:cubicBezTo>
                <a:cubicBezTo>
                  <a:pt x="1616308" y="411775"/>
                  <a:pt x="1587803" y="530394"/>
                  <a:pt x="1534382" y="635000"/>
                </a:cubicBezTo>
                <a:lnTo>
                  <a:pt x="81926" y="635000"/>
                </a:lnTo>
                <a:cubicBezTo>
                  <a:pt x="28505" y="530394"/>
                  <a:pt x="0" y="411775"/>
                  <a:pt x="0" y="286498"/>
                </a:cubicBezTo>
                <a:cubicBezTo>
                  <a:pt x="0" y="185491"/>
                  <a:pt x="18531" y="88812"/>
                  <a:pt x="532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prstClr val="white"/>
                </a:solidFill>
                <a:latin typeface="Arial Black" panose="020B0A04020102020204" pitchFamily="34" charset="0"/>
              </a:rPr>
              <a:t>90%</a:t>
            </a:r>
            <a:endParaRPr lang="zh-CN" altLang="en-US" sz="3200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-36513" y="2246313"/>
            <a:ext cx="6678613" cy="3559175"/>
            <a:chOff x="-36512" y="2246400"/>
            <a:chExt cx="6678580" cy="3558864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012821" y="2246400"/>
              <a:ext cx="0" cy="3262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012821" y="5503665"/>
              <a:ext cx="5629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012821" y="4936977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012821" y="3806776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012821" y="3240088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012821" y="2674988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12821" y="4371876"/>
              <a:ext cx="54022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11"/>
            <p:cNvSpPr txBox="1">
              <a:spLocks noChangeArrowheads="1"/>
            </p:cNvSpPr>
            <p:nvPr/>
          </p:nvSpPr>
          <p:spPr bwMode="auto">
            <a:xfrm flipH="1">
              <a:off x="-36512" y="2535300"/>
              <a:ext cx="1049333" cy="2539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-36512" y="3090876"/>
              <a:ext cx="1049333" cy="2539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1"/>
            <p:cNvSpPr txBox="1">
              <a:spLocks noChangeArrowheads="1"/>
            </p:cNvSpPr>
            <p:nvPr/>
          </p:nvSpPr>
          <p:spPr bwMode="auto">
            <a:xfrm flipH="1">
              <a:off x="-36512" y="3646453"/>
              <a:ext cx="1049333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1"/>
            <p:cNvSpPr txBox="1">
              <a:spLocks noChangeArrowheads="1"/>
            </p:cNvSpPr>
            <p:nvPr/>
          </p:nvSpPr>
          <p:spPr bwMode="auto">
            <a:xfrm flipH="1">
              <a:off x="-36512" y="4200441"/>
              <a:ext cx="1049333" cy="2539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-36512" y="4756018"/>
              <a:ext cx="1049333" cy="2523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1012821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1438269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1863717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2290753" y="5503665"/>
              <a:ext cx="536572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2716200" y="5503665"/>
              <a:ext cx="538159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11"/>
            <p:cNvSpPr txBox="1">
              <a:spLocks noChangeArrowheads="1"/>
            </p:cNvSpPr>
            <p:nvPr/>
          </p:nvSpPr>
          <p:spPr bwMode="auto">
            <a:xfrm flipH="1">
              <a:off x="3141648" y="5503665"/>
              <a:ext cx="538159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 flipH="1">
              <a:off x="3567096" y="5503665"/>
              <a:ext cx="538159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1"/>
            <p:cNvSpPr txBox="1">
              <a:spLocks noChangeArrowheads="1"/>
            </p:cNvSpPr>
            <p:nvPr/>
          </p:nvSpPr>
          <p:spPr bwMode="auto">
            <a:xfrm flipH="1">
              <a:off x="3994131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11"/>
            <p:cNvSpPr txBox="1">
              <a:spLocks noChangeArrowheads="1"/>
            </p:cNvSpPr>
            <p:nvPr/>
          </p:nvSpPr>
          <p:spPr bwMode="auto">
            <a:xfrm flipH="1">
              <a:off x="4419579" y="5503665"/>
              <a:ext cx="538160" cy="2523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 flipH="1">
              <a:off x="4757715" y="5503665"/>
              <a:ext cx="719133" cy="3015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11"/>
            <p:cNvSpPr txBox="1">
              <a:spLocks noChangeArrowheads="1"/>
            </p:cNvSpPr>
            <p:nvPr/>
          </p:nvSpPr>
          <p:spPr bwMode="auto">
            <a:xfrm flipH="1">
              <a:off x="5229200" y="5503665"/>
              <a:ext cx="746121" cy="3015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1"/>
            <p:cNvSpPr txBox="1">
              <a:spLocks noChangeArrowheads="1"/>
            </p:cNvSpPr>
            <p:nvPr/>
          </p:nvSpPr>
          <p:spPr bwMode="auto">
            <a:xfrm flipH="1">
              <a:off x="5767360" y="5503665"/>
              <a:ext cx="717546" cy="3015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35" name="组合 4134"/>
          <p:cNvGrpSpPr/>
          <p:nvPr/>
        </p:nvGrpSpPr>
        <p:grpSpPr bwMode="auto">
          <a:xfrm>
            <a:off x="1211263" y="2039938"/>
            <a:ext cx="5216525" cy="3192462"/>
            <a:chOff x="1909875" y="1618682"/>
            <a:chExt cx="5700010" cy="3489769"/>
          </a:xfrm>
        </p:grpSpPr>
        <p:cxnSp>
          <p:nvCxnSpPr>
            <p:cNvPr id="4123" name="直接连接符 4122"/>
            <p:cNvCxnSpPr/>
            <p:nvPr/>
          </p:nvCxnSpPr>
          <p:spPr>
            <a:xfrm flipV="1">
              <a:off x="2076400" y="4225163"/>
              <a:ext cx="400700" cy="661164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2622809" y="3753151"/>
              <a:ext cx="253257" cy="284596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087691" y="3753151"/>
              <a:ext cx="294888" cy="284596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524819" y="4225163"/>
              <a:ext cx="333050" cy="669841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V="1">
              <a:off x="4000109" y="4631233"/>
              <a:ext cx="241115" cy="279389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V="1">
              <a:off x="4388668" y="3800004"/>
              <a:ext cx="341724" cy="642076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V="1">
              <a:off x="4860488" y="3374846"/>
              <a:ext cx="308765" cy="251624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334044" y="3413024"/>
              <a:ext cx="412843" cy="628193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5795457" y="3399141"/>
              <a:ext cx="261929" cy="642076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6210034" y="2942746"/>
              <a:ext cx="348662" cy="279390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6756445" y="2380496"/>
              <a:ext cx="320907" cy="416482"/>
            </a:xfrm>
            <a:prstGeom prst="line">
              <a:avLst/>
            </a:prstGeom>
            <a:ln w="12700">
              <a:solidFill>
                <a:srgbClr val="2A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/>
            <p:nvPr/>
          </p:nvCxnSpPr>
          <p:spPr>
            <a:xfrm flipV="1">
              <a:off x="7229999" y="1618682"/>
              <a:ext cx="379886" cy="590016"/>
            </a:xfrm>
            <a:prstGeom prst="straightConnector1">
              <a:avLst/>
            </a:prstGeom>
            <a:ln w="12700">
              <a:solidFill>
                <a:srgbClr val="2A65A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4" name="组合 4133"/>
            <p:cNvGrpSpPr/>
            <p:nvPr/>
          </p:nvGrpSpPr>
          <p:grpSpPr>
            <a:xfrm>
              <a:off x="1909875" y="4864088"/>
              <a:ext cx="244363" cy="244363"/>
              <a:chOff x="1909875" y="4988331"/>
              <a:chExt cx="244363" cy="244363"/>
            </a:xfrm>
            <a:solidFill>
              <a:srgbClr val="2A65AC"/>
            </a:solidFill>
          </p:grpSpPr>
          <p:sp>
            <p:nvSpPr>
              <p:cNvPr id="4118" name="椭圆 4117"/>
              <p:cNvSpPr/>
              <p:nvPr/>
            </p:nvSpPr>
            <p:spPr>
              <a:xfrm>
                <a:off x="1909875" y="4988331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30" name="椭圆 4129"/>
              <p:cNvSpPr/>
              <p:nvPr/>
            </p:nvSpPr>
            <p:spPr>
              <a:xfrm>
                <a:off x="1967716" y="5046172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33" name="组合 4132"/>
            <p:cNvGrpSpPr/>
            <p:nvPr/>
          </p:nvGrpSpPr>
          <p:grpSpPr>
            <a:xfrm>
              <a:off x="2435226" y="4024008"/>
              <a:ext cx="244363" cy="244363"/>
              <a:chOff x="2435226" y="4148251"/>
              <a:chExt cx="244363" cy="244363"/>
            </a:xfrm>
            <a:solidFill>
              <a:srgbClr val="2A65AC"/>
            </a:solidFill>
          </p:grpSpPr>
          <p:sp>
            <p:nvSpPr>
              <p:cNvPr id="156" name="椭圆 4117"/>
              <p:cNvSpPr/>
              <p:nvPr/>
            </p:nvSpPr>
            <p:spPr>
              <a:xfrm>
                <a:off x="2435226" y="4148251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2493067" y="4206092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32" name="组合 4131"/>
            <p:cNvGrpSpPr/>
            <p:nvPr/>
          </p:nvGrpSpPr>
          <p:grpSpPr>
            <a:xfrm>
              <a:off x="2862264" y="3595271"/>
              <a:ext cx="244363" cy="244363"/>
              <a:chOff x="2862264" y="3719514"/>
              <a:chExt cx="244363" cy="244363"/>
            </a:xfrm>
            <a:solidFill>
              <a:srgbClr val="2A65AC"/>
            </a:solidFill>
          </p:grpSpPr>
          <p:sp>
            <p:nvSpPr>
              <p:cNvPr id="157" name="椭圆 4117"/>
              <p:cNvSpPr/>
              <p:nvPr/>
            </p:nvSpPr>
            <p:spPr>
              <a:xfrm>
                <a:off x="2862264" y="3719514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2920105" y="3777355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31" name="组合 4130"/>
            <p:cNvGrpSpPr/>
            <p:nvPr/>
          </p:nvGrpSpPr>
          <p:grpSpPr>
            <a:xfrm>
              <a:off x="3316288" y="4014484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158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3807191" y="48609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35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4207241" y="44291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38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4670791" y="359726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41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5140691" y="31972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44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5648691" y="40227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47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>
              <a:off x="6016991" y="319086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58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3374130" y="4196569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6544041" y="27527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61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7039341" y="2181212"/>
              <a:ext cx="244363" cy="244363"/>
              <a:chOff x="3316288" y="4138727"/>
              <a:chExt cx="244363" cy="244363"/>
            </a:xfrm>
            <a:solidFill>
              <a:srgbClr val="2A65AC"/>
            </a:solidFill>
          </p:grpSpPr>
          <p:sp>
            <p:nvSpPr>
              <p:cNvPr id="268" name="椭圆 4117"/>
              <p:cNvSpPr/>
              <p:nvPr/>
            </p:nvSpPr>
            <p:spPr>
              <a:xfrm>
                <a:off x="3316288" y="4138727"/>
                <a:ext cx="244363" cy="244363"/>
              </a:xfrm>
              <a:custGeom>
                <a:avLst/>
                <a:gdLst/>
                <a:ahLst/>
                <a:cxnLst/>
                <a:rect l="l" t="t" r="r" b="b"/>
                <a:pathLst>
                  <a:path w="284956" h="284956">
                    <a:moveTo>
                      <a:pt x="142478" y="26417"/>
                    </a:moveTo>
                    <a:cubicBezTo>
                      <a:pt x="78379" y="26417"/>
                      <a:pt x="26417" y="78379"/>
                      <a:pt x="26417" y="142478"/>
                    </a:cubicBezTo>
                    <a:cubicBezTo>
                      <a:pt x="26417" y="206577"/>
                      <a:pt x="78379" y="258539"/>
                      <a:pt x="142478" y="258539"/>
                    </a:cubicBezTo>
                    <a:cubicBezTo>
                      <a:pt x="206577" y="258539"/>
                      <a:pt x="258539" y="206577"/>
                      <a:pt x="258539" y="142478"/>
                    </a:cubicBezTo>
                    <a:cubicBezTo>
                      <a:pt x="258539" y="78379"/>
                      <a:pt x="206577" y="26417"/>
                      <a:pt x="142478" y="26417"/>
                    </a:cubicBezTo>
                    <a:close/>
                    <a:moveTo>
                      <a:pt x="142478" y="0"/>
                    </a:moveTo>
                    <a:cubicBezTo>
                      <a:pt x="221166" y="0"/>
                      <a:pt x="284956" y="63790"/>
                      <a:pt x="284956" y="142478"/>
                    </a:cubicBezTo>
                    <a:cubicBezTo>
                      <a:pt x="284956" y="221166"/>
                      <a:pt x="221166" y="284956"/>
                      <a:pt x="142478" y="284956"/>
                    </a:cubicBezTo>
                    <a:cubicBezTo>
                      <a:pt x="63790" y="284956"/>
                      <a:pt x="0" y="221166"/>
                      <a:pt x="0" y="142478"/>
                    </a:cubicBezTo>
                    <a:cubicBezTo>
                      <a:pt x="0" y="63790"/>
                      <a:pt x="63790" y="0"/>
                      <a:pt x="1424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3374129" y="4196568"/>
                <a:ext cx="128680" cy="1286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6151563" y="1511300"/>
            <a:ext cx="2462212" cy="3151188"/>
            <a:chOff x="6152352" y="1511662"/>
            <a:chExt cx="2461785" cy="3151000"/>
          </a:xfrm>
        </p:grpSpPr>
        <p:sp>
          <p:nvSpPr>
            <p:cNvPr id="2" name="圆角矩形 1"/>
            <p:cNvSpPr/>
            <p:nvPr/>
          </p:nvSpPr>
          <p:spPr>
            <a:xfrm>
              <a:off x="6152352" y="1511662"/>
              <a:ext cx="2461785" cy="3151000"/>
            </a:xfrm>
            <a:custGeom>
              <a:avLst/>
              <a:gdLst/>
              <a:ahLst/>
              <a:cxnLst/>
              <a:rect l="l" t="t" r="r" b="b"/>
              <a:pathLst>
                <a:path w="2461785" h="3151000">
                  <a:moveTo>
                    <a:pt x="493000" y="0"/>
                  </a:moveTo>
                  <a:lnTo>
                    <a:pt x="2342338" y="0"/>
                  </a:lnTo>
                  <a:cubicBezTo>
                    <a:pt x="2408307" y="0"/>
                    <a:pt x="2461785" y="53478"/>
                    <a:pt x="2461785" y="119447"/>
                  </a:cubicBezTo>
                  <a:lnTo>
                    <a:pt x="2461785" y="3031553"/>
                  </a:lnTo>
                  <a:cubicBezTo>
                    <a:pt x="2461785" y="3097522"/>
                    <a:pt x="2408307" y="3151000"/>
                    <a:pt x="2342338" y="3151000"/>
                  </a:cubicBezTo>
                  <a:lnTo>
                    <a:pt x="493000" y="3151000"/>
                  </a:lnTo>
                  <a:cubicBezTo>
                    <a:pt x="427031" y="3151000"/>
                    <a:pt x="373553" y="3097522"/>
                    <a:pt x="373553" y="3031553"/>
                  </a:cubicBezTo>
                  <a:lnTo>
                    <a:pt x="373553" y="954865"/>
                  </a:lnTo>
                  <a:lnTo>
                    <a:pt x="0" y="1119668"/>
                  </a:lnTo>
                  <a:lnTo>
                    <a:pt x="373553" y="584243"/>
                  </a:lnTo>
                  <a:lnTo>
                    <a:pt x="373553" y="119447"/>
                  </a:lnTo>
                  <a:cubicBezTo>
                    <a:pt x="373553" y="53478"/>
                    <a:pt x="427031" y="0"/>
                    <a:pt x="49300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81" name="TextBox 279"/>
            <p:cNvSpPr txBox="1">
              <a:spLocks noChangeArrowheads="1"/>
            </p:cNvSpPr>
            <p:nvPr/>
          </p:nvSpPr>
          <p:spPr bwMode="auto">
            <a:xfrm>
              <a:off x="6732240" y="1829248"/>
              <a:ext cx="1848978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775" name="TextBox 88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6" name="TextBox 89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 bwMode="auto">
          <a:xfrm>
            <a:off x="4257675" y="1557338"/>
            <a:ext cx="2330450" cy="338137"/>
            <a:chOff x="1259632" y="1295109"/>
            <a:chExt cx="2329926" cy="338554"/>
          </a:xfrm>
        </p:grpSpPr>
        <p:sp>
          <p:nvSpPr>
            <p:cNvPr id="32778" name="TextBox 84"/>
            <p:cNvSpPr txBox="1">
              <a:spLocks noChangeArrowheads="1"/>
            </p:cNvSpPr>
            <p:nvPr/>
          </p:nvSpPr>
          <p:spPr bwMode="auto">
            <a:xfrm>
              <a:off x="1303762" y="1295109"/>
              <a:ext cx="22857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直角三角形 85"/>
            <p:cNvSpPr/>
            <p:nvPr/>
          </p:nvSpPr>
          <p:spPr>
            <a:xfrm rot="5400000">
              <a:off x="1259508" y="1379474"/>
              <a:ext cx="170072" cy="169825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 noChangeAspect="1"/>
          </p:cNvGrpSpPr>
          <p:nvPr/>
        </p:nvGrpSpPr>
        <p:grpSpPr bwMode="auto">
          <a:xfrm>
            <a:off x="777646" y="3386057"/>
            <a:ext cx="7678455" cy="2639918"/>
            <a:chOff x="-70" y="2927"/>
            <a:chExt cx="3723" cy="12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34"/>
            <p:cNvSpPr/>
            <p:nvPr/>
          </p:nvSpPr>
          <p:spPr bwMode="auto">
            <a:xfrm>
              <a:off x="-70" y="2969"/>
              <a:ext cx="3722" cy="1238"/>
            </a:xfrm>
            <a:custGeom>
              <a:avLst/>
              <a:gdLst>
                <a:gd name="T0" fmla="*/ 1094 w 1576"/>
                <a:gd name="T1" fmla="*/ 101 h 524"/>
                <a:gd name="T2" fmla="*/ 1093 w 1576"/>
                <a:gd name="T3" fmla="*/ 192 h 524"/>
                <a:gd name="T4" fmla="*/ 19 w 1576"/>
                <a:gd name="T5" fmla="*/ 436 h 524"/>
                <a:gd name="T6" fmla="*/ 0 w 1576"/>
                <a:gd name="T7" fmla="*/ 524 h 524"/>
                <a:gd name="T8" fmla="*/ 1449 w 1576"/>
                <a:gd name="T9" fmla="*/ 352 h 524"/>
                <a:gd name="T10" fmla="*/ 1576 w 1576"/>
                <a:gd name="T11" fmla="*/ 343 h 524"/>
                <a:gd name="T12" fmla="*/ 1576 w 1576"/>
                <a:gd name="T13" fmla="*/ 105 h 524"/>
                <a:gd name="T14" fmla="*/ 1406 w 1576"/>
                <a:gd name="T15" fmla="*/ 0 h 524"/>
                <a:gd name="T16" fmla="*/ 1094 w 1576"/>
                <a:gd name="T17" fmla="*/ 101 h 524"/>
                <a:gd name="T18" fmla="*/ 1093 w 1576"/>
                <a:gd name="T19" fmla="*/ 18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6" h="524">
                  <a:moveTo>
                    <a:pt x="1094" y="101"/>
                  </a:moveTo>
                  <a:cubicBezTo>
                    <a:pt x="1093" y="192"/>
                    <a:pt x="1093" y="192"/>
                    <a:pt x="1093" y="192"/>
                  </a:cubicBezTo>
                  <a:cubicBezTo>
                    <a:pt x="893" y="293"/>
                    <a:pt x="538" y="380"/>
                    <a:pt x="19" y="436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24"/>
                    <a:pt x="1157" y="481"/>
                    <a:pt x="1449" y="352"/>
                  </a:cubicBezTo>
                  <a:cubicBezTo>
                    <a:pt x="1576" y="343"/>
                    <a:pt x="1576" y="343"/>
                    <a:pt x="1576" y="343"/>
                  </a:cubicBezTo>
                  <a:cubicBezTo>
                    <a:pt x="1576" y="105"/>
                    <a:pt x="1576" y="105"/>
                    <a:pt x="1576" y="105"/>
                  </a:cubicBezTo>
                  <a:cubicBezTo>
                    <a:pt x="1406" y="0"/>
                    <a:pt x="1406" y="0"/>
                    <a:pt x="1406" y="0"/>
                  </a:cubicBezTo>
                  <a:cubicBezTo>
                    <a:pt x="1094" y="101"/>
                    <a:pt x="1094" y="101"/>
                    <a:pt x="1094" y="101"/>
                  </a:cubicBezTo>
                  <a:cubicBezTo>
                    <a:pt x="1093" y="185"/>
                    <a:pt x="1093" y="185"/>
                    <a:pt x="1093" y="185"/>
                  </a:cubicBezTo>
                </a:path>
              </a:pathLst>
            </a:custGeom>
            <a:solidFill>
              <a:srgbClr val="24559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35"/>
            <p:cNvSpPr/>
            <p:nvPr/>
          </p:nvSpPr>
          <p:spPr bwMode="auto">
            <a:xfrm>
              <a:off x="2514" y="3203"/>
              <a:ext cx="288" cy="220"/>
            </a:xfrm>
            <a:custGeom>
              <a:avLst/>
              <a:gdLst>
                <a:gd name="T0" fmla="*/ 0 w 122"/>
                <a:gd name="T1" fmla="*/ 3 h 93"/>
                <a:gd name="T2" fmla="*/ 122 w 122"/>
                <a:gd name="T3" fmla="*/ 0 h 93"/>
                <a:gd name="T4" fmla="*/ 0 w 122"/>
                <a:gd name="T5" fmla="*/ 93 h 93"/>
                <a:gd name="T6" fmla="*/ 0 w 122"/>
                <a:gd name="T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93">
                  <a:moveTo>
                    <a:pt x="0" y="3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02" y="41"/>
                    <a:pt x="0" y="9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36"/>
            <p:cNvSpPr/>
            <p:nvPr/>
          </p:nvSpPr>
          <p:spPr bwMode="auto">
            <a:xfrm>
              <a:off x="3357" y="3215"/>
              <a:ext cx="296" cy="586"/>
            </a:xfrm>
            <a:custGeom>
              <a:avLst/>
              <a:gdLst>
                <a:gd name="T0" fmla="*/ 19 w 300"/>
                <a:gd name="T1" fmla="*/ 0 h 585"/>
                <a:gd name="T2" fmla="*/ 300 w 300"/>
                <a:gd name="T3" fmla="*/ 2 h 585"/>
                <a:gd name="T4" fmla="*/ 300 w 300"/>
                <a:gd name="T5" fmla="*/ 564 h 585"/>
                <a:gd name="T6" fmla="*/ 0 w 300"/>
                <a:gd name="T7" fmla="*/ 585 h 585"/>
                <a:gd name="T8" fmla="*/ 19 w 300"/>
                <a:gd name="T9" fmla="*/ 0 h 585"/>
                <a:gd name="connsiteX0" fmla="*/ 633 w 10044"/>
                <a:gd name="connsiteY0" fmla="*/ 0 h 10000"/>
                <a:gd name="connsiteX1" fmla="*/ 10000 w 10044"/>
                <a:gd name="connsiteY1" fmla="*/ 34 h 10000"/>
                <a:gd name="connsiteX2" fmla="*/ 10044 w 10044"/>
                <a:gd name="connsiteY2" fmla="*/ 9686 h 10000"/>
                <a:gd name="connsiteX3" fmla="*/ 0 w 10044"/>
                <a:gd name="connsiteY3" fmla="*/ 10000 h 10000"/>
                <a:gd name="connsiteX4" fmla="*/ 633 w 10044"/>
                <a:gd name="connsiteY4" fmla="*/ 0 h 10000"/>
                <a:gd name="connsiteX0-1" fmla="*/ 500 w 9911"/>
                <a:gd name="connsiteY0-2" fmla="*/ 0 h 9977"/>
                <a:gd name="connsiteX1-3" fmla="*/ 9867 w 9911"/>
                <a:gd name="connsiteY1-4" fmla="*/ 34 h 9977"/>
                <a:gd name="connsiteX2-5" fmla="*/ 9911 w 9911"/>
                <a:gd name="connsiteY2-6" fmla="*/ 9686 h 9977"/>
                <a:gd name="connsiteX3-7" fmla="*/ 0 w 9911"/>
                <a:gd name="connsiteY3-8" fmla="*/ 9977 h 9977"/>
                <a:gd name="connsiteX4-9" fmla="*/ 500 w 9911"/>
                <a:gd name="connsiteY4-10" fmla="*/ 0 h 9977"/>
                <a:gd name="connsiteX0-11" fmla="*/ 459 w 9955"/>
                <a:gd name="connsiteY0-12" fmla="*/ 0 h 10023"/>
                <a:gd name="connsiteX1-13" fmla="*/ 9911 w 9955"/>
                <a:gd name="connsiteY1-14" fmla="*/ 34 h 10023"/>
                <a:gd name="connsiteX2-15" fmla="*/ 9955 w 9955"/>
                <a:gd name="connsiteY2-16" fmla="*/ 9708 h 10023"/>
                <a:gd name="connsiteX3-17" fmla="*/ 0 w 9955"/>
                <a:gd name="connsiteY3-18" fmla="*/ 10023 h 10023"/>
                <a:gd name="connsiteX4-19" fmla="*/ 459 w 9955"/>
                <a:gd name="connsiteY4-20" fmla="*/ 0 h 10023"/>
                <a:gd name="connsiteX0-21" fmla="*/ 461 w 10000"/>
                <a:gd name="connsiteY0-22" fmla="*/ 0 h 10023"/>
                <a:gd name="connsiteX1-23" fmla="*/ 9956 w 10000"/>
                <a:gd name="connsiteY1-24" fmla="*/ 34 h 10023"/>
                <a:gd name="connsiteX2-25" fmla="*/ 10000 w 10000"/>
                <a:gd name="connsiteY2-26" fmla="*/ 9686 h 10023"/>
                <a:gd name="connsiteX3-27" fmla="*/ 0 w 10000"/>
                <a:gd name="connsiteY3-28" fmla="*/ 10023 h 10023"/>
                <a:gd name="connsiteX4-29" fmla="*/ 461 w 10000"/>
                <a:gd name="connsiteY4-30" fmla="*/ 0 h 100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23">
                  <a:moveTo>
                    <a:pt x="461" y="0"/>
                  </a:moveTo>
                  <a:lnTo>
                    <a:pt x="9956" y="34"/>
                  </a:lnTo>
                  <a:cubicBezTo>
                    <a:pt x="9971" y="3251"/>
                    <a:pt x="9985" y="6469"/>
                    <a:pt x="10000" y="9686"/>
                  </a:cubicBezTo>
                  <a:lnTo>
                    <a:pt x="0" y="10023"/>
                  </a:lnTo>
                  <a:cubicBezTo>
                    <a:pt x="169" y="6697"/>
                    <a:pt x="292" y="3326"/>
                    <a:pt x="461" y="0"/>
                  </a:cubicBez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37"/>
            <p:cNvSpPr/>
            <p:nvPr/>
          </p:nvSpPr>
          <p:spPr bwMode="auto">
            <a:xfrm>
              <a:off x="-70" y="2969"/>
              <a:ext cx="3722" cy="1238"/>
            </a:xfrm>
            <a:custGeom>
              <a:avLst/>
              <a:gdLst>
                <a:gd name="T0" fmla="*/ 19 w 1576"/>
                <a:gd name="T1" fmla="*/ 436 h 524"/>
                <a:gd name="T2" fmla="*/ 1216 w 1576"/>
                <a:gd name="T3" fmla="*/ 99 h 524"/>
                <a:gd name="T4" fmla="*/ 1094 w 1576"/>
                <a:gd name="T5" fmla="*/ 101 h 524"/>
                <a:gd name="T6" fmla="*/ 1406 w 1576"/>
                <a:gd name="T7" fmla="*/ 0 h 524"/>
                <a:gd name="T8" fmla="*/ 1576 w 1576"/>
                <a:gd name="T9" fmla="*/ 105 h 524"/>
                <a:gd name="T10" fmla="*/ 1457 w 1576"/>
                <a:gd name="T11" fmla="*/ 104 h 524"/>
                <a:gd name="T12" fmla="*/ 0 w 1576"/>
                <a:gd name="T13" fmla="*/ 524 h 524"/>
                <a:gd name="T14" fmla="*/ 19 w 1576"/>
                <a:gd name="T15" fmla="*/ 43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524">
                  <a:moveTo>
                    <a:pt x="19" y="436"/>
                  </a:moveTo>
                  <a:cubicBezTo>
                    <a:pt x="19" y="436"/>
                    <a:pt x="1005" y="342"/>
                    <a:pt x="1216" y="99"/>
                  </a:cubicBezTo>
                  <a:cubicBezTo>
                    <a:pt x="1216" y="99"/>
                    <a:pt x="1104" y="103"/>
                    <a:pt x="1094" y="101"/>
                  </a:cubicBezTo>
                  <a:cubicBezTo>
                    <a:pt x="1406" y="0"/>
                    <a:pt x="1406" y="0"/>
                    <a:pt x="1406" y="0"/>
                  </a:cubicBezTo>
                  <a:cubicBezTo>
                    <a:pt x="1576" y="105"/>
                    <a:pt x="1576" y="105"/>
                    <a:pt x="1576" y="105"/>
                  </a:cubicBezTo>
                  <a:cubicBezTo>
                    <a:pt x="1457" y="104"/>
                    <a:pt x="1457" y="104"/>
                    <a:pt x="1457" y="104"/>
                  </a:cubicBezTo>
                  <a:cubicBezTo>
                    <a:pt x="1322" y="284"/>
                    <a:pt x="656" y="482"/>
                    <a:pt x="0" y="524"/>
                  </a:cubicBezTo>
                  <a:lnTo>
                    <a:pt x="19" y="436"/>
                  </a:ln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3329" y="2927"/>
              <a:ext cx="0" cy="0"/>
            </a:xfrm>
            <a:prstGeom prst="line">
              <a:avLst/>
            </a:prstGeom>
            <a:noFill/>
            <a:ln w="1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479550" y="4875213"/>
            <a:ext cx="1817688" cy="866775"/>
            <a:chOff x="2534689" y="3843981"/>
            <a:chExt cx="1818143" cy="868313"/>
          </a:xfrm>
        </p:grpSpPr>
        <p:grpSp>
          <p:nvGrpSpPr>
            <p:cNvPr id="34851" name="Group 54"/>
            <p:cNvGrpSpPr>
              <a:grpSpLocks noChangeAspect="1"/>
            </p:cNvGrpSpPr>
            <p:nvPr/>
          </p:nvGrpSpPr>
          <p:grpSpPr bwMode="auto">
            <a:xfrm>
              <a:off x="2534689" y="3843981"/>
              <a:ext cx="684500" cy="843260"/>
              <a:chOff x="1891" y="944"/>
              <a:chExt cx="1979" cy="2438"/>
            </a:xfrm>
          </p:grpSpPr>
          <p:sp>
            <p:nvSpPr>
              <p:cNvPr id="13" name="Freeform 55"/>
              <p:cNvSpPr/>
              <p:nvPr/>
            </p:nvSpPr>
            <p:spPr bwMode="auto">
              <a:xfrm>
                <a:off x="1891" y="944"/>
                <a:ext cx="1979" cy="2438"/>
              </a:xfrm>
              <a:custGeom>
                <a:avLst/>
                <a:gdLst>
                  <a:gd name="T0" fmla="*/ 726 w 838"/>
                  <a:gd name="T1" fmla="*/ 759 h 1032"/>
                  <a:gd name="T2" fmla="*/ 731 w 838"/>
                  <a:gd name="T3" fmla="*/ 859 h 1032"/>
                  <a:gd name="T4" fmla="*/ 684 w 838"/>
                  <a:gd name="T5" fmla="*/ 864 h 1032"/>
                  <a:gd name="T6" fmla="*/ 719 w 838"/>
                  <a:gd name="T7" fmla="*/ 889 h 1032"/>
                  <a:gd name="T8" fmla="*/ 725 w 838"/>
                  <a:gd name="T9" fmla="*/ 907 h 1032"/>
                  <a:gd name="T10" fmla="*/ 665 w 838"/>
                  <a:gd name="T11" fmla="*/ 937 h 1032"/>
                  <a:gd name="T12" fmla="*/ 723 w 838"/>
                  <a:gd name="T13" fmla="*/ 958 h 1032"/>
                  <a:gd name="T14" fmla="*/ 786 w 838"/>
                  <a:gd name="T15" fmla="*/ 938 h 1032"/>
                  <a:gd name="T16" fmla="*/ 819 w 838"/>
                  <a:gd name="T17" fmla="*/ 913 h 1032"/>
                  <a:gd name="T18" fmla="*/ 827 w 838"/>
                  <a:gd name="T19" fmla="*/ 891 h 1032"/>
                  <a:gd name="T20" fmla="*/ 833 w 838"/>
                  <a:gd name="T21" fmla="*/ 869 h 1032"/>
                  <a:gd name="T22" fmla="*/ 829 w 838"/>
                  <a:gd name="T23" fmla="*/ 768 h 1032"/>
                  <a:gd name="T24" fmla="*/ 823 w 838"/>
                  <a:gd name="T25" fmla="*/ 510 h 1032"/>
                  <a:gd name="T26" fmla="*/ 824 w 838"/>
                  <a:gd name="T27" fmla="*/ 377 h 1032"/>
                  <a:gd name="T28" fmla="*/ 815 w 838"/>
                  <a:gd name="T29" fmla="*/ 200 h 1032"/>
                  <a:gd name="T30" fmla="*/ 777 w 838"/>
                  <a:gd name="T31" fmla="*/ 129 h 1032"/>
                  <a:gd name="T32" fmla="*/ 762 w 838"/>
                  <a:gd name="T33" fmla="*/ 93 h 1032"/>
                  <a:gd name="T34" fmla="*/ 756 w 838"/>
                  <a:gd name="T35" fmla="*/ 21 h 1032"/>
                  <a:gd name="T36" fmla="*/ 718 w 838"/>
                  <a:gd name="T37" fmla="*/ 0 h 1032"/>
                  <a:gd name="T38" fmla="*/ 655 w 838"/>
                  <a:gd name="T39" fmla="*/ 23 h 1032"/>
                  <a:gd name="T40" fmla="*/ 660 w 838"/>
                  <a:gd name="T41" fmla="*/ 47 h 1032"/>
                  <a:gd name="T42" fmla="*/ 651 w 838"/>
                  <a:gd name="T43" fmla="*/ 94 h 1032"/>
                  <a:gd name="T44" fmla="*/ 664 w 838"/>
                  <a:gd name="T45" fmla="*/ 106 h 1032"/>
                  <a:gd name="T46" fmla="*/ 673 w 838"/>
                  <a:gd name="T47" fmla="*/ 132 h 1032"/>
                  <a:gd name="T48" fmla="*/ 694 w 838"/>
                  <a:gd name="T49" fmla="*/ 151 h 1032"/>
                  <a:gd name="T50" fmla="*/ 672 w 838"/>
                  <a:gd name="T51" fmla="*/ 210 h 1032"/>
                  <a:gd name="T52" fmla="*/ 635 w 838"/>
                  <a:gd name="T53" fmla="*/ 267 h 1032"/>
                  <a:gd name="T54" fmla="*/ 565 w 838"/>
                  <a:gd name="T55" fmla="*/ 297 h 1032"/>
                  <a:gd name="T56" fmla="*/ 515 w 838"/>
                  <a:gd name="T57" fmla="*/ 310 h 1032"/>
                  <a:gd name="T58" fmla="*/ 454 w 838"/>
                  <a:gd name="T59" fmla="*/ 330 h 1032"/>
                  <a:gd name="T60" fmla="*/ 357 w 838"/>
                  <a:gd name="T61" fmla="*/ 321 h 1032"/>
                  <a:gd name="T62" fmla="*/ 325 w 838"/>
                  <a:gd name="T63" fmla="*/ 263 h 1032"/>
                  <a:gd name="T64" fmla="*/ 276 w 838"/>
                  <a:gd name="T65" fmla="*/ 202 h 1032"/>
                  <a:gd name="T66" fmla="*/ 263 w 838"/>
                  <a:gd name="T67" fmla="*/ 143 h 1032"/>
                  <a:gd name="T68" fmla="*/ 296 w 838"/>
                  <a:gd name="T69" fmla="*/ 125 h 1032"/>
                  <a:gd name="T70" fmla="*/ 296 w 838"/>
                  <a:gd name="T71" fmla="*/ 99 h 1032"/>
                  <a:gd name="T72" fmla="*/ 298 w 838"/>
                  <a:gd name="T73" fmla="*/ 78 h 1032"/>
                  <a:gd name="T74" fmla="*/ 294 w 838"/>
                  <a:gd name="T75" fmla="*/ 47 h 1032"/>
                  <a:gd name="T76" fmla="*/ 252 w 838"/>
                  <a:gd name="T77" fmla="*/ 12 h 1032"/>
                  <a:gd name="T78" fmla="*/ 197 w 838"/>
                  <a:gd name="T79" fmla="*/ 25 h 1032"/>
                  <a:gd name="T80" fmla="*/ 192 w 838"/>
                  <a:gd name="T81" fmla="*/ 129 h 1032"/>
                  <a:gd name="T82" fmla="*/ 111 w 838"/>
                  <a:gd name="T83" fmla="*/ 175 h 1032"/>
                  <a:gd name="T84" fmla="*/ 82 w 838"/>
                  <a:gd name="T85" fmla="*/ 391 h 1032"/>
                  <a:gd name="T86" fmla="*/ 109 w 838"/>
                  <a:gd name="T87" fmla="*/ 551 h 1032"/>
                  <a:gd name="T88" fmla="*/ 78 w 838"/>
                  <a:gd name="T89" fmla="*/ 598 h 1032"/>
                  <a:gd name="T90" fmla="*/ 4 w 838"/>
                  <a:gd name="T91" fmla="*/ 685 h 1032"/>
                  <a:gd name="T92" fmla="*/ 134 w 838"/>
                  <a:gd name="T93" fmla="*/ 801 h 1032"/>
                  <a:gd name="T94" fmla="*/ 139 w 838"/>
                  <a:gd name="T95" fmla="*/ 986 h 1032"/>
                  <a:gd name="T96" fmla="*/ 172 w 838"/>
                  <a:gd name="T97" fmla="*/ 1011 h 1032"/>
                  <a:gd name="T98" fmla="*/ 286 w 838"/>
                  <a:gd name="T99" fmla="*/ 1018 h 1032"/>
                  <a:gd name="T100" fmla="*/ 257 w 838"/>
                  <a:gd name="T101" fmla="*/ 986 h 1032"/>
                  <a:gd name="T102" fmla="*/ 269 w 838"/>
                  <a:gd name="T103" fmla="*/ 961 h 1032"/>
                  <a:gd name="T104" fmla="*/ 311 w 838"/>
                  <a:gd name="T105" fmla="*/ 971 h 1032"/>
                  <a:gd name="T106" fmla="*/ 390 w 838"/>
                  <a:gd name="T107" fmla="*/ 945 h 1032"/>
                  <a:gd name="T108" fmla="*/ 313 w 838"/>
                  <a:gd name="T109" fmla="*/ 927 h 1032"/>
                  <a:gd name="T110" fmla="*/ 296 w 838"/>
                  <a:gd name="T111" fmla="*/ 889 h 1032"/>
                  <a:gd name="T112" fmla="*/ 315 w 838"/>
                  <a:gd name="T113" fmla="*/ 565 h 1032"/>
                  <a:gd name="T114" fmla="*/ 317 w 838"/>
                  <a:gd name="T115" fmla="*/ 372 h 1032"/>
                  <a:gd name="T116" fmla="*/ 466 w 838"/>
                  <a:gd name="T117" fmla="*/ 390 h 1032"/>
                  <a:gd name="T118" fmla="*/ 505 w 838"/>
                  <a:gd name="T119" fmla="*/ 377 h 1032"/>
                  <a:gd name="T120" fmla="*/ 542 w 838"/>
                  <a:gd name="T121" fmla="*/ 351 h 1032"/>
                  <a:gd name="T122" fmla="*/ 670 w 838"/>
                  <a:gd name="T123" fmla="*/ 499 h 1032"/>
                  <a:gd name="T124" fmla="*/ 701 w 838"/>
                  <a:gd name="T125" fmla="*/ 61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8" h="1032">
                    <a:moveTo>
                      <a:pt x="718" y="683"/>
                    </a:moveTo>
                    <a:cubicBezTo>
                      <a:pt x="718" y="683"/>
                      <a:pt x="719" y="697"/>
                      <a:pt x="719" y="702"/>
                    </a:cubicBezTo>
                    <a:cubicBezTo>
                      <a:pt x="720" y="706"/>
                      <a:pt x="726" y="751"/>
                      <a:pt x="726" y="759"/>
                    </a:cubicBezTo>
                    <a:cubicBezTo>
                      <a:pt x="726" y="768"/>
                      <a:pt x="738" y="833"/>
                      <a:pt x="738" y="838"/>
                    </a:cubicBezTo>
                    <a:cubicBezTo>
                      <a:pt x="738" y="844"/>
                      <a:pt x="738" y="853"/>
                      <a:pt x="737" y="855"/>
                    </a:cubicBezTo>
                    <a:cubicBezTo>
                      <a:pt x="735" y="857"/>
                      <a:pt x="733" y="858"/>
                      <a:pt x="731" y="859"/>
                    </a:cubicBezTo>
                    <a:cubicBezTo>
                      <a:pt x="729" y="860"/>
                      <a:pt x="720" y="860"/>
                      <a:pt x="718" y="860"/>
                    </a:cubicBezTo>
                    <a:cubicBezTo>
                      <a:pt x="716" y="860"/>
                      <a:pt x="706" y="860"/>
                      <a:pt x="702" y="860"/>
                    </a:cubicBezTo>
                    <a:cubicBezTo>
                      <a:pt x="699" y="860"/>
                      <a:pt x="686" y="863"/>
                      <a:pt x="684" y="864"/>
                    </a:cubicBezTo>
                    <a:cubicBezTo>
                      <a:pt x="681" y="866"/>
                      <a:pt x="682" y="869"/>
                      <a:pt x="682" y="871"/>
                    </a:cubicBezTo>
                    <a:cubicBezTo>
                      <a:pt x="684" y="875"/>
                      <a:pt x="687" y="877"/>
                      <a:pt x="692" y="880"/>
                    </a:cubicBezTo>
                    <a:cubicBezTo>
                      <a:pt x="697" y="884"/>
                      <a:pt x="707" y="889"/>
                      <a:pt x="719" y="889"/>
                    </a:cubicBezTo>
                    <a:cubicBezTo>
                      <a:pt x="730" y="889"/>
                      <a:pt x="735" y="889"/>
                      <a:pt x="738" y="890"/>
                    </a:cubicBezTo>
                    <a:cubicBezTo>
                      <a:pt x="741" y="891"/>
                      <a:pt x="735" y="898"/>
                      <a:pt x="735" y="898"/>
                    </a:cubicBezTo>
                    <a:cubicBezTo>
                      <a:pt x="735" y="898"/>
                      <a:pt x="728" y="904"/>
                      <a:pt x="725" y="907"/>
                    </a:cubicBezTo>
                    <a:cubicBezTo>
                      <a:pt x="722" y="910"/>
                      <a:pt x="711" y="918"/>
                      <a:pt x="706" y="919"/>
                    </a:cubicBezTo>
                    <a:cubicBezTo>
                      <a:pt x="701" y="921"/>
                      <a:pt x="684" y="923"/>
                      <a:pt x="677" y="926"/>
                    </a:cubicBezTo>
                    <a:cubicBezTo>
                      <a:pt x="670" y="928"/>
                      <a:pt x="665" y="934"/>
                      <a:pt x="665" y="937"/>
                    </a:cubicBezTo>
                    <a:cubicBezTo>
                      <a:pt x="664" y="940"/>
                      <a:pt x="664" y="946"/>
                      <a:pt x="666" y="948"/>
                    </a:cubicBezTo>
                    <a:cubicBezTo>
                      <a:pt x="671" y="952"/>
                      <a:pt x="679" y="955"/>
                      <a:pt x="682" y="955"/>
                    </a:cubicBezTo>
                    <a:cubicBezTo>
                      <a:pt x="687" y="956"/>
                      <a:pt x="716" y="958"/>
                      <a:pt x="723" y="958"/>
                    </a:cubicBezTo>
                    <a:cubicBezTo>
                      <a:pt x="730" y="958"/>
                      <a:pt x="760" y="952"/>
                      <a:pt x="766" y="950"/>
                    </a:cubicBezTo>
                    <a:cubicBezTo>
                      <a:pt x="772" y="948"/>
                      <a:pt x="782" y="935"/>
                      <a:pt x="785" y="934"/>
                    </a:cubicBezTo>
                    <a:cubicBezTo>
                      <a:pt x="788" y="933"/>
                      <a:pt x="786" y="938"/>
                      <a:pt x="786" y="938"/>
                    </a:cubicBezTo>
                    <a:cubicBezTo>
                      <a:pt x="786" y="938"/>
                      <a:pt x="789" y="940"/>
                      <a:pt x="791" y="940"/>
                    </a:cubicBezTo>
                    <a:cubicBezTo>
                      <a:pt x="794" y="940"/>
                      <a:pt x="817" y="933"/>
                      <a:pt x="818" y="929"/>
                    </a:cubicBezTo>
                    <a:cubicBezTo>
                      <a:pt x="818" y="926"/>
                      <a:pt x="818" y="918"/>
                      <a:pt x="819" y="913"/>
                    </a:cubicBezTo>
                    <a:cubicBezTo>
                      <a:pt x="819" y="912"/>
                      <a:pt x="819" y="913"/>
                      <a:pt x="820" y="910"/>
                    </a:cubicBezTo>
                    <a:cubicBezTo>
                      <a:pt x="820" y="907"/>
                      <a:pt x="820" y="895"/>
                      <a:pt x="820" y="892"/>
                    </a:cubicBezTo>
                    <a:cubicBezTo>
                      <a:pt x="820" y="891"/>
                      <a:pt x="825" y="891"/>
                      <a:pt x="827" y="891"/>
                    </a:cubicBezTo>
                    <a:cubicBezTo>
                      <a:pt x="829" y="891"/>
                      <a:pt x="831" y="891"/>
                      <a:pt x="835" y="888"/>
                    </a:cubicBezTo>
                    <a:cubicBezTo>
                      <a:pt x="838" y="885"/>
                      <a:pt x="837" y="880"/>
                      <a:pt x="837" y="878"/>
                    </a:cubicBezTo>
                    <a:cubicBezTo>
                      <a:pt x="837" y="876"/>
                      <a:pt x="833" y="869"/>
                      <a:pt x="833" y="869"/>
                    </a:cubicBezTo>
                    <a:cubicBezTo>
                      <a:pt x="833" y="869"/>
                      <a:pt x="833" y="865"/>
                      <a:pt x="835" y="863"/>
                    </a:cubicBezTo>
                    <a:cubicBezTo>
                      <a:pt x="837" y="861"/>
                      <a:pt x="837" y="854"/>
                      <a:pt x="837" y="850"/>
                    </a:cubicBezTo>
                    <a:cubicBezTo>
                      <a:pt x="837" y="845"/>
                      <a:pt x="831" y="775"/>
                      <a:pt x="829" y="768"/>
                    </a:cubicBezTo>
                    <a:cubicBezTo>
                      <a:pt x="827" y="760"/>
                      <a:pt x="820" y="706"/>
                      <a:pt x="818" y="700"/>
                    </a:cubicBezTo>
                    <a:cubicBezTo>
                      <a:pt x="816" y="695"/>
                      <a:pt x="814" y="617"/>
                      <a:pt x="814" y="609"/>
                    </a:cubicBezTo>
                    <a:cubicBezTo>
                      <a:pt x="814" y="600"/>
                      <a:pt x="823" y="518"/>
                      <a:pt x="823" y="510"/>
                    </a:cubicBezTo>
                    <a:cubicBezTo>
                      <a:pt x="823" y="503"/>
                      <a:pt x="828" y="500"/>
                      <a:pt x="831" y="497"/>
                    </a:cubicBezTo>
                    <a:cubicBezTo>
                      <a:pt x="834" y="494"/>
                      <a:pt x="832" y="450"/>
                      <a:pt x="832" y="440"/>
                    </a:cubicBezTo>
                    <a:cubicBezTo>
                      <a:pt x="832" y="430"/>
                      <a:pt x="825" y="382"/>
                      <a:pt x="824" y="377"/>
                    </a:cubicBezTo>
                    <a:cubicBezTo>
                      <a:pt x="823" y="372"/>
                      <a:pt x="820" y="345"/>
                      <a:pt x="819" y="330"/>
                    </a:cubicBezTo>
                    <a:cubicBezTo>
                      <a:pt x="818" y="315"/>
                      <a:pt x="817" y="280"/>
                      <a:pt x="816" y="273"/>
                    </a:cubicBezTo>
                    <a:cubicBezTo>
                      <a:pt x="816" y="267"/>
                      <a:pt x="815" y="203"/>
                      <a:pt x="815" y="200"/>
                    </a:cubicBezTo>
                    <a:cubicBezTo>
                      <a:pt x="815" y="196"/>
                      <a:pt x="808" y="169"/>
                      <a:pt x="804" y="162"/>
                    </a:cubicBezTo>
                    <a:cubicBezTo>
                      <a:pt x="800" y="155"/>
                      <a:pt x="794" y="149"/>
                      <a:pt x="789" y="144"/>
                    </a:cubicBezTo>
                    <a:cubicBezTo>
                      <a:pt x="785" y="138"/>
                      <a:pt x="780" y="132"/>
                      <a:pt x="777" y="129"/>
                    </a:cubicBezTo>
                    <a:cubicBezTo>
                      <a:pt x="774" y="125"/>
                      <a:pt x="763" y="117"/>
                      <a:pt x="760" y="113"/>
                    </a:cubicBezTo>
                    <a:cubicBezTo>
                      <a:pt x="756" y="109"/>
                      <a:pt x="760" y="107"/>
                      <a:pt x="760" y="104"/>
                    </a:cubicBezTo>
                    <a:cubicBezTo>
                      <a:pt x="760" y="100"/>
                      <a:pt x="762" y="97"/>
                      <a:pt x="762" y="93"/>
                    </a:cubicBezTo>
                    <a:cubicBezTo>
                      <a:pt x="763" y="88"/>
                      <a:pt x="767" y="81"/>
                      <a:pt x="768" y="74"/>
                    </a:cubicBezTo>
                    <a:cubicBezTo>
                      <a:pt x="769" y="68"/>
                      <a:pt x="765" y="47"/>
                      <a:pt x="764" y="40"/>
                    </a:cubicBezTo>
                    <a:cubicBezTo>
                      <a:pt x="763" y="33"/>
                      <a:pt x="757" y="25"/>
                      <a:pt x="756" y="21"/>
                    </a:cubicBezTo>
                    <a:cubicBezTo>
                      <a:pt x="755" y="17"/>
                      <a:pt x="750" y="14"/>
                      <a:pt x="747" y="10"/>
                    </a:cubicBezTo>
                    <a:cubicBezTo>
                      <a:pt x="743" y="7"/>
                      <a:pt x="736" y="5"/>
                      <a:pt x="734" y="3"/>
                    </a:cubicBezTo>
                    <a:cubicBezTo>
                      <a:pt x="732" y="2"/>
                      <a:pt x="721" y="0"/>
                      <a:pt x="718" y="0"/>
                    </a:cubicBezTo>
                    <a:cubicBezTo>
                      <a:pt x="714" y="0"/>
                      <a:pt x="709" y="0"/>
                      <a:pt x="706" y="0"/>
                    </a:cubicBezTo>
                    <a:cubicBezTo>
                      <a:pt x="701" y="0"/>
                      <a:pt x="682" y="7"/>
                      <a:pt x="675" y="10"/>
                    </a:cubicBezTo>
                    <a:cubicBezTo>
                      <a:pt x="669" y="14"/>
                      <a:pt x="658" y="20"/>
                      <a:pt x="655" y="23"/>
                    </a:cubicBezTo>
                    <a:cubicBezTo>
                      <a:pt x="651" y="26"/>
                      <a:pt x="651" y="30"/>
                      <a:pt x="651" y="34"/>
                    </a:cubicBezTo>
                    <a:cubicBezTo>
                      <a:pt x="651" y="38"/>
                      <a:pt x="657" y="40"/>
                      <a:pt x="659" y="41"/>
                    </a:cubicBezTo>
                    <a:cubicBezTo>
                      <a:pt x="661" y="42"/>
                      <a:pt x="660" y="44"/>
                      <a:pt x="660" y="47"/>
                    </a:cubicBezTo>
                    <a:cubicBezTo>
                      <a:pt x="660" y="49"/>
                      <a:pt x="659" y="58"/>
                      <a:pt x="657" y="62"/>
                    </a:cubicBezTo>
                    <a:cubicBezTo>
                      <a:pt x="656" y="66"/>
                      <a:pt x="655" y="72"/>
                      <a:pt x="653" y="79"/>
                    </a:cubicBezTo>
                    <a:cubicBezTo>
                      <a:pt x="651" y="84"/>
                      <a:pt x="651" y="91"/>
                      <a:pt x="651" y="94"/>
                    </a:cubicBezTo>
                    <a:cubicBezTo>
                      <a:pt x="650" y="97"/>
                      <a:pt x="653" y="98"/>
                      <a:pt x="656" y="98"/>
                    </a:cubicBezTo>
                    <a:cubicBezTo>
                      <a:pt x="660" y="97"/>
                      <a:pt x="660" y="99"/>
                      <a:pt x="660" y="99"/>
                    </a:cubicBezTo>
                    <a:cubicBezTo>
                      <a:pt x="660" y="99"/>
                      <a:pt x="663" y="102"/>
                      <a:pt x="664" y="106"/>
                    </a:cubicBezTo>
                    <a:cubicBezTo>
                      <a:pt x="665" y="110"/>
                      <a:pt x="665" y="111"/>
                      <a:pt x="665" y="115"/>
                    </a:cubicBezTo>
                    <a:cubicBezTo>
                      <a:pt x="666" y="118"/>
                      <a:pt x="667" y="122"/>
                      <a:pt x="668" y="127"/>
                    </a:cubicBezTo>
                    <a:cubicBezTo>
                      <a:pt x="668" y="132"/>
                      <a:pt x="670" y="132"/>
                      <a:pt x="673" y="132"/>
                    </a:cubicBezTo>
                    <a:cubicBezTo>
                      <a:pt x="676" y="133"/>
                      <a:pt x="682" y="133"/>
                      <a:pt x="688" y="134"/>
                    </a:cubicBezTo>
                    <a:cubicBezTo>
                      <a:pt x="694" y="134"/>
                      <a:pt x="694" y="138"/>
                      <a:pt x="695" y="141"/>
                    </a:cubicBezTo>
                    <a:cubicBezTo>
                      <a:pt x="697" y="144"/>
                      <a:pt x="696" y="149"/>
                      <a:pt x="694" y="151"/>
                    </a:cubicBezTo>
                    <a:cubicBezTo>
                      <a:pt x="694" y="151"/>
                      <a:pt x="686" y="166"/>
                      <a:pt x="684" y="168"/>
                    </a:cubicBezTo>
                    <a:cubicBezTo>
                      <a:pt x="682" y="171"/>
                      <a:pt x="682" y="183"/>
                      <a:pt x="681" y="189"/>
                    </a:cubicBezTo>
                    <a:cubicBezTo>
                      <a:pt x="680" y="195"/>
                      <a:pt x="675" y="203"/>
                      <a:pt x="672" y="210"/>
                    </a:cubicBezTo>
                    <a:cubicBezTo>
                      <a:pt x="669" y="217"/>
                      <a:pt x="664" y="240"/>
                      <a:pt x="663" y="247"/>
                    </a:cubicBezTo>
                    <a:cubicBezTo>
                      <a:pt x="661" y="254"/>
                      <a:pt x="653" y="260"/>
                      <a:pt x="651" y="262"/>
                    </a:cubicBezTo>
                    <a:cubicBezTo>
                      <a:pt x="648" y="264"/>
                      <a:pt x="638" y="266"/>
                      <a:pt x="635" y="267"/>
                    </a:cubicBezTo>
                    <a:cubicBezTo>
                      <a:pt x="632" y="268"/>
                      <a:pt x="607" y="282"/>
                      <a:pt x="598" y="285"/>
                    </a:cubicBezTo>
                    <a:cubicBezTo>
                      <a:pt x="589" y="289"/>
                      <a:pt x="590" y="285"/>
                      <a:pt x="585" y="285"/>
                    </a:cubicBezTo>
                    <a:cubicBezTo>
                      <a:pt x="581" y="285"/>
                      <a:pt x="571" y="296"/>
                      <a:pt x="565" y="297"/>
                    </a:cubicBezTo>
                    <a:cubicBezTo>
                      <a:pt x="558" y="299"/>
                      <a:pt x="533" y="304"/>
                      <a:pt x="531" y="304"/>
                    </a:cubicBezTo>
                    <a:cubicBezTo>
                      <a:pt x="529" y="305"/>
                      <a:pt x="525" y="310"/>
                      <a:pt x="525" y="310"/>
                    </a:cubicBezTo>
                    <a:cubicBezTo>
                      <a:pt x="525" y="310"/>
                      <a:pt x="518" y="310"/>
                      <a:pt x="515" y="310"/>
                    </a:cubicBezTo>
                    <a:cubicBezTo>
                      <a:pt x="511" y="310"/>
                      <a:pt x="505" y="310"/>
                      <a:pt x="497" y="310"/>
                    </a:cubicBezTo>
                    <a:cubicBezTo>
                      <a:pt x="488" y="310"/>
                      <a:pt x="473" y="314"/>
                      <a:pt x="470" y="315"/>
                    </a:cubicBezTo>
                    <a:cubicBezTo>
                      <a:pt x="466" y="316"/>
                      <a:pt x="459" y="326"/>
                      <a:pt x="454" y="330"/>
                    </a:cubicBezTo>
                    <a:cubicBezTo>
                      <a:pt x="450" y="333"/>
                      <a:pt x="447" y="332"/>
                      <a:pt x="447" y="332"/>
                    </a:cubicBezTo>
                    <a:cubicBezTo>
                      <a:pt x="447" y="332"/>
                      <a:pt x="377" y="331"/>
                      <a:pt x="373" y="331"/>
                    </a:cubicBezTo>
                    <a:cubicBezTo>
                      <a:pt x="369" y="331"/>
                      <a:pt x="362" y="327"/>
                      <a:pt x="357" y="321"/>
                    </a:cubicBezTo>
                    <a:cubicBezTo>
                      <a:pt x="352" y="314"/>
                      <a:pt x="344" y="300"/>
                      <a:pt x="340" y="294"/>
                    </a:cubicBezTo>
                    <a:cubicBezTo>
                      <a:pt x="335" y="287"/>
                      <a:pt x="335" y="277"/>
                      <a:pt x="333" y="272"/>
                    </a:cubicBezTo>
                    <a:cubicBezTo>
                      <a:pt x="331" y="268"/>
                      <a:pt x="327" y="265"/>
                      <a:pt x="325" y="263"/>
                    </a:cubicBezTo>
                    <a:cubicBezTo>
                      <a:pt x="323" y="260"/>
                      <a:pt x="320" y="238"/>
                      <a:pt x="318" y="234"/>
                    </a:cubicBezTo>
                    <a:cubicBezTo>
                      <a:pt x="317" y="229"/>
                      <a:pt x="313" y="225"/>
                      <a:pt x="308" y="221"/>
                    </a:cubicBezTo>
                    <a:cubicBezTo>
                      <a:pt x="302" y="217"/>
                      <a:pt x="283" y="206"/>
                      <a:pt x="276" y="202"/>
                    </a:cubicBezTo>
                    <a:cubicBezTo>
                      <a:pt x="269" y="197"/>
                      <a:pt x="267" y="185"/>
                      <a:pt x="264" y="182"/>
                    </a:cubicBezTo>
                    <a:cubicBezTo>
                      <a:pt x="262" y="178"/>
                      <a:pt x="263" y="162"/>
                      <a:pt x="262" y="157"/>
                    </a:cubicBezTo>
                    <a:cubicBezTo>
                      <a:pt x="262" y="152"/>
                      <a:pt x="262" y="146"/>
                      <a:pt x="263" y="143"/>
                    </a:cubicBezTo>
                    <a:cubicBezTo>
                      <a:pt x="264" y="139"/>
                      <a:pt x="282" y="143"/>
                      <a:pt x="285" y="143"/>
                    </a:cubicBezTo>
                    <a:cubicBezTo>
                      <a:pt x="288" y="143"/>
                      <a:pt x="291" y="144"/>
                      <a:pt x="294" y="140"/>
                    </a:cubicBezTo>
                    <a:cubicBezTo>
                      <a:pt x="298" y="136"/>
                      <a:pt x="296" y="128"/>
                      <a:pt x="296" y="125"/>
                    </a:cubicBezTo>
                    <a:cubicBezTo>
                      <a:pt x="296" y="122"/>
                      <a:pt x="295" y="118"/>
                      <a:pt x="295" y="118"/>
                    </a:cubicBezTo>
                    <a:cubicBezTo>
                      <a:pt x="295" y="118"/>
                      <a:pt x="295" y="112"/>
                      <a:pt x="294" y="107"/>
                    </a:cubicBezTo>
                    <a:cubicBezTo>
                      <a:pt x="294" y="104"/>
                      <a:pt x="294" y="102"/>
                      <a:pt x="296" y="99"/>
                    </a:cubicBezTo>
                    <a:cubicBezTo>
                      <a:pt x="297" y="96"/>
                      <a:pt x="301" y="98"/>
                      <a:pt x="303" y="97"/>
                    </a:cubicBezTo>
                    <a:cubicBezTo>
                      <a:pt x="306" y="95"/>
                      <a:pt x="304" y="93"/>
                      <a:pt x="303" y="89"/>
                    </a:cubicBezTo>
                    <a:cubicBezTo>
                      <a:pt x="301" y="85"/>
                      <a:pt x="300" y="82"/>
                      <a:pt x="298" y="78"/>
                    </a:cubicBezTo>
                    <a:cubicBezTo>
                      <a:pt x="296" y="75"/>
                      <a:pt x="296" y="72"/>
                      <a:pt x="295" y="68"/>
                    </a:cubicBezTo>
                    <a:cubicBezTo>
                      <a:pt x="294" y="64"/>
                      <a:pt x="294" y="59"/>
                      <a:pt x="294" y="59"/>
                    </a:cubicBezTo>
                    <a:cubicBezTo>
                      <a:pt x="294" y="59"/>
                      <a:pt x="294" y="50"/>
                      <a:pt x="294" y="47"/>
                    </a:cubicBezTo>
                    <a:cubicBezTo>
                      <a:pt x="294" y="43"/>
                      <a:pt x="290" y="35"/>
                      <a:pt x="287" y="32"/>
                    </a:cubicBezTo>
                    <a:cubicBezTo>
                      <a:pt x="284" y="30"/>
                      <a:pt x="274" y="22"/>
                      <a:pt x="272" y="20"/>
                    </a:cubicBezTo>
                    <a:cubicBezTo>
                      <a:pt x="269" y="18"/>
                      <a:pt x="256" y="13"/>
                      <a:pt x="252" y="12"/>
                    </a:cubicBezTo>
                    <a:cubicBezTo>
                      <a:pt x="249" y="10"/>
                      <a:pt x="240" y="10"/>
                      <a:pt x="240" y="10"/>
                    </a:cubicBezTo>
                    <a:cubicBezTo>
                      <a:pt x="234" y="9"/>
                      <a:pt x="232" y="10"/>
                      <a:pt x="226" y="11"/>
                    </a:cubicBezTo>
                    <a:cubicBezTo>
                      <a:pt x="216" y="13"/>
                      <a:pt x="203" y="21"/>
                      <a:pt x="197" y="25"/>
                    </a:cubicBezTo>
                    <a:cubicBezTo>
                      <a:pt x="192" y="30"/>
                      <a:pt x="182" y="46"/>
                      <a:pt x="180" y="60"/>
                    </a:cubicBezTo>
                    <a:cubicBezTo>
                      <a:pt x="179" y="74"/>
                      <a:pt x="182" y="105"/>
                      <a:pt x="184" y="110"/>
                    </a:cubicBezTo>
                    <a:cubicBezTo>
                      <a:pt x="187" y="115"/>
                      <a:pt x="192" y="124"/>
                      <a:pt x="192" y="129"/>
                    </a:cubicBezTo>
                    <a:cubicBezTo>
                      <a:pt x="193" y="134"/>
                      <a:pt x="183" y="145"/>
                      <a:pt x="183" y="145"/>
                    </a:cubicBezTo>
                    <a:cubicBezTo>
                      <a:pt x="164" y="168"/>
                      <a:pt x="150" y="169"/>
                      <a:pt x="145" y="173"/>
                    </a:cubicBezTo>
                    <a:cubicBezTo>
                      <a:pt x="140" y="176"/>
                      <a:pt x="116" y="173"/>
                      <a:pt x="111" y="175"/>
                    </a:cubicBezTo>
                    <a:cubicBezTo>
                      <a:pt x="103" y="177"/>
                      <a:pt x="100" y="180"/>
                      <a:pt x="96" y="185"/>
                    </a:cubicBezTo>
                    <a:cubicBezTo>
                      <a:pt x="92" y="189"/>
                      <a:pt x="88" y="207"/>
                      <a:pt x="87" y="216"/>
                    </a:cubicBezTo>
                    <a:cubicBezTo>
                      <a:pt x="87" y="225"/>
                      <a:pt x="83" y="372"/>
                      <a:pt x="82" y="391"/>
                    </a:cubicBezTo>
                    <a:cubicBezTo>
                      <a:pt x="82" y="411"/>
                      <a:pt x="94" y="501"/>
                      <a:pt x="94" y="510"/>
                    </a:cubicBezTo>
                    <a:cubicBezTo>
                      <a:pt x="94" y="520"/>
                      <a:pt x="99" y="540"/>
                      <a:pt x="104" y="544"/>
                    </a:cubicBezTo>
                    <a:cubicBezTo>
                      <a:pt x="110" y="549"/>
                      <a:pt x="109" y="551"/>
                      <a:pt x="109" y="551"/>
                    </a:cubicBezTo>
                    <a:cubicBezTo>
                      <a:pt x="111" y="575"/>
                      <a:pt x="111" y="575"/>
                      <a:pt x="111" y="575"/>
                    </a:cubicBezTo>
                    <a:cubicBezTo>
                      <a:pt x="93" y="586"/>
                      <a:pt x="80" y="597"/>
                      <a:pt x="80" y="597"/>
                    </a:cubicBezTo>
                    <a:cubicBezTo>
                      <a:pt x="80" y="597"/>
                      <a:pt x="80" y="597"/>
                      <a:pt x="78" y="598"/>
                    </a:cubicBezTo>
                    <a:cubicBezTo>
                      <a:pt x="76" y="598"/>
                      <a:pt x="19" y="598"/>
                      <a:pt x="15" y="601"/>
                    </a:cubicBezTo>
                    <a:cubicBezTo>
                      <a:pt x="12" y="605"/>
                      <a:pt x="3" y="655"/>
                      <a:pt x="2" y="663"/>
                    </a:cubicBezTo>
                    <a:cubicBezTo>
                      <a:pt x="0" y="671"/>
                      <a:pt x="2" y="683"/>
                      <a:pt x="4" y="685"/>
                    </a:cubicBezTo>
                    <a:cubicBezTo>
                      <a:pt x="6" y="687"/>
                      <a:pt x="14" y="685"/>
                      <a:pt x="15" y="688"/>
                    </a:cubicBezTo>
                    <a:cubicBezTo>
                      <a:pt x="17" y="690"/>
                      <a:pt x="1" y="779"/>
                      <a:pt x="1" y="779"/>
                    </a:cubicBezTo>
                    <a:cubicBezTo>
                      <a:pt x="134" y="801"/>
                      <a:pt x="134" y="801"/>
                      <a:pt x="134" y="801"/>
                    </a:cubicBezTo>
                    <a:cubicBezTo>
                      <a:pt x="134" y="801"/>
                      <a:pt x="140" y="909"/>
                      <a:pt x="141" y="924"/>
                    </a:cubicBezTo>
                    <a:cubicBezTo>
                      <a:pt x="143" y="939"/>
                      <a:pt x="136" y="977"/>
                      <a:pt x="136" y="981"/>
                    </a:cubicBezTo>
                    <a:cubicBezTo>
                      <a:pt x="136" y="985"/>
                      <a:pt x="139" y="986"/>
                      <a:pt x="139" y="986"/>
                    </a:cubicBezTo>
                    <a:cubicBezTo>
                      <a:pt x="140" y="998"/>
                      <a:pt x="140" y="998"/>
                      <a:pt x="140" y="998"/>
                    </a:cubicBezTo>
                    <a:cubicBezTo>
                      <a:pt x="153" y="1008"/>
                      <a:pt x="153" y="1008"/>
                      <a:pt x="153" y="1008"/>
                    </a:cubicBezTo>
                    <a:cubicBezTo>
                      <a:pt x="163" y="1014"/>
                      <a:pt x="167" y="1008"/>
                      <a:pt x="172" y="1011"/>
                    </a:cubicBezTo>
                    <a:cubicBezTo>
                      <a:pt x="177" y="1013"/>
                      <a:pt x="192" y="1026"/>
                      <a:pt x="198" y="1028"/>
                    </a:cubicBezTo>
                    <a:cubicBezTo>
                      <a:pt x="213" y="1032"/>
                      <a:pt x="266" y="1027"/>
                      <a:pt x="273" y="1026"/>
                    </a:cubicBezTo>
                    <a:cubicBezTo>
                      <a:pt x="280" y="1025"/>
                      <a:pt x="284" y="1020"/>
                      <a:pt x="286" y="1018"/>
                    </a:cubicBezTo>
                    <a:cubicBezTo>
                      <a:pt x="287" y="1015"/>
                      <a:pt x="291" y="1009"/>
                      <a:pt x="291" y="1003"/>
                    </a:cubicBezTo>
                    <a:cubicBezTo>
                      <a:pt x="291" y="996"/>
                      <a:pt x="283" y="998"/>
                      <a:pt x="279" y="994"/>
                    </a:cubicBezTo>
                    <a:cubicBezTo>
                      <a:pt x="274" y="991"/>
                      <a:pt x="267" y="990"/>
                      <a:pt x="257" y="986"/>
                    </a:cubicBezTo>
                    <a:cubicBezTo>
                      <a:pt x="248" y="981"/>
                      <a:pt x="233" y="967"/>
                      <a:pt x="233" y="967"/>
                    </a:cubicBezTo>
                    <a:cubicBezTo>
                      <a:pt x="267" y="967"/>
                      <a:pt x="267" y="967"/>
                      <a:pt x="267" y="967"/>
                    </a:cubicBezTo>
                    <a:cubicBezTo>
                      <a:pt x="269" y="961"/>
                      <a:pt x="269" y="961"/>
                      <a:pt x="269" y="961"/>
                    </a:cubicBezTo>
                    <a:cubicBezTo>
                      <a:pt x="269" y="961"/>
                      <a:pt x="272" y="961"/>
                      <a:pt x="277" y="961"/>
                    </a:cubicBezTo>
                    <a:cubicBezTo>
                      <a:pt x="281" y="961"/>
                      <a:pt x="287" y="963"/>
                      <a:pt x="293" y="964"/>
                    </a:cubicBezTo>
                    <a:cubicBezTo>
                      <a:pt x="298" y="966"/>
                      <a:pt x="304" y="970"/>
                      <a:pt x="311" y="971"/>
                    </a:cubicBezTo>
                    <a:cubicBezTo>
                      <a:pt x="324" y="972"/>
                      <a:pt x="337" y="971"/>
                      <a:pt x="345" y="969"/>
                    </a:cubicBezTo>
                    <a:cubicBezTo>
                      <a:pt x="352" y="968"/>
                      <a:pt x="381" y="958"/>
                      <a:pt x="386" y="955"/>
                    </a:cubicBezTo>
                    <a:cubicBezTo>
                      <a:pt x="390" y="952"/>
                      <a:pt x="391" y="949"/>
                      <a:pt x="390" y="945"/>
                    </a:cubicBezTo>
                    <a:cubicBezTo>
                      <a:pt x="389" y="942"/>
                      <a:pt x="388" y="938"/>
                      <a:pt x="373" y="933"/>
                    </a:cubicBezTo>
                    <a:cubicBezTo>
                      <a:pt x="369" y="932"/>
                      <a:pt x="349" y="933"/>
                      <a:pt x="344" y="933"/>
                    </a:cubicBezTo>
                    <a:cubicBezTo>
                      <a:pt x="339" y="933"/>
                      <a:pt x="315" y="929"/>
                      <a:pt x="313" y="927"/>
                    </a:cubicBezTo>
                    <a:cubicBezTo>
                      <a:pt x="311" y="925"/>
                      <a:pt x="312" y="915"/>
                      <a:pt x="310" y="911"/>
                    </a:cubicBezTo>
                    <a:cubicBezTo>
                      <a:pt x="308" y="908"/>
                      <a:pt x="298" y="901"/>
                      <a:pt x="296" y="897"/>
                    </a:cubicBezTo>
                    <a:cubicBezTo>
                      <a:pt x="294" y="894"/>
                      <a:pt x="296" y="893"/>
                      <a:pt x="296" y="889"/>
                    </a:cubicBezTo>
                    <a:cubicBezTo>
                      <a:pt x="297" y="886"/>
                      <a:pt x="292" y="850"/>
                      <a:pt x="291" y="845"/>
                    </a:cubicBezTo>
                    <a:cubicBezTo>
                      <a:pt x="291" y="841"/>
                      <a:pt x="291" y="824"/>
                      <a:pt x="294" y="807"/>
                    </a:cubicBezTo>
                    <a:cubicBezTo>
                      <a:pt x="297" y="790"/>
                      <a:pt x="311" y="566"/>
                      <a:pt x="315" y="565"/>
                    </a:cubicBezTo>
                    <a:cubicBezTo>
                      <a:pt x="318" y="564"/>
                      <a:pt x="321" y="569"/>
                      <a:pt x="324" y="569"/>
                    </a:cubicBezTo>
                    <a:cubicBezTo>
                      <a:pt x="327" y="570"/>
                      <a:pt x="331" y="568"/>
                      <a:pt x="332" y="561"/>
                    </a:cubicBezTo>
                    <a:cubicBezTo>
                      <a:pt x="334" y="555"/>
                      <a:pt x="317" y="376"/>
                      <a:pt x="317" y="372"/>
                    </a:cubicBezTo>
                    <a:cubicBezTo>
                      <a:pt x="317" y="369"/>
                      <a:pt x="325" y="379"/>
                      <a:pt x="328" y="381"/>
                    </a:cubicBezTo>
                    <a:cubicBezTo>
                      <a:pt x="331" y="383"/>
                      <a:pt x="344" y="388"/>
                      <a:pt x="350" y="389"/>
                    </a:cubicBezTo>
                    <a:cubicBezTo>
                      <a:pt x="357" y="389"/>
                      <a:pt x="463" y="391"/>
                      <a:pt x="466" y="390"/>
                    </a:cubicBezTo>
                    <a:cubicBezTo>
                      <a:pt x="470" y="389"/>
                      <a:pt x="468" y="374"/>
                      <a:pt x="473" y="376"/>
                    </a:cubicBezTo>
                    <a:cubicBezTo>
                      <a:pt x="477" y="378"/>
                      <a:pt x="484" y="379"/>
                      <a:pt x="488" y="379"/>
                    </a:cubicBezTo>
                    <a:cubicBezTo>
                      <a:pt x="493" y="379"/>
                      <a:pt x="501" y="379"/>
                      <a:pt x="505" y="377"/>
                    </a:cubicBezTo>
                    <a:cubicBezTo>
                      <a:pt x="510" y="374"/>
                      <a:pt x="520" y="362"/>
                      <a:pt x="523" y="359"/>
                    </a:cubicBezTo>
                    <a:cubicBezTo>
                      <a:pt x="526" y="356"/>
                      <a:pt x="529" y="349"/>
                      <a:pt x="529" y="349"/>
                    </a:cubicBezTo>
                    <a:cubicBezTo>
                      <a:pt x="529" y="349"/>
                      <a:pt x="539" y="350"/>
                      <a:pt x="542" y="351"/>
                    </a:cubicBezTo>
                    <a:cubicBezTo>
                      <a:pt x="545" y="353"/>
                      <a:pt x="548" y="367"/>
                      <a:pt x="550" y="370"/>
                    </a:cubicBezTo>
                    <a:cubicBezTo>
                      <a:pt x="552" y="372"/>
                      <a:pt x="663" y="326"/>
                      <a:pt x="668" y="327"/>
                    </a:cubicBezTo>
                    <a:cubicBezTo>
                      <a:pt x="672" y="328"/>
                      <a:pt x="669" y="489"/>
                      <a:pt x="670" y="499"/>
                    </a:cubicBezTo>
                    <a:cubicBezTo>
                      <a:pt x="670" y="509"/>
                      <a:pt x="684" y="514"/>
                      <a:pt x="687" y="516"/>
                    </a:cubicBezTo>
                    <a:cubicBezTo>
                      <a:pt x="687" y="516"/>
                      <a:pt x="687" y="537"/>
                      <a:pt x="688" y="544"/>
                    </a:cubicBezTo>
                    <a:cubicBezTo>
                      <a:pt x="689" y="552"/>
                      <a:pt x="698" y="598"/>
                      <a:pt x="701" y="610"/>
                    </a:cubicBezTo>
                    <a:cubicBezTo>
                      <a:pt x="705" y="622"/>
                      <a:pt x="718" y="669"/>
                      <a:pt x="718" y="671"/>
                    </a:cubicBezTo>
                    <a:cubicBezTo>
                      <a:pt x="718" y="673"/>
                      <a:pt x="718" y="683"/>
                      <a:pt x="718" y="68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54" name="Freeform 56"/>
              <p:cNvSpPr/>
              <p:nvPr/>
            </p:nvSpPr>
            <p:spPr bwMode="auto">
              <a:xfrm>
                <a:off x="2335" y="1254"/>
                <a:ext cx="217" cy="425"/>
              </a:xfrm>
              <a:custGeom>
                <a:avLst/>
                <a:gdLst>
                  <a:gd name="T0" fmla="*/ 0 w 92"/>
                  <a:gd name="T1" fmla="*/ 4845 h 180"/>
                  <a:gd name="T2" fmla="*/ 37385 w 92"/>
                  <a:gd name="T3" fmla="*/ 73593 h 180"/>
                  <a:gd name="T4" fmla="*/ 37020 w 92"/>
                  <a:gd name="T5" fmla="*/ 53205 h 180"/>
                  <a:gd name="T6" fmla="*/ 34104 w 92"/>
                  <a:gd name="T7" fmla="*/ 29117 h 180"/>
                  <a:gd name="T8" fmla="*/ 33736 w 92"/>
                  <a:gd name="T9" fmla="*/ 26487 h 180"/>
                  <a:gd name="T10" fmla="*/ 30142 w 92"/>
                  <a:gd name="T11" fmla="*/ 14389 h 180"/>
                  <a:gd name="T12" fmla="*/ 27245 w 92"/>
                  <a:gd name="T13" fmla="*/ 15638 h 180"/>
                  <a:gd name="T14" fmla="*/ 24446 w 92"/>
                  <a:gd name="T15" fmla="*/ 15047 h 180"/>
                  <a:gd name="T16" fmla="*/ 14987 w 92"/>
                  <a:gd name="T17" fmla="*/ 6897 h 180"/>
                  <a:gd name="T18" fmla="*/ 7244 w 92"/>
                  <a:gd name="T19" fmla="*/ 1556 h 180"/>
                  <a:gd name="T20" fmla="*/ 2415 w 92"/>
                  <a:gd name="T21" fmla="*/ 0 h 180"/>
                  <a:gd name="T22" fmla="*/ 0 w 92"/>
                  <a:gd name="T23" fmla="*/ 4845 h 1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2" h="180">
                    <a:moveTo>
                      <a:pt x="0" y="12"/>
                    </a:moveTo>
                    <a:cubicBezTo>
                      <a:pt x="0" y="12"/>
                      <a:pt x="88" y="147"/>
                      <a:pt x="92" y="180"/>
                    </a:cubicBezTo>
                    <a:cubicBezTo>
                      <a:pt x="92" y="180"/>
                      <a:pt x="92" y="137"/>
                      <a:pt x="91" y="130"/>
                    </a:cubicBezTo>
                    <a:cubicBezTo>
                      <a:pt x="90" y="127"/>
                      <a:pt x="84" y="74"/>
                      <a:pt x="84" y="71"/>
                    </a:cubicBezTo>
                    <a:cubicBezTo>
                      <a:pt x="83" y="68"/>
                      <a:pt x="83" y="67"/>
                      <a:pt x="83" y="65"/>
                    </a:cubicBezTo>
                    <a:cubicBezTo>
                      <a:pt x="82" y="63"/>
                      <a:pt x="74" y="35"/>
                      <a:pt x="74" y="35"/>
                    </a:cubicBezTo>
                    <a:cubicBezTo>
                      <a:pt x="74" y="35"/>
                      <a:pt x="68" y="36"/>
                      <a:pt x="67" y="38"/>
                    </a:cubicBezTo>
                    <a:cubicBezTo>
                      <a:pt x="65" y="39"/>
                      <a:pt x="64" y="41"/>
                      <a:pt x="60" y="37"/>
                    </a:cubicBezTo>
                    <a:cubicBezTo>
                      <a:pt x="56" y="33"/>
                      <a:pt x="43" y="21"/>
                      <a:pt x="37" y="17"/>
                    </a:cubicBezTo>
                    <a:cubicBezTo>
                      <a:pt x="31" y="12"/>
                      <a:pt x="24" y="7"/>
                      <a:pt x="18" y="4"/>
                    </a:cubicBezTo>
                    <a:cubicBezTo>
                      <a:pt x="12" y="1"/>
                      <a:pt x="6" y="0"/>
                      <a:pt x="6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7"/>
              <p:cNvSpPr/>
              <p:nvPr/>
            </p:nvSpPr>
            <p:spPr bwMode="auto">
              <a:xfrm>
                <a:off x="2465" y="1372"/>
                <a:ext cx="92" cy="276"/>
              </a:xfrm>
              <a:custGeom>
                <a:avLst/>
                <a:gdLst>
                  <a:gd name="T0" fmla="*/ 14 w 39"/>
                  <a:gd name="T1" fmla="*/ 61 h 119"/>
                  <a:gd name="T2" fmla="*/ 37 w 39"/>
                  <a:gd name="T3" fmla="*/ 118 h 119"/>
                  <a:gd name="T4" fmla="*/ 30 w 39"/>
                  <a:gd name="T5" fmla="*/ 58 h 119"/>
                  <a:gd name="T6" fmla="*/ 9 w 39"/>
                  <a:gd name="T7" fmla="*/ 1 h 119"/>
                  <a:gd name="T8" fmla="*/ 14 w 39"/>
                  <a:gd name="T9" fmla="*/ 6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19">
                    <a:moveTo>
                      <a:pt x="14" y="61"/>
                    </a:moveTo>
                    <a:cubicBezTo>
                      <a:pt x="29" y="104"/>
                      <a:pt x="35" y="119"/>
                      <a:pt x="37" y="118"/>
                    </a:cubicBezTo>
                    <a:cubicBezTo>
                      <a:pt x="39" y="117"/>
                      <a:pt x="35" y="93"/>
                      <a:pt x="30" y="58"/>
                    </a:cubicBezTo>
                    <a:cubicBezTo>
                      <a:pt x="24" y="24"/>
                      <a:pt x="13" y="0"/>
                      <a:pt x="9" y="1"/>
                    </a:cubicBezTo>
                    <a:cubicBezTo>
                      <a:pt x="6" y="2"/>
                      <a:pt x="0" y="22"/>
                      <a:pt x="14" y="6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56" name="Freeform 58"/>
              <p:cNvSpPr>
                <a:spLocks noEditPoints="1"/>
              </p:cNvSpPr>
              <p:nvPr/>
            </p:nvSpPr>
            <p:spPr bwMode="auto">
              <a:xfrm>
                <a:off x="2425" y="1343"/>
                <a:ext cx="54" cy="50"/>
              </a:xfrm>
              <a:custGeom>
                <a:avLst/>
                <a:gdLst>
                  <a:gd name="T0" fmla="*/ 1153 w 23"/>
                  <a:gd name="T1" fmla="*/ 9098 h 21"/>
                  <a:gd name="T2" fmla="*/ 0 w 23"/>
                  <a:gd name="T3" fmla="*/ 9098 h 21"/>
                  <a:gd name="T4" fmla="*/ 0 w 23"/>
                  <a:gd name="T5" fmla="*/ 9098 h 21"/>
                  <a:gd name="T6" fmla="*/ 9056 w 23"/>
                  <a:gd name="T7" fmla="*/ 0 h 21"/>
                  <a:gd name="T8" fmla="*/ 9056 w 23"/>
                  <a:gd name="T9" fmla="*/ 1281 h 21"/>
                  <a:gd name="T10" fmla="*/ 9056 w 23"/>
                  <a:gd name="T11" fmla="*/ 1281 h 21"/>
                  <a:gd name="T12" fmla="*/ 1153 w 23"/>
                  <a:gd name="T13" fmla="*/ 9098 h 21"/>
                  <a:gd name="T14" fmla="*/ 9056 w 23"/>
                  <a:gd name="T15" fmla="*/ 1281 h 21"/>
                  <a:gd name="T16" fmla="*/ 9056 w 23"/>
                  <a:gd name="T17" fmla="*/ 1281 h 21"/>
                  <a:gd name="T18" fmla="*/ 9056 w 23"/>
                  <a:gd name="T19" fmla="*/ 1281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21">
                    <a:moveTo>
                      <a:pt x="3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10" y="0"/>
                      <a:pt x="23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2" y="3"/>
                      <a:pt x="3" y="11"/>
                      <a:pt x="3" y="21"/>
                    </a:cubicBezTo>
                    <a:close/>
                    <a:moveTo>
                      <a:pt x="23" y="3"/>
                    </a:move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7" name="Freeform 59"/>
              <p:cNvSpPr/>
              <p:nvPr/>
            </p:nvSpPr>
            <p:spPr bwMode="auto">
              <a:xfrm>
                <a:off x="2491" y="1343"/>
                <a:ext cx="28" cy="31"/>
              </a:xfrm>
              <a:custGeom>
                <a:avLst/>
                <a:gdLst>
                  <a:gd name="T0" fmla="*/ 4508 w 12"/>
                  <a:gd name="T1" fmla="*/ 5697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1331 h 13"/>
                  <a:gd name="T10" fmla="*/ 3381 w 12"/>
                  <a:gd name="T11" fmla="*/ 5697 h 13"/>
                  <a:gd name="T12" fmla="*/ 3381 w 12"/>
                  <a:gd name="T13" fmla="*/ 5697 h 13"/>
                  <a:gd name="T14" fmla="*/ 4508 w 12"/>
                  <a:gd name="T15" fmla="*/ 5697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3">
                    <a:moveTo>
                      <a:pt x="12" y="13"/>
                    </a:moveTo>
                    <a:cubicBezTo>
                      <a:pt x="12" y="6"/>
                      <a:pt x="7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3"/>
                      <a:pt x="9" y="7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2" y="13"/>
                      <a:pt x="12" y="13"/>
                      <a:pt x="12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60"/>
              <p:cNvSpPr/>
              <p:nvPr/>
            </p:nvSpPr>
            <p:spPr bwMode="auto">
              <a:xfrm>
                <a:off x="2378" y="1349"/>
                <a:ext cx="51" cy="46"/>
              </a:xfrm>
              <a:custGeom>
                <a:avLst/>
                <a:gdLst>
                  <a:gd name="T0" fmla="*/ 50 w 50"/>
                  <a:gd name="T1" fmla="*/ 40 h 45"/>
                  <a:gd name="T2" fmla="*/ 5 w 50"/>
                  <a:gd name="T3" fmla="*/ 0 h 45"/>
                  <a:gd name="T4" fmla="*/ 0 w 50"/>
                  <a:gd name="T5" fmla="*/ 5 h 45"/>
                  <a:gd name="T6" fmla="*/ 45 w 50"/>
                  <a:gd name="T7" fmla="*/ 45 h 45"/>
                  <a:gd name="T8" fmla="*/ 50 w 50"/>
                  <a:gd name="T9" fmla="*/ 40 h 45"/>
                  <a:gd name="T10" fmla="*/ 50 w 50"/>
                  <a:gd name="T11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45">
                    <a:moveTo>
                      <a:pt x="50" y="40"/>
                    </a:moveTo>
                    <a:lnTo>
                      <a:pt x="5" y="0"/>
                    </a:lnTo>
                    <a:lnTo>
                      <a:pt x="0" y="5"/>
                    </a:lnTo>
                    <a:lnTo>
                      <a:pt x="45" y="45"/>
                    </a:lnTo>
                    <a:lnTo>
                      <a:pt x="50" y="40"/>
                    </a:lnTo>
                    <a:lnTo>
                      <a:pt x="50" y="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Oval 61"/>
              <p:cNvSpPr>
                <a:spLocks noChangeArrowheads="1"/>
              </p:cNvSpPr>
              <p:nvPr/>
            </p:nvSpPr>
            <p:spPr bwMode="auto">
              <a:xfrm>
                <a:off x="2451" y="1344"/>
                <a:ext cx="60" cy="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60" name="Freeform 62"/>
              <p:cNvSpPr/>
              <p:nvPr/>
            </p:nvSpPr>
            <p:spPr bwMode="auto">
              <a:xfrm>
                <a:off x="3575" y="1936"/>
                <a:ext cx="123" cy="7"/>
              </a:xfrm>
              <a:custGeom>
                <a:avLst/>
                <a:gdLst>
                  <a:gd name="T0" fmla="*/ 109 w 123"/>
                  <a:gd name="T1" fmla="*/ 7 h 7"/>
                  <a:gd name="T2" fmla="*/ 7 w 123"/>
                  <a:gd name="T3" fmla="*/ 7 h 7"/>
                  <a:gd name="T4" fmla="*/ 0 w 123"/>
                  <a:gd name="T5" fmla="*/ 0 h 7"/>
                  <a:gd name="T6" fmla="*/ 123 w 123"/>
                  <a:gd name="T7" fmla="*/ 0 h 7"/>
                  <a:gd name="T8" fmla="*/ 109 w 123"/>
                  <a:gd name="T9" fmla="*/ 7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3" h="7">
                    <a:moveTo>
                      <a:pt x="109" y="7"/>
                    </a:moveTo>
                    <a:lnTo>
                      <a:pt x="7" y="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09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Freeform 63"/>
              <p:cNvSpPr/>
              <p:nvPr/>
            </p:nvSpPr>
            <p:spPr bwMode="auto">
              <a:xfrm>
                <a:off x="3131" y="1662"/>
                <a:ext cx="40" cy="111"/>
              </a:xfrm>
              <a:custGeom>
                <a:avLst/>
                <a:gdLst>
                  <a:gd name="T0" fmla="*/ 6776 w 17"/>
                  <a:gd name="T1" fmla="*/ 19260 h 47"/>
                  <a:gd name="T2" fmla="*/ 3532 w 17"/>
                  <a:gd name="T3" fmla="*/ 18350 h 47"/>
                  <a:gd name="T4" fmla="*/ 2398 w 17"/>
                  <a:gd name="T5" fmla="*/ 9024 h 47"/>
                  <a:gd name="T6" fmla="*/ 0 w 17"/>
                  <a:gd name="T7" fmla="*/ 2425 h 47"/>
                  <a:gd name="T8" fmla="*/ 2398 w 17"/>
                  <a:gd name="T9" fmla="*/ 0 h 47"/>
                  <a:gd name="T10" fmla="*/ 6776 w 17"/>
                  <a:gd name="T11" fmla="*/ 1926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47">
                    <a:moveTo>
                      <a:pt x="17" y="47"/>
                    </a:move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8" y="27"/>
                      <a:pt x="6" y="22"/>
                    </a:cubicBezTo>
                    <a:cubicBezTo>
                      <a:pt x="4" y="17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7" y="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3136503" y="4341750"/>
              <a:ext cx="1216329" cy="3705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430963" y="2727325"/>
            <a:ext cx="1673225" cy="1512888"/>
            <a:chOff x="6943640" y="1960583"/>
            <a:chExt cx="1672896" cy="1513567"/>
          </a:xfrm>
        </p:grpSpPr>
        <p:grpSp>
          <p:nvGrpSpPr>
            <p:cNvPr id="23" name="Group 43"/>
            <p:cNvGrpSpPr>
              <a:grpSpLocks noChangeAspect="1"/>
            </p:cNvGrpSpPr>
            <p:nvPr/>
          </p:nvGrpSpPr>
          <p:grpSpPr bwMode="auto">
            <a:xfrm>
              <a:off x="6943640" y="1960583"/>
              <a:ext cx="1672896" cy="1212108"/>
              <a:chOff x="-21" y="95"/>
              <a:chExt cx="5758" cy="4172"/>
            </a:xfrm>
            <a:solidFill>
              <a:schemeClr val="tx1">
                <a:lumMod val="75000"/>
                <a:lumOff val="25000"/>
              </a:schemeClr>
            </a:solidFill>
            <a:effectLst/>
          </p:grpSpPr>
          <p:sp>
            <p:nvSpPr>
              <p:cNvPr id="27" name="Freeform 44"/>
              <p:cNvSpPr>
                <a:spLocks noEditPoints="1"/>
              </p:cNvSpPr>
              <p:nvPr/>
            </p:nvSpPr>
            <p:spPr bwMode="auto">
              <a:xfrm>
                <a:off x="3688" y="1007"/>
                <a:ext cx="1080" cy="3105"/>
              </a:xfrm>
              <a:custGeom>
                <a:avLst/>
                <a:gdLst>
                  <a:gd name="T0" fmla="*/ 447 w 457"/>
                  <a:gd name="T1" fmla="*/ 672 h 1314"/>
                  <a:gd name="T2" fmla="*/ 446 w 457"/>
                  <a:gd name="T3" fmla="*/ 590 h 1314"/>
                  <a:gd name="T4" fmla="*/ 430 w 457"/>
                  <a:gd name="T5" fmla="*/ 435 h 1314"/>
                  <a:gd name="T6" fmla="*/ 392 w 457"/>
                  <a:gd name="T7" fmla="*/ 265 h 1314"/>
                  <a:gd name="T8" fmla="*/ 288 w 457"/>
                  <a:gd name="T9" fmla="*/ 194 h 1314"/>
                  <a:gd name="T10" fmla="*/ 285 w 457"/>
                  <a:gd name="T11" fmla="*/ 181 h 1314"/>
                  <a:gd name="T12" fmla="*/ 295 w 457"/>
                  <a:gd name="T13" fmla="*/ 135 h 1314"/>
                  <a:gd name="T14" fmla="*/ 305 w 457"/>
                  <a:gd name="T15" fmla="*/ 96 h 1314"/>
                  <a:gd name="T16" fmla="*/ 249 w 457"/>
                  <a:gd name="T17" fmla="*/ 6 h 1314"/>
                  <a:gd name="T18" fmla="*/ 188 w 457"/>
                  <a:gd name="T19" fmla="*/ 91 h 1314"/>
                  <a:gd name="T20" fmla="*/ 201 w 457"/>
                  <a:gd name="T21" fmla="*/ 136 h 1314"/>
                  <a:gd name="T22" fmla="*/ 192 w 457"/>
                  <a:gd name="T23" fmla="*/ 182 h 1314"/>
                  <a:gd name="T24" fmla="*/ 145 w 457"/>
                  <a:gd name="T25" fmla="*/ 185 h 1314"/>
                  <a:gd name="T26" fmla="*/ 102 w 457"/>
                  <a:gd name="T27" fmla="*/ 199 h 1314"/>
                  <a:gd name="T28" fmla="*/ 39 w 457"/>
                  <a:gd name="T29" fmla="*/ 322 h 1314"/>
                  <a:gd name="T30" fmla="*/ 7 w 457"/>
                  <a:gd name="T31" fmla="*/ 370 h 1314"/>
                  <a:gd name="T32" fmla="*/ 2 w 457"/>
                  <a:gd name="T33" fmla="*/ 417 h 1314"/>
                  <a:gd name="T34" fmla="*/ 28 w 457"/>
                  <a:gd name="T35" fmla="*/ 446 h 1314"/>
                  <a:gd name="T36" fmla="*/ 63 w 457"/>
                  <a:gd name="T37" fmla="*/ 467 h 1314"/>
                  <a:gd name="T38" fmla="*/ 34 w 457"/>
                  <a:gd name="T39" fmla="*/ 655 h 1314"/>
                  <a:gd name="T40" fmla="*/ 51 w 457"/>
                  <a:gd name="T41" fmla="*/ 795 h 1314"/>
                  <a:gd name="T42" fmla="*/ 92 w 457"/>
                  <a:gd name="T43" fmla="*/ 776 h 1314"/>
                  <a:gd name="T44" fmla="*/ 105 w 457"/>
                  <a:gd name="T45" fmla="*/ 804 h 1314"/>
                  <a:gd name="T46" fmla="*/ 140 w 457"/>
                  <a:gd name="T47" fmla="*/ 984 h 1314"/>
                  <a:gd name="T48" fmla="*/ 156 w 457"/>
                  <a:gd name="T49" fmla="*/ 1148 h 1314"/>
                  <a:gd name="T50" fmla="*/ 185 w 457"/>
                  <a:gd name="T51" fmla="*/ 1207 h 1314"/>
                  <a:gd name="T52" fmla="*/ 179 w 457"/>
                  <a:gd name="T53" fmla="*/ 1245 h 1314"/>
                  <a:gd name="T54" fmla="*/ 244 w 457"/>
                  <a:gd name="T55" fmla="*/ 1237 h 1314"/>
                  <a:gd name="T56" fmla="*/ 250 w 457"/>
                  <a:gd name="T57" fmla="*/ 1284 h 1314"/>
                  <a:gd name="T58" fmla="*/ 266 w 457"/>
                  <a:gd name="T59" fmla="*/ 1314 h 1314"/>
                  <a:gd name="T60" fmla="*/ 331 w 457"/>
                  <a:gd name="T61" fmla="*/ 1295 h 1314"/>
                  <a:gd name="T62" fmla="*/ 343 w 457"/>
                  <a:gd name="T63" fmla="*/ 1150 h 1314"/>
                  <a:gd name="T64" fmla="*/ 335 w 457"/>
                  <a:gd name="T65" fmla="*/ 823 h 1314"/>
                  <a:gd name="T66" fmla="*/ 341 w 457"/>
                  <a:gd name="T67" fmla="*/ 579 h 1314"/>
                  <a:gd name="T68" fmla="*/ 344 w 457"/>
                  <a:gd name="T69" fmla="*/ 546 h 1314"/>
                  <a:gd name="T70" fmla="*/ 353 w 457"/>
                  <a:gd name="T71" fmla="*/ 494 h 1314"/>
                  <a:gd name="T72" fmla="*/ 366 w 457"/>
                  <a:gd name="T73" fmla="*/ 553 h 1314"/>
                  <a:gd name="T74" fmla="*/ 388 w 457"/>
                  <a:gd name="T75" fmla="*/ 611 h 1314"/>
                  <a:gd name="T76" fmla="*/ 401 w 457"/>
                  <a:gd name="T77" fmla="*/ 682 h 1314"/>
                  <a:gd name="T78" fmla="*/ 387 w 457"/>
                  <a:gd name="T79" fmla="*/ 727 h 1314"/>
                  <a:gd name="T80" fmla="*/ 408 w 457"/>
                  <a:gd name="T81" fmla="*/ 718 h 1314"/>
                  <a:gd name="T82" fmla="*/ 425 w 457"/>
                  <a:gd name="T83" fmla="*/ 717 h 1314"/>
                  <a:gd name="T84" fmla="*/ 416 w 457"/>
                  <a:gd name="T85" fmla="*/ 752 h 1314"/>
                  <a:gd name="T86" fmla="*/ 399 w 457"/>
                  <a:gd name="T87" fmla="*/ 770 h 1314"/>
                  <a:gd name="T88" fmla="*/ 447 w 457"/>
                  <a:gd name="T89" fmla="*/ 730 h 1314"/>
                  <a:gd name="T90" fmla="*/ 86 w 457"/>
                  <a:gd name="T91" fmla="*/ 547 h 1314"/>
                  <a:gd name="T92" fmla="*/ 86 w 457"/>
                  <a:gd name="T93" fmla="*/ 478 h 1314"/>
                  <a:gd name="T94" fmla="*/ 86 w 457"/>
                  <a:gd name="T95" fmla="*/ 547 h 1314"/>
                  <a:gd name="T96" fmla="*/ 227 w 457"/>
                  <a:gd name="T97" fmla="*/ 871 h 1314"/>
                  <a:gd name="T98" fmla="*/ 237 w 457"/>
                  <a:gd name="T99" fmla="*/ 1018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7" h="1314">
                    <a:moveTo>
                      <a:pt x="451" y="716"/>
                    </a:moveTo>
                    <a:cubicBezTo>
                      <a:pt x="447" y="672"/>
                      <a:pt x="447" y="672"/>
                      <a:pt x="447" y="672"/>
                    </a:cubicBezTo>
                    <a:cubicBezTo>
                      <a:pt x="443" y="635"/>
                      <a:pt x="443" y="635"/>
                      <a:pt x="443" y="635"/>
                    </a:cubicBezTo>
                    <a:cubicBezTo>
                      <a:pt x="443" y="635"/>
                      <a:pt x="441" y="595"/>
                      <a:pt x="446" y="590"/>
                    </a:cubicBezTo>
                    <a:cubicBezTo>
                      <a:pt x="451" y="585"/>
                      <a:pt x="446" y="552"/>
                      <a:pt x="446" y="531"/>
                    </a:cubicBezTo>
                    <a:cubicBezTo>
                      <a:pt x="446" y="509"/>
                      <a:pt x="430" y="435"/>
                      <a:pt x="430" y="435"/>
                    </a:cubicBezTo>
                    <a:cubicBezTo>
                      <a:pt x="404" y="310"/>
                      <a:pt x="404" y="310"/>
                      <a:pt x="404" y="310"/>
                    </a:cubicBezTo>
                    <a:cubicBezTo>
                      <a:pt x="404" y="310"/>
                      <a:pt x="396" y="274"/>
                      <a:pt x="392" y="265"/>
                    </a:cubicBezTo>
                    <a:cubicBezTo>
                      <a:pt x="388" y="256"/>
                      <a:pt x="365" y="238"/>
                      <a:pt x="365" y="238"/>
                    </a:cubicBezTo>
                    <a:cubicBezTo>
                      <a:pt x="288" y="194"/>
                      <a:pt x="288" y="194"/>
                      <a:pt x="288" y="19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5" y="181"/>
                      <a:pt x="285" y="181"/>
                      <a:pt x="285" y="181"/>
                    </a:cubicBezTo>
                    <a:cubicBezTo>
                      <a:pt x="287" y="164"/>
                      <a:pt x="287" y="164"/>
                      <a:pt x="287" y="164"/>
                    </a:cubicBezTo>
                    <a:cubicBezTo>
                      <a:pt x="295" y="135"/>
                      <a:pt x="295" y="135"/>
                      <a:pt x="295" y="135"/>
                    </a:cubicBezTo>
                    <a:cubicBezTo>
                      <a:pt x="299" y="144"/>
                      <a:pt x="305" y="120"/>
                      <a:pt x="310" y="115"/>
                    </a:cubicBezTo>
                    <a:cubicBezTo>
                      <a:pt x="315" y="110"/>
                      <a:pt x="305" y="96"/>
                      <a:pt x="305" y="96"/>
                    </a:cubicBezTo>
                    <a:cubicBezTo>
                      <a:pt x="305" y="96"/>
                      <a:pt x="308" y="63"/>
                      <a:pt x="308" y="47"/>
                    </a:cubicBezTo>
                    <a:cubicBezTo>
                      <a:pt x="308" y="32"/>
                      <a:pt x="297" y="11"/>
                      <a:pt x="249" y="6"/>
                    </a:cubicBezTo>
                    <a:cubicBezTo>
                      <a:pt x="202" y="0"/>
                      <a:pt x="188" y="41"/>
                      <a:pt x="188" y="41"/>
                    </a:cubicBezTo>
                    <a:cubicBezTo>
                      <a:pt x="188" y="91"/>
                      <a:pt x="188" y="91"/>
                      <a:pt x="188" y="91"/>
                    </a:cubicBezTo>
                    <a:cubicBezTo>
                      <a:pt x="188" y="91"/>
                      <a:pt x="184" y="108"/>
                      <a:pt x="184" y="116"/>
                    </a:cubicBezTo>
                    <a:cubicBezTo>
                      <a:pt x="184" y="124"/>
                      <a:pt x="199" y="134"/>
                      <a:pt x="201" y="136"/>
                    </a:cubicBezTo>
                    <a:cubicBezTo>
                      <a:pt x="203" y="138"/>
                      <a:pt x="201" y="171"/>
                      <a:pt x="201" y="171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88"/>
                      <a:pt x="149" y="185"/>
                      <a:pt x="145" y="185"/>
                    </a:cubicBezTo>
                    <a:cubicBezTo>
                      <a:pt x="141" y="185"/>
                      <a:pt x="109" y="191"/>
                      <a:pt x="109" y="191"/>
                    </a:cubicBezTo>
                    <a:cubicBezTo>
                      <a:pt x="109" y="191"/>
                      <a:pt x="112" y="199"/>
                      <a:pt x="102" y="199"/>
                    </a:cubicBezTo>
                    <a:cubicBezTo>
                      <a:pt x="93" y="199"/>
                      <a:pt x="68" y="242"/>
                      <a:pt x="68" y="248"/>
                    </a:cubicBezTo>
                    <a:cubicBezTo>
                      <a:pt x="68" y="255"/>
                      <a:pt x="45" y="306"/>
                      <a:pt x="39" y="322"/>
                    </a:cubicBezTo>
                    <a:cubicBezTo>
                      <a:pt x="32" y="337"/>
                      <a:pt x="13" y="354"/>
                      <a:pt x="13" y="354"/>
                    </a:cubicBezTo>
                    <a:cubicBezTo>
                      <a:pt x="13" y="354"/>
                      <a:pt x="11" y="367"/>
                      <a:pt x="7" y="370"/>
                    </a:cubicBezTo>
                    <a:cubicBezTo>
                      <a:pt x="4" y="374"/>
                      <a:pt x="0" y="386"/>
                      <a:pt x="0" y="389"/>
                    </a:cubicBezTo>
                    <a:cubicBezTo>
                      <a:pt x="0" y="392"/>
                      <a:pt x="2" y="408"/>
                      <a:pt x="2" y="417"/>
                    </a:cubicBezTo>
                    <a:cubicBezTo>
                      <a:pt x="2" y="426"/>
                      <a:pt x="7" y="432"/>
                      <a:pt x="10" y="435"/>
                    </a:cubicBezTo>
                    <a:cubicBezTo>
                      <a:pt x="12" y="438"/>
                      <a:pt x="23" y="442"/>
                      <a:pt x="28" y="446"/>
                    </a:cubicBezTo>
                    <a:cubicBezTo>
                      <a:pt x="32" y="451"/>
                      <a:pt x="39" y="458"/>
                      <a:pt x="39" y="458"/>
                    </a:cubicBezTo>
                    <a:cubicBezTo>
                      <a:pt x="63" y="467"/>
                      <a:pt x="63" y="467"/>
                      <a:pt x="63" y="467"/>
                    </a:cubicBezTo>
                    <a:cubicBezTo>
                      <a:pt x="40" y="558"/>
                      <a:pt x="40" y="558"/>
                      <a:pt x="40" y="558"/>
                    </a:cubicBezTo>
                    <a:cubicBezTo>
                      <a:pt x="34" y="655"/>
                      <a:pt x="34" y="655"/>
                      <a:pt x="34" y="655"/>
                    </a:cubicBezTo>
                    <a:cubicBezTo>
                      <a:pt x="34" y="655"/>
                      <a:pt x="34" y="709"/>
                      <a:pt x="34" y="737"/>
                    </a:cubicBezTo>
                    <a:cubicBezTo>
                      <a:pt x="34" y="765"/>
                      <a:pt x="51" y="795"/>
                      <a:pt x="51" y="795"/>
                    </a:cubicBezTo>
                    <a:cubicBezTo>
                      <a:pt x="51" y="795"/>
                      <a:pt x="70" y="798"/>
                      <a:pt x="81" y="795"/>
                    </a:cubicBezTo>
                    <a:cubicBezTo>
                      <a:pt x="92" y="792"/>
                      <a:pt x="92" y="776"/>
                      <a:pt x="92" y="776"/>
                    </a:cubicBezTo>
                    <a:cubicBezTo>
                      <a:pt x="101" y="744"/>
                      <a:pt x="101" y="744"/>
                      <a:pt x="101" y="744"/>
                    </a:cubicBezTo>
                    <a:cubicBezTo>
                      <a:pt x="101" y="744"/>
                      <a:pt x="105" y="790"/>
                      <a:pt x="105" y="804"/>
                    </a:cubicBezTo>
                    <a:cubicBezTo>
                      <a:pt x="105" y="819"/>
                      <a:pt x="128" y="927"/>
                      <a:pt x="128" y="927"/>
                    </a:cubicBezTo>
                    <a:cubicBezTo>
                      <a:pt x="140" y="984"/>
                      <a:pt x="140" y="984"/>
                      <a:pt x="140" y="984"/>
                    </a:cubicBezTo>
                    <a:cubicBezTo>
                      <a:pt x="140" y="984"/>
                      <a:pt x="145" y="1066"/>
                      <a:pt x="149" y="1076"/>
                    </a:cubicBezTo>
                    <a:cubicBezTo>
                      <a:pt x="153" y="1086"/>
                      <a:pt x="156" y="1148"/>
                      <a:pt x="156" y="1148"/>
                    </a:cubicBezTo>
                    <a:cubicBezTo>
                      <a:pt x="161" y="1164"/>
                      <a:pt x="161" y="1164"/>
                      <a:pt x="161" y="1164"/>
                    </a:cubicBezTo>
                    <a:cubicBezTo>
                      <a:pt x="161" y="1164"/>
                      <a:pt x="182" y="1203"/>
                      <a:pt x="185" y="1207"/>
                    </a:cubicBezTo>
                    <a:cubicBezTo>
                      <a:pt x="189" y="1210"/>
                      <a:pt x="184" y="1228"/>
                      <a:pt x="180" y="1228"/>
                    </a:cubicBezTo>
                    <a:cubicBezTo>
                      <a:pt x="177" y="1228"/>
                      <a:pt x="177" y="1245"/>
                      <a:pt x="179" y="1245"/>
                    </a:cubicBezTo>
                    <a:cubicBezTo>
                      <a:pt x="181" y="1245"/>
                      <a:pt x="229" y="1247"/>
                      <a:pt x="229" y="1247"/>
                    </a:cubicBezTo>
                    <a:cubicBezTo>
                      <a:pt x="229" y="1247"/>
                      <a:pt x="244" y="1233"/>
                      <a:pt x="244" y="1237"/>
                    </a:cubicBezTo>
                    <a:cubicBezTo>
                      <a:pt x="244" y="1241"/>
                      <a:pt x="250" y="1255"/>
                      <a:pt x="253" y="1258"/>
                    </a:cubicBezTo>
                    <a:cubicBezTo>
                      <a:pt x="257" y="1261"/>
                      <a:pt x="250" y="1284"/>
                      <a:pt x="250" y="1284"/>
                    </a:cubicBezTo>
                    <a:cubicBezTo>
                      <a:pt x="250" y="1284"/>
                      <a:pt x="248" y="1296"/>
                      <a:pt x="248" y="1303"/>
                    </a:cubicBezTo>
                    <a:cubicBezTo>
                      <a:pt x="248" y="1310"/>
                      <a:pt x="266" y="1314"/>
                      <a:pt x="266" y="1314"/>
                    </a:cubicBezTo>
                    <a:cubicBezTo>
                      <a:pt x="266" y="1314"/>
                      <a:pt x="302" y="1314"/>
                      <a:pt x="304" y="1314"/>
                    </a:cubicBezTo>
                    <a:cubicBezTo>
                      <a:pt x="307" y="1314"/>
                      <a:pt x="331" y="1295"/>
                      <a:pt x="331" y="1295"/>
                    </a:cubicBezTo>
                    <a:cubicBezTo>
                      <a:pt x="331" y="1295"/>
                      <a:pt x="319" y="1270"/>
                      <a:pt x="323" y="1266"/>
                    </a:cubicBezTo>
                    <a:cubicBezTo>
                      <a:pt x="327" y="1262"/>
                      <a:pt x="343" y="1150"/>
                      <a:pt x="343" y="1150"/>
                    </a:cubicBezTo>
                    <a:cubicBezTo>
                      <a:pt x="336" y="927"/>
                      <a:pt x="336" y="927"/>
                      <a:pt x="336" y="927"/>
                    </a:cubicBezTo>
                    <a:cubicBezTo>
                      <a:pt x="336" y="927"/>
                      <a:pt x="325" y="880"/>
                      <a:pt x="335" y="823"/>
                    </a:cubicBezTo>
                    <a:cubicBezTo>
                      <a:pt x="345" y="766"/>
                      <a:pt x="347" y="634"/>
                      <a:pt x="347" y="634"/>
                    </a:cubicBezTo>
                    <a:cubicBezTo>
                      <a:pt x="341" y="579"/>
                      <a:pt x="341" y="579"/>
                      <a:pt x="341" y="579"/>
                    </a:cubicBezTo>
                    <a:cubicBezTo>
                      <a:pt x="341" y="557"/>
                      <a:pt x="341" y="557"/>
                      <a:pt x="341" y="557"/>
                    </a:cubicBezTo>
                    <a:cubicBezTo>
                      <a:pt x="341" y="557"/>
                      <a:pt x="342" y="546"/>
                      <a:pt x="344" y="546"/>
                    </a:cubicBezTo>
                    <a:cubicBezTo>
                      <a:pt x="346" y="546"/>
                      <a:pt x="347" y="527"/>
                      <a:pt x="347" y="527"/>
                    </a:cubicBezTo>
                    <a:cubicBezTo>
                      <a:pt x="353" y="494"/>
                      <a:pt x="353" y="494"/>
                      <a:pt x="353" y="494"/>
                    </a:cubicBezTo>
                    <a:cubicBezTo>
                      <a:pt x="353" y="525"/>
                      <a:pt x="353" y="525"/>
                      <a:pt x="353" y="525"/>
                    </a:cubicBezTo>
                    <a:cubicBezTo>
                      <a:pt x="366" y="553"/>
                      <a:pt x="366" y="553"/>
                      <a:pt x="366" y="553"/>
                    </a:cubicBezTo>
                    <a:cubicBezTo>
                      <a:pt x="373" y="581"/>
                      <a:pt x="373" y="581"/>
                      <a:pt x="373" y="581"/>
                    </a:cubicBezTo>
                    <a:cubicBezTo>
                      <a:pt x="388" y="611"/>
                      <a:pt x="388" y="611"/>
                      <a:pt x="388" y="611"/>
                    </a:cubicBezTo>
                    <a:cubicBezTo>
                      <a:pt x="398" y="637"/>
                      <a:pt x="398" y="637"/>
                      <a:pt x="398" y="637"/>
                    </a:cubicBezTo>
                    <a:cubicBezTo>
                      <a:pt x="401" y="682"/>
                      <a:pt x="401" y="682"/>
                      <a:pt x="401" y="682"/>
                    </a:cubicBezTo>
                    <a:cubicBezTo>
                      <a:pt x="401" y="682"/>
                      <a:pt x="399" y="703"/>
                      <a:pt x="399" y="706"/>
                    </a:cubicBezTo>
                    <a:cubicBezTo>
                      <a:pt x="399" y="710"/>
                      <a:pt x="392" y="714"/>
                      <a:pt x="387" y="727"/>
                    </a:cubicBezTo>
                    <a:cubicBezTo>
                      <a:pt x="382" y="741"/>
                      <a:pt x="392" y="743"/>
                      <a:pt x="392" y="743"/>
                    </a:cubicBezTo>
                    <a:cubicBezTo>
                      <a:pt x="408" y="718"/>
                      <a:pt x="408" y="718"/>
                      <a:pt x="408" y="718"/>
                    </a:cubicBezTo>
                    <a:cubicBezTo>
                      <a:pt x="408" y="718"/>
                      <a:pt x="414" y="711"/>
                      <a:pt x="418" y="711"/>
                    </a:cubicBezTo>
                    <a:cubicBezTo>
                      <a:pt x="423" y="711"/>
                      <a:pt x="425" y="717"/>
                      <a:pt x="425" y="717"/>
                    </a:cubicBezTo>
                    <a:cubicBezTo>
                      <a:pt x="425" y="733"/>
                      <a:pt x="425" y="733"/>
                      <a:pt x="425" y="733"/>
                    </a:cubicBezTo>
                    <a:cubicBezTo>
                      <a:pt x="416" y="752"/>
                      <a:pt x="416" y="752"/>
                      <a:pt x="416" y="752"/>
                    </a:cubicBezTo>
                    <a:cubicBezTo>
                      <a:pt x="398" y="762"/>
                      <a:pt x="398" y="762"/>
                      <a:pt x="398" y="762"/>
                    </a:cubicBezTo>
                    <a:cubicBezTo>
                      <a:pt x="399" y="770"/>
                      <a:pt x="399" y="770"/>
                      <a:pt x="399" y="770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30" y="756"/>
                      <a:pt x="437" y="740"/>
                      <a:pt x="447" y="730"/>
                    </a:cubicBezTo>
                    <a:cubicBezTo>
                      <a:pt x="457" y="720"/>
                      <a:pt x="451" y="716"/>
                      <a:pt x="451" y="716"/>
                    </a:cubicBezTo>
                    <a:close/>
                    <a:moveTo>
                      <a:pt x="86" y="547"/>
                    </a:moveTo>
                    <a:cubicBezTo>
                      <a:pt x="67" y="547"/>
                      <a:pt x="67" y="547"/>
                      <a:pt x="67" y="547"/>
                    </a:cubicBezTo>
                    <a:cubicBezTo>
                      <a:pt x="86" y="478"/>
                      <a:pt x="86" y="478"/>
                      <a:pt x="86" y="478"/>
                    </a:cubicBezTo>
                    <a:cubicBezTo>
                      <a:pt x="86" y="496"/>
                      <a:pt x="100" y="533"/>
                      <a:pt x="100" y="533"/>
                    </a:cubicBezTo>
                    <a:lnTo>
                      <a:pt x="86" y="547"/>
                    </a:lnTo>
                    <a:close/>
                    <a:moveTo>
                      <a:pt x="237" y="1018"/>
                    </a:moveTo>
                    <a:cubicBezTo>
                      <a:pt x="237" y="1018"/>
                      <a:pt x="217" y="945"/>
                      <a:pt x="227" y="871"/>
                    </a:cubicBezTo>
                    <a:cubicBezTo>
                      <a:pt x="227" y="871"/>
                      <a:pt x="230" y="931"/>
                      <a:pt x="237" y="942"/>
                    </a:cubicBezTo>
                    <a:cubicBezTo>
                      <a:pt x="244" y="954"/>
                      <a:pt x="237" y="1018"/>
                      <a:pt x="237" y="10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45"/>
              <p:cNvSpPr>
                <a:spLocks noEditPoints="1"/>
              </p:cNvSpPr>
              <p:nvPr/>
            </p:nvSpPr>
            <p:spPr bwMode="auto">
              <a:xfrm>
                <a:off x="1201" y="1047"/>
                <a:ext cx="1046" cy="3029"/>
              </a:xfrm>
              <a:custGeom>
                <a:avLst/>
                <a:gdLst>
                  <a:gd name="T0" fmla="*/ 395 w 443"/>
                  <a:gd name="T1" fmla="*/ 707 h 1282"/>
                  <a:gd name="T2" fmla="*/ 384 w 443"/>
                  <a:gd name="T3" fmla="*/ 550 h 1282"/>
                  <a:gd name="T4" fmla="*/ 357 w 443"/>
                  <a:gd name="T5" fmla="*/ 288 h 1282"/>
                  <a:gd name="T6" fmla="*/ 326 w 443"/>
                  <a:gd name="T7" fmla="*/ 217 h 1282"/>
                  <a:gd name="T8" fmla="*/ 275 w 443"/>
                  <a:gd name="T9" fmla="*/ 168 h 1282"/>
                  <a:gd name="T10" fmla="*/ 290 w 443"/>
                  <a:gd name="T11" fmla="*/ 148 h 1282"/>
                  <a:gd name="T12" fmla="*/ 180 w 443"/>
                  <a:gd name="T13" fmla="*/ 0 h 1282"/>
                  <a:gd name="T14" fmla="*/ 156 w 443"/>
                  <a:gd name="T15" fmla="*/ 11 h 1282"/>
                  <a:gd name="T16" fmla="*/ 101 w 443"/>
                  <a:gd name="T17" fmla="*/ 85 h 1282"/>
                  <a:gd name="T18" fmla="*/ 120 w 443"/>
                  <a:gd name="T19" fmla="*/ 198 h 1282"/>
                  <a:gd name="T20" fmla="*/ 19 w 443"/>
                  <a:gd name="T21" fmla="*/ 266 h 1282"/>
                  <a:gd name="T22" fmla="*/ 7 w 443"/>
                  <a:gd name="T23" fmla="*/ 598 h 1282"/>
                  <a:gd name="T24" fmla="*/ 9 w 443"/>
                  <a:gd name="T25" fmla="*/ 703 h 1282"/>
                  <a:gd name="T26" fmla="*/ 0 w 443"/>
                  <a:gd name="T27" fmla="*/ 850 h 1282"/>
                  <a:gd name="T28" fmla="*/ 54 w 443"/>
                  <a:gd name="T29" fmla="*/ 876 h 1282"/>
                  <a:gd name="T30" fmla="*/ 115 w 443"/>
                  <a:gd name="T31" fmla="*/ 899 h 1282"/>
                  <a:gd name="T32" fmla="*/ 151 w 443"/>
                  <a:gd name="T33" fmla="*/ 1101 h 1282"/>
                  <a:gd name="T34" fmla="*/ 151 w 443"/>
                  <a:gd name="T35" fmla="*/ 1189 h 1282"/>
                  <a:gd name="T36" fmla="*/ 210 w 443"/>
                  <a:gd name="T37" fmla="*/ 1254 h 1282"/>
                  <a:gd name="T38" fmla="*/ 204 w 443"/>
                  <a:gd name="T39" fmla="*/ 1157 h 1282"/>
                  <a:gd name="T40" fmla="*/ 193 w 443"/>
                  <a:gd name="T41" fmla="*/ 1062 h 1282"/>
                  <a:gd name="T42" fmla="*/ 243 w 443"/>
                  <a:gd name="T43" fmla="*/ 886 h 1282"/>
                  <a:gd name="T44" fmla="*/ 324 w 443"/>
                  <a:gd name="T45" fmla="*/ 844 h 1282"/>
                  <a:gd name="T46" fmla="*/ 382 w 443"/>
                  <a:gd name="T47" fmla="*/ 992 h 1282"/>
                  <a:gd name="T48" fmla="*/ 443 w 443"/>
                  <a:gd name="T49" fmla="*/ 815 h 1282"/>
                  <a:gd name="T50" fmla="*/ 76 w 443"/>
                  <a:gd name="T51" fmla="*/ 529 h 1282"/>
                  <a:gd name="T52" fmla="*/ 51 w 443"/>
                  <a:gd name="T53" fmla="*/ 633 h 1282"/>
                  <a:gd name="T54" fmla="*/ 43 w 443"/>
                  <a:gd name="T55" fmla="*/ 562 h 1282"/>
                  <a:gd name="T56" fmla="*/ 79 w 443"/>
                  <a:gd name="T57" fmla="*/ 390 h 1282"/>
                  <a:gd name="T58" fmla="*/ 76 w 443"/>
                  <a:gd name="T59" fmla="*/ 529 h 1282"/>
                  <a:gd name="T60" fmla="*/ 350 w 443"/>
                  <a:gd name="T61" fmla="*/ 648 h 1282"/>
                  <a:gd name="T62" fmla="*/ 351 w 443"/>
                  <a:gd name="T63" fmla="*/ 702 h 1282"/>
                  <a:gd name="T64" fmla="*/ 339 w 443"/>
                  <a:gd name="T65" fmla="*/ 749 h 1282"/>
                  <a:gd name="T66" fmla="*/ 314 w 443"/>
                  <a:gd name="T67" fmla="*/ 543 h 1282"/>
                  <a:gd name="T68" fmla="*/ 294 w 443"/>
                  <a:gd name="T69" fmla="*/ 466 h 1282"/>
                  <a:gd name="T70" fmla="*/ 299 w 443"/>
                  <a:gd name="T71" fmla="*/ 400 h 1282"/>
                  <a:gd name="T72" fmla="*/ 357 w 443"/>
                  <a:gd name="T73" fmla="*/ 605 h 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" h="1282">
                    <a:moveTo>
                      <a:pt x="430" y="777"/>
                    </a:moveTo>
                    <a:cubicBezTo>
                      <a:pt x="395" y="707"/>
                      <a:pt x="395" y="707"/>
                      <a:pt x="395" y="707"/>
                    </a:cubicBezTo>
                    <a:cubicBezTo>
                      <a:pt x="395" y="650"/>
                      <a:pt x="395" y="650"/>
                      <a:pt x="395" y="650"/>
                    </a:cubicBezTo>
                    <a:cubicBezTo>
                      <a:pt x="384" y="550"/>
                      <a:pt x="384" y="550"/>
                      <a:pt x="384" y="550"/>
                    </a:cubicBezTo>
                    <a:cubicBezTo>
                      <a:pt x="384" y="550"/>
                      <a:pt x="381" y="450"/>
                      <a:pt x="357" y="413"/>
                    </a:cubicBezTo>
                    <a:cubicBezTo>
                      <a:pt x="357" y="288"/>
                      <a:pt x="357" y="288"/>
                      <a:pt x="357" y="288"/>
                    </a:cubicBezTo>
                    <a:cubicBezTo>
                      <a:pt x="366" y="278"/>
                      <a:pt x="366" y="278"/>
                      <a:pt x="366" y="278"/>
                    </a:cubicBezTo>
                    <a:cubicBezTo>
                      <a:pt x="366" y="278"/>
                      <a:pt x="339" y="223"/>
                      <a:pt x="326" y="217"/>
                    </a:cubicBezTo>
                    <a:cubicBezTo>
                      <a:pt x="312" y="212"/>
                      <a:pt x="240" y="189"/>
                      <a:pt x="240" y="189"/>
                    </a:cubicBezTo>
                    <a:cubicBezTo>
                      <a:pt x="240" y="189"/>
                      <a:pt x="275" y="182"/>
                      <a:pt x="275" y="168"/>
                    </a:cubicBezTo>
                    <a:cubicBezTo>
                      <a:pt x="275" y="153"/>
                      <a:pt x="275" y="148"/>
                      <a:pt x="275" y="148"/>
                    </a:cubicBezTo>
                    <a:cubicBezTo>
                      <a:pt x="290" y="148"/>
                      <a:pt x="290" y="148"/>
                      <a:pt x="290" y="148"/>
                    </a:cubicBezTo>
                    <a:cubicBezTo>
                      <a:pt x="290" y="148"/>
                      <a:pt x="278" y="136"/>
                      <a:pt x="270" y="119"/>
                    </a:cubicBezTo>
                    <a:cubicBezTo>
                      <a:pt x="262" y="101"/>
                      <a:pt x="247" y="4"/>
                      <a:pt x="180" y="0"/>
                    </a:cubicBezTo>
                    <a:cubicBezTo>
                      <a:pt x="168" y="12"/>
                      <a:pt x="168" y="12"/>
                      <a:pt x="168" y="12"/>
                    </a:cubicBezTo>
                    <a:cubicBezTo>
                      <a:pt x="168" y="12"/>
                      <a:pt x="163" y="11"/>
                      <a:pt x="156" y="11"/>
                    </a:cubicBezTo>
                    <a:cubicBezTo>
                      <a:pt x="149" y="11"/>
                      <a:pt x="129" y="31"/>
                      <a:pt x="129" y="31"/>
                    </a:cubicBezTo>
                    <a:cubicBezTo>
                      <a:pt x="129" y="31"/>
                      <a:pt x="101" y="63"/>
                      <a:pt x="101" y="85"/>
                    </a:cubicBezTo>
                    <a:cubicBezTo>
                      <a:pt x="101" y="106"/>
                      <a:pt x="93" y="126"/>
                      <a:pt x="93" y="126"/>
                    </a:cubicBezTo>
                    <a:cubicBezTo>
                      <a:pt x="93" y="126"/>
                      <a:pt x="88" y="198"/>
                      <a:pt x="120" y="198"/>
                    </a:cubicBezTo>
                    <a:cubicBezTo>
                      <a:pt x="120" y="198"/>
                      <a:pt x="97" y="212"/>
                      <a:pt x="79" y="217"/>
                    </a:cubicBezTo>
                    <a:cubicBezTo>
                      <a:pt x="62" y="223"/>
                      <a:pt x="8" y="247"/>
                      <a:pt x="19" y="266"/>
                    </a:cubicBezTo>
                    <a:cubicBezTo>
                      <a:pt x="29" y="284"/>
                      <a:pt x="17" y="406"/>
                      <a:pt x="17" y="406"/>
                    </a:cubicBezTo>
                    <a:cubicBezTo>
                      <a:pt x="17" y="406"/>
                      <a:pt x="4" y="557"/>
                      <a:pt x="7" y="598"/>
                    </a:cubicBezTo>
                    <a:cubicBezTo>
                      <a:pt x="10" y="639"/>
                      <a:pt x="6" y="656"/>
                      <a:pt x="6" y="656"/>
                    </a:cubicBezTo>
                    <a:cubicBezTo>
                      <a:pt x="6" y="656"/>
                      <a:pt x="4" y="699"/>
                      <a:pt x="9" y="703"/>
                    </a:cubicBezTo>
                    <a:cubicBezTo>
                      <a:pt x="14" y="708"/>
                      <a:pt x="26" y="720"/>
                      <a:pt x="26" y="720"/>
                    </a:cubicBezTo>
                    <a:cubicBezTo>
                      <a:pt x="0" y="850"/>
                      <a:pt x="0" y="850"/>
                      <a:pt x="0" y="850"/>
                    </a:cubicBezTo>
                    <a:cubicBezTo>
                      <a:pt x="53" y="863"/>
                      <a:pt x="53" y="863"/>
                      <a:pt x="53" y="863"/>
                    </a:cubicBezTo>
                    <a:cubicBezTo>
                      <a:pt x="54" y="876"/>
                      <a:pt x="54" y="876"/>
                      <a:pt x="54" y="876"/>
                    </a:cubicBezTo>
                    <a:cubicBezTo>
                      <a:pt x="54" y="876"/>
                      <a:pt x="83" y="882"/>
                      <a:pt x="87" y="882"/>
                    </a:cubicBezTo>
                    <a:cubicBezTo>
                      <a:pt x="91" y="882"/>
                      <a:pt x="115" y="899"/>
                      <a:pt x="115" y="899"/>
                    </a:cubicBezTo>
                    <a:cubicBezTo>
                      <a:pt x="115" y="899"/>
                      <a:pt x="124" y="1011"/>
                      <a:pt x="150" y="1098"/>
                    </a:cubicBezTo>
                    <a:cubicBezTo>
                      <a:pt x="150" y="1099"/>
                      <a:pt x="151" y="1100"/>
                      <a:pt x="151" y="1101"/>
                    </a:cubicBezTo>
                    <a:cubicBezTo>
                      <a:pt x="151" y="1101"/>
                      <a:pt x="158" y="1129"/>
                      <a:pt x="155" y="1152"/>
                    </a:cubicBezTo>
                    <a:cubicBezTo>
                      <a:pt x="151" y="1175"/>
                      <a:pt x="151" y="1189"/>
                      <a:pt x="151" y="1189"/>
                    </a:cubicBezTo>
                    <a:cubicBezTo>
                      <a:pt x="151" y="1189"/>
                      <a:pt x="131" y="1225"/>
                      <a:pt x="138" y="1250"/>
                    </a:cubicBezTo>
                    <a:cubicBezTo>
                      <a:pt x="140" y="1256"/>
                      <a:pt x="210" y="1282"/>
                      <a:pt x="210" y="1254"/>
                    </a:cubicBezTo>
                    <a:cubicBezTo>
                      <a:pt x="210" y="1225"/>
                      <a:pt x="203" y="1189"/>
                      <a:pt x="210" y="1183"/>
                    </a:cubicBezTo>
                    <a:cubicBezTo>
                      <a:pt x="216" y="1176"/>
                      <a:pt x="204" y="1157"/>
                      <a:pt x="204" y="1157"/>
                    </a:cubicBezTo>
                    <a:cubicBezTo>
                      <a:pt x="204" y="1157"/>
                      <a:pt x="235" y="1160"/>
                      <a:pt x="217" y="1134"/>
                    </a:cubicBezTo>
                    <a:cubicBezTo>
                      <a:pt x="199" y="1108"/>
                      <a:pt x="187" y="1089"/>
                      <a:pt x="193" y="1062"/>
                    </a:cubicBezTo>
                    <a:cubicBezTo>
                      <a:pt x="199" y="1034"/>
                      <a:pt x="201" y="1029"/>
                      <a:pt x="196" y="1034"/>
                    </a:cubicBezTo>
                    <a:cubicBezTo>
                      <a:pt x="192" y="1038"/>
                      <a:pt x="253" y="912"/>
                      <a:pt x="243" y="886"/>
                    </a:cubicBezTo>
                    <a:cubicBezTo>
                      <a:pt x="243" y="886"/>
                      <a:pt x="258" y="857"/>
                      <a:pt x="262" y="843"/>
                    </a:cubicBezTo>
                    <a:cubicBezTo>
                      <a:pt x="265" y="829"/>
                      <a:pt x="324" y="844"/>
                      <a:pt x="324" y="844"/>
                    </a:cubicBezTo>
                    <a:cubicBezTo>
                      <a:pt x="328" y="948"/>
                      <a:pt x="328" y="948"/>
                      <a:pt x="328" y="948"/>
                    </a:cubicBezTo>
                    <a:cubicBezTo>
                      <a:pt x="382" y="992"/>
                      <a:pt x="382" y="992"/>
                      <a:pt x="382" y="992"/>
                    </a:cubicBezTo>
                    <a:cubicBezTo>
                      <a:pt x="443" y="992"/>
                      <a:pt x="443" y="992"/>
                      <a:pt x="443" y="992"/>
                    </a:cubicBezTo>
                    <a:cubicBezTo>
                      <a:pt x="443" y="815"/>
                      <a:pt x="443" y="815"/>
                      <a:pt x="443" y="815"/>
                    </a:cubicBezTo>
                    <a:lnTo>
                      <a:pt x="430" y="777"/>
                    </a:lnTo>
                    <a:close/>
                    <a:moveTo>
                      <a:pt x="76" y="529"/>
                    </a:moveTo>
                    <a:cubicBezTo>
                      <a:pt x="60" y="575"/>
                      <a:pt x="60" y="575"/>
                      <a:pt x="60" y="575"/>
                    </a:cubicBezTo>
                    <a:cubicBezTo>
                      <a:pt x="51" y="633"/>
                      <a:pt x="51" y="633"/>
                      <a:pt x="51" y="633"/>
                    </a:cubicBezTo>
                    <a:cubicBezTo>
                      <a:pt x="43" y="586"/>
                      <a:pt x="43" y="586"/>
                      <a:pt x="43" y="586"/>
                    </a:cubicBezTo>
                    <a:cubicBezTo>
                      <a:pt x="43" y="562"/>
                      <a:pt x="43" y="562"/>
                      <a:pt x="43" y="562"/>
                    </a:cubicBezTo>
                    <a:cubicBezTo>
                      <a:pt x="43" y="562"/>
                      <a:pt x="65" y="498"/>
                      <a:pt x="65" y="469"/>
                    </a:cubicBezTo>
                    <a:cubicBezTo>
                      <a:pt x="65" y="440"/>
                      <a:pt x="79" y="390"/>
                      <a:pt x="79" y="390"/>
                    </a:cubicBezTo>
                    <a:cubicBezTo>
                      <a:pt x="92" y="424"/>
                      <a:pt x="92" y="424"/>
                      <a:pt x="92" y="424"/>
                    </a:cubicBezTo>
                    <a:lnTo>
                      <a:pt x="76" y="529"/>
                    </a:lnTo>
                    <a:close/>
                    <a:moveTo>
                      <a:pt x="357" y="626"/>
                    </a:moveTo>
                    <a:cubicBezTo>
                      <a:pt x="350" y="648"/>
                      <a:pt x="350" y="648"/>
                      <a:pt x="350" y="648"/>
                    </a:cubicBezTo>
                    <a:cubicBezTo>
                      <a:pt x="350" y="648"/>
                      <a:pt x="351" y="668"/>
                      <a:pt x="351" y="674"/>
                    </a:cubicBezTo>
                    <a:cubicBezTo>
                      <a:pt x="351" y="680"/>
                      <a:pt x="351" y="702"/>
                      <a:pt x="351" y="702"/>
                    </a:cubicBezTo>
                    <a:cubicBezTo>
                      <a:pt x="347" y="742"/>
                      <a:pt x="347" y="742"/>
                      <a:pt x="347" y="742"/>
                    </a:cubicBezTo>
                    <a:cubicBezTo>
                      <a:pt x="339" y="749"/>
                      <a:pt x="339" y="749"/>
                      <a:pt x="339" y="749"/>
                    </a:cubicBezTo>
                    <a:cubicBezTo>
                      <a:pt x="324" y="801"/>
                      <a:pt x="324" y="801"/>
                      <a:pt x="324" y="801"/>
                    </a:cubicBezTo>
                    <a:cubicBezTo>
                      <a:pt x="345" y="630"/>
                      <a:pt x="314" y="543"/>
                      <a:pt x="314" y="543"/>
                    </a:cubicBezTo>
                    <a:cubicBezTo>
                      <a:pt x="305" y="510"/>
                      <a:pt x="305" y="510"/>
                      <a:pt x="305" y="510"/>
                    </a:cubicBezTo>
                    <a:cubicBezTo>
                      <a:pt x="294" y="466"/>
                      <a:pt x="294" y="466"/>
                      <a:pt x="294" y="466"/>
                    </a:cubicBezTo>
                    <a:cubicBezTo>
                      <a:pt x="294" y="419"/>
                      <a:pt x="294" y="419"/>
                      <a:pt x="294" y="419"/>
                    </a:cubicBezTo>
                    <a:cubicBezTo>
                      <a:pt x="299" y="400"/>
                      <a:pt x="299" y="400"/>
                      <a:pt x="299" y="400"/>
                    </a:cubicBezTo>
                    <a:cubicBezTo>
                      <a:pt x="299" y="400"/>
                      <a:pt x="308" y="399"/>
                      <a:pt x="308" y="430"/>
                    </a:cubicBezTo>
                    <a:cubicBezTo>
                      <a:pt x="308" y="461"/>
                      <a:pt x="357" y="605"/>
                      <a:pt x="357" y="605"/>
                    </a:cubicBezTo>
                    <a:lnTo>
                      <a:pt x="357" y="626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46"/>
              <p:cNvSpPr/>
              <p:nvPr/>
            </p:nvSpPr>
            <p:spPr bwMode="auto">
              <a:xfrm>
                <a:off x="1549" y="95"/>
                <a:ext cx="2691" cy="4172"/>
              </a:xfrm>
              <a:custGeom>
                <a:avLst/>
                <a:gdLst>
                  <a:gd name="T0" fmla="*/ 369 w 1139"/>
                  <a:gd name="T1" fmla="*/ 1064 h 1766"/>
                  <a:gd name="T2" fmla="*/ 383 w 1139"/>
                  <a:gd name="T3" fmla="*/ 1474 h 1766"/>
                  <a:gd name="T4" fmla="*/ 351 w 1139"/>
                  <a:gd name="T5" fmla="*/ 1694 h 1766"/>
                  <a:gd name="T6" fmla="*/ 491 w 1139"/>
                  <a:gd name="T7" fmla="*/ 1661 h 1766"/>
                  <a:gd name="T8" fmla="*/ 502 w 1139"/>
                  <a:gd name="T9" fmla="*/ 1603 h 1766"/>
                  <a:gd name="T10" fmla="*/ 492 w 1139"/>
                  <a:gd name="T11" fmla="*/ 1385 h 1766"/>
                  <a:gd name="T12" fmla="*/ 507 w 1139"/>
                  <a:gd name="T13" fmla="*/ 1247 h 1766"/>
                  <a:gd name="T14" fmla="*/ 524 w 1139"/>
                  <a:gd name="T15" fmla="*/ 1097 h 1766"/>
                  <a:gd name="T16" fmla="*/ 542 w 1139"/>
                  <a:gd name="T17" fmla="*/ 1183 h 1766"/>
                  <a:gd name="T18" fmla="*/ 576 w 1139"/>
                  <a:gd name="T19" fmla="*/ 1486 h 1766"/>
                  <a:gd name="T20" fmla="*/ 564 w 1139"/>
                  <a:gd name="T21" fmla="*/ 1580 h 1766"/>
                  <a:gd name="T22" fmla="*/ 579 w 1139"/>
                  <a:gd name="T23" fmla="*/ 1671 h 1766"/>
                  <a:gd name="T24" fmla="*/ 702 w 1139"/>
                  <a:gd name="T25" fmla="*/ 1712 h 1766"/>
                  <a:gd name="T26" fmla="*/ 679 w 1139"/>
                  <a:gd name="T27" fmla="*/ 1609 h 1766"/>
                  <a:gd name="T28" fmla="*/ 686 w 1139"/>
                  <a:gd name="T29" fmla="*/ 1492 h 1766"/>
                  <a:gd name="T30" fmla="*/ 678 w 1139"/>
                  <a:gd name="T31" fmla="*/ 1301 h 1766"/>
                  <a:gd name="T32" fmla="*/ 704 w 1139"/>
                  <a:gd name="T33" fmla="*/ 1146 h 1766"/>
                  <a:gd name="T34" fmla="*/ 703 w 1139"/>
                  <a:gd name="T35" fmla="*/ 992 h 1766"/>
                  <a:gd name="T36" fmla="*/ 766 w 1139"/>
                  <a:gd name="T37" fmla="*/ 929 h 1766"/>
                  <a:gd name="T38" fmla="*/ 925 w 1139"/>
                  <a:gd name="T39" fmla="*/ 926 h 1766"/>
                  <a:gd name="T40" fmla="*/ 900 w 1139"/>
                  <a:gd name="T41" fmla="*/ 816 h 1766"/>
                  <a:gd name="T42" fmla="*/ 848 w 1139"/>
                  <a:gd name="T43" fmla="*/ 647 h 1766"/>
                  <a:gd name="T44" fmla="*/ 822 w 1139"/>
                  <a:gd name="T45" fmla="*/ 501 h 1766"/>
                  <a:gd name="T46" fmla="*/ 942 w 1139"/>
                  <a:gd name="T47" fmla="*/ 403 h 1766"/>
                  <a:gd name="T48" fmla="*/ 990 w 1139"/>
                  <a:gd name="T49" fmla="*/ 325 h 1766"/>
                  <a:gd name="T50" fmla="*/ 1091 w 1139"/>
                  <a:gd name="T51" fmla="*/ 225 h 1766"/>
                  <a:gd name="T52" fmla="*/ 1132 w 1139"/>
                  <a:gd name="T53" fmla="*/ 132 h 1766"/>
                  <a:gd name="T54" fmla="*/ 1129 w 1139"/>
                  <a:gd name="T55" fmla="*/ 68 h 1766"/>
                  <a:gd name="T56" fmla="*/ 1085 w 1139"/>
                  <a:gd name="T57" fmla="*/ 36 h 1766"/>
                  <a:gd name="T58" fmla="*/ 1044 w 1139"/>
                  <a:gd name="T59" fmla="*/ 147 h 1766"/>
                  <a:gd name="T60" fmla="*/ 1010 w 1139"/>
                  <a:gd name="T61" fmla="*/ 187 h 1766"/>
                  <a:gd name="T62" fmla="*/ 880 w 1139"/>
                  <a:gd name="T63" fmla="*/ 313 h 1766"/>
                  <a:gd name="T64" fmla="*/ 775 w 1139"/>
                  <a:gd name="T65" fmla="*/ 351 h 1766"/>
                  <a:gd name="T66" fmla="*/ 670 w 1139"/>
                  <a:gd name="T67" fmla="*/ 353 h 1766"/>
                  <a:gd name="T68" fmla="*/ 695 w 1139"/>
                  <a:gd name="T69" fmla="*/ 291 h 1766"/>
                  <a:gd name="T70" fmla="*/ 574 w 1139"/>
                  <a:gd name="T71" fmla="*/ 214 h 1766"/>
                  <a:gd name="T72" fmla="*/ 566 w 1139"/>
                  <a:gd name="T73" fmla="*/ 337 h 1766"/>
                  <a:gd name="T74" fmla="*/ 456 w 1139"/>
                  <a:gd name="T75" fmla="*/ 342 h 1766"/>
                  <a:gd name="T76" fmla="*/ 399 w 1139"/>
                  <a:gd name="T77" fmla="*/ 325 h 1766"/>
                  <a:gd name="T78" fmla="*/ 368 w 1139"/>
                  <a:gd name="T79" fmla="*/ 204 h 1766"/>
                  <a:gd name="T80" fmla="*/ 303 w 1139"/>
                  <a:gd name="T81" fmla="*/ 27 h 1766"/>
                  <a:gd name="T82" fmla="*/ 192 w 1139"/>
                  <a:gd name="T83" fmla="*/ 0 h 1766"/>
                  <a:gd name="T84" fmla="*/ 150 w 1139"/>
                  <a:gd name="T85" fmla="*/ 20 h 1766"/>
                  <a:gd name="T86" fmla="*/ 117 w 1139"/>
                  <a:gd name="T87" fmla="*/ 78 h 1766"/>
                  <a:gd name="T88" fmla="*/ 3 w 1139"/>
                  <a:gd name="T89" fmla="*/ 159 h 1766"/>
                  <a:gd name="T90" fmla="*/ 19 w 1139"/>
                  <a:gd name="T91" fmla="*/ 196 h 1766"/>
                  <a:gd name="T92" fmla="*/ 35 w 1139"/>
                  <a:gd name="T93" fmla="*/ 318 h 1766"/>
                  <a:gd name="T94" fmla="*/ 64 w 1139"/>
                  <a:gd name="T95" fmla="*/ 356 h 1766"/>
                  <a:gd name="T96" fmla="*/ 227 w 1139"/>
                  <a:gd name="T97" fmla="*/ 320 h 1766"/>
                  <a:gd name="T98" fmla="*/ 303 w 1139"/>
                  <a:gd name="T99" fmla="*/ 388 h 1766"/>
                  <a:gd name="T100" fmla="*/ 394 w 1139"/>
                  <a:gd name="T101" fmla="*/ 460 h 1766"/>
                  <a:gd name="T102" fmla="*/ 364 w 1139"/>
                  <a:gd name="T103" fmla="*/ 593 h 1766"/>
                  <a:gd name="T104" fmla="*/ 345 w 1139"/>
                  <a:gd name="T105" fmla="*/ 821 h 1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39" h="1766">
                    <a:moveTo>
                      <a:pt x="379" y="900"/>
                    </a:moveTo>
                    <a:cubicBezTo>
                      <a:pt x="380" y="925"/>
                      <a:pt x="370" y="945"/>
                      <a:pt x="370" y="968"/>
                    </a:cubicBezTo>
                    <a:cubicBezTo>
                      <a:pt x="370" y="1000"/>
                      <a:pt x="369" y="1032"/>
                      <a:pt x="369" y="1064"/>
                    </a:cubicBezTo>
                    <a:cubicBezTo>
                      <a:pt x="369" y="1107"/>
                      <a:pt x="368" y="1149"/>
                      <a:pt x="372" y="1191"/>
                    </a:cubicBezTo>
                    <a:cubicBezTo>
                      <a:pt x="374" y="1220"/>
                      <a:pt x="378" y="1248"/>
                      <a:pt x="378" y="1277"/>
                    </a:cubicBezTo>
                    <a:cubicBezTo>
                      <a:pt x="378" y="1344"/>
                      <a:pt x="383" y="1408"/>
                      <a:pt x="383" y="1474"/>
                    </a:cubicBezTo>
                    <a:cubicBezTo>
                      <a:pt x="383" y="1507"/>
                      <a:pt x="378" y="1540"/>
                      <a:pt x="378" y="1574"/>
                    </a:cubicBezTo>
                    <a:cubicBezTo>
                      <a:pt x="378" y="1591"/>
                      <a:pt x="354" y="1633"/>
                      <a:pt x="388" y="1636"/>
                    </a:cubicBezTo>
                    <a:cubicBezTo>
                      <a:pt x="392" y="1658"/>
                      <a:pt x="363" y="1677"/>
                      <a:pt x="351" y="1694"/>
                    </a:cubicBezTo>
                    <a:cubicBezTo>
                      <a:pt x="341" y="1708"/>
                      <a:pt x="330" y="1723"/>
                      <a:pt x="330" y="1742"/>
                    </a:cubicBezTo>
                    <a:cubicBezTo>
                      <a:pt x="379" y="1766"/>
                      <a:pt x="430" y="1729"/>
                      <a:pt x="467" y="1702"/>
                    </a:cubicBezTo>
                    <a:cubicBezTo>
                      <a:pt x="482" y="1690"/>
                      <a:pt x="486" y="1681"/>
                      <a:pt x="491" y="1661"/>
                    </a:cubicBezTo>
                    <a:cubicBezTo>
                      <a:pt x="491" y="1657"/>
                      <a:pt x="490" y="1653"/>
                      <a:pt x="490" y="1650"/>
                    </a:cubicBezTo>
                    <a:cubicBezTo>
                      <a:pt x="492" y="1644"/>
                      <a:pt x="498" y="1639"/>
                      <a:pt x="500" y="1634"/>
                    </a:cubicBezTo>
                    <a:cubicBezTo>
                      <a:pt x="503" y="1624"/>
                      <a:pt x="502" y="1614"/>
                      <a:pt x="502" y="1603"/>
                    </a:cubicBezTo>
                    <a:cubicBezTo>
                      <a:pt x="502" y="1584"/>
                      <a:pt x="494" y="1571"/>
                      <a:pt x="492" y="1553"/>
                    </a:cubicBezTo>
                    <a:cubicBezTo>
                      <a:pt x="488" y="1525"/>
                      <a:pt x="492" y="1494"/>
                      <a:pt x="492" y="1466"/>
                    </a:cubicBezTo>
                    <a:cubicBezTo>
                      <a:pt x="492" y="1439"/>
                      <a:pt x="490" y="1412"/>
                      <a:pt x="492" y="1385"/>
                    </a:cubicBezTo>
                    <a:cubicBezTo>
                      <a:pt x="494" y="1364"/>
                      <a:pt x="493" y="1340"/>
                      <a:pt x="496" y="1318"/>
                    </a:cubicBezTo>
                    <a:cubicBezTo>
                      <a:pt x="497" y="1306"/>
                      <a:pt x="504" y="1299"/>
                      <a:pt x="506" y="1287"/>
                    </a:cubicBezTo>
                    <a:cubicBezTo>
                      <a:pt x="508" y="1274"/>
                      <a:pt x="507" y="1260"/>
                      <a:pt x="507" y="1247"/>
                    </a:cubicBezTo>
                    <a:cubicBezTo>
                      <a:pt x="507" y="1230"/>
                      <a:pt x="511" y="1222"/>
                      <a:pt x="519" y="1207"/>
                    </a:cubicBezTo>
                    <a:cubicBezTo>
                      <a:pt x="525" y="1194"/>
                      <a:pt x="524" y="1182"/>
                      <a:pt x="524" y="1168"/>
                    </a:cubicBezTo>
                    <a:cubicBezTo>
                      <a:pt x="524" y="1145"/>
                      <a:pt x="523" y="1121"/>
                      <a:pt x="524" y="1097"/>
                    </a:cubicBezTo>
                    <a:cubicBezTo>
                      <a:pt x="525" y="1088"/>
                      <a:pt x="528" y="1074"/>
                      <a:pt x="535" y="1090"/>
                    </a:cubicBezTo>
                    <a:cubicBezTo>
                      <a:pt x="539" y="1100"/>
                      <a:pt x="535" y="1121"/>
                      <a:pt x="536" y="1132"/>
                    </a:cubicBezTo>
                    <a:cubicBezTo>
                      <a:pt x="537" y="1148"/>
                      <a:pt x="538" y="1168"/>
                      <a:pt x="542" y="1183"/>
                    </a:cubicBezTo>
                    <a:cubicBezTo>
                      <a:pt x="547" y="1199"/>
                      <a:pt x="558" y="1213"/>
                      <a:pt x="563" y="1230"/>
                    </a:cubicBezTo>
                    <a:cubicBezTo>
                      <a:pt x="570" y="1254"/>
                      <a:pt x="576" y="1278"/>
                      <a:pt x="576" y="1304"/>
                    </a:cubicBezTo>
                    <a:cubicBezTo>
                      <a:pt x="576" y="1364"/>
                      <a:pt x="576" y="1425"/>
                      <a:pt x="576" y="1486"/>
                    </a:cubicBezTo>
                    <a:cubicBezTo>
                      <a:pt x="576" y="1502"/>
                      <a:pt x="580" y="1525"/>
                      <a:pt x="575" y="1540"/>
                    </a:cubicBezTo>
                    <a:cubicBezTo>
                      <a:pt x="573" y="1547"/>
                      <a:pt x="567" y="1552"/>
                      <a:pt x="565" y="1559"/>
                    </a:cubicBezTo>
                    <a:cubicBezTo>
                      <a:pt x="564" y="1566"/>
                      <a:pt x="565" y="1573"/>
                      <a:pt x="564" y="1580"/>
                    </a:cubicBezTo>
                    <a:cubicBezTo>
                      <a:pt x="564" y="1592"/>
                      <a:pt x="562" y="1607"/>
                      <a:pt x="564" y="1619"/>
                    </a:cubicBezTo>
                    <a:cubicBezTo>
                      <a:pt x="566" y="1627"/>
                      <a:pt x="575" y="1630"/>
                      <a:pt x="578" y="1638"/>
                    </a:cubicBezTo>
                    <a:cubicBezTo>
                      <a:pt x="582" y="1647"/>
                      <a:pt x="580" y="1661"/>
                      <a:pt x="579" y="1671"/>
                    </a:cubicBezTo>
                    <a:cubicBezTo>
                      <a:pt x="590" y="1678"/>
                      <a:pt x="603" y="1672"/>
                      <a:pt x="613" y="1677"/>
                    </a:cubicBezTo>
                    <a:cubicBezTo>
                      <a:pt x="620" y="1680"/>
                      <a:pt x="626" y="1689"/>
                      <a:pt x="631" y="1695"/>
                    </a:cubicBezTo>
                    <a:cubicBezTo>
                      <a:pt x="649" y="1715"/>
                      <a:pt x="676" y="1712"/>
                      <a:pt x="702" y="1712"/>
                    </a:cubicBezTo>
                    <a:cubicBezTo>
                      <a:pt x="720" y="1712"/>
                      <a:pt x="729" y="1714"/>
                      <a:pt x="730" y="1693"/>
                    </a:cubicBezTo>
                    <a:cubicBezTo>
                      <a:pt x="730" y="1675"/>
                      <a:pt x="718" y="1666"/>
                      <a:pt x="707" y="1652"/>
                    </a:cubicBezTo>
                    <a:cubicBezTo>
                      <a:pt x="696" y="1639"/>
                      <a:pt x="680" y="1627"/>
                      <a:pt x="679" y="1609"/>
                    </a:cubicBezTo>
                    <a:cubicBezTo>
                      <a:pt x="678" y="1595"/>
                      <a:pt x="676" y="1574"/>
                      <a:pt x="678" y="1561"/>
                    </a:cubicBezTo>
                    <a:cubicBezTo>
                      <a:pt x="679" y="1551"/>
                      <a:pt x="683" y="1546"/>
                      <a:pt x="683" y="1534"/>
                    </a:cubicBezTo>
                    <a:cubicBezTo>
                      <a:pt x="683" y="1520"/>
                      <a:pt x="683" y="1506"/>
                      <a:pt x="686" y="1492"/>
                    </a:cubicBezTo>
                    <a:cubicBezTo>
                      <a:pt x="689" y="1469"/>
                      <a:pt x="690" y="1447"/>
                      <a:pt x="690" y="1423"/>
                    </a:cubicBezTo>
                    <a:cubicBezTo>
                      <a:pt x="690" y="1392"/>
                      <a:pt x="685" y="1368"/>
                      <a:pt x="680" y="1338"/>
                    </a:cubicBezTo>
                    <a:cubicBezTo>
                      <a:pt x="677" y="1328"/>
                      <a:pt x="676" y="1312"/>
                      <a:pt x="678" y="1301"/>
                    </a:cubicBezTo>
                    <a:cubicBezTo>
                      <a:pt x="681" y="1286"/>
                      <a:pt x="689" y="1278"/>
                      <a:pt x="690" y="1261"/>
                    </a:cubicBezTo>
                    <a:cubicBezTo>
                      <a:pt x="690" y="1248"/>
                      <a:pt x="688" y="1233"/>
                      <a:pt x="689" y="1219"/>
                    </a:cubicBezTo>
                    <a:cubicBezTo>
                      <a:pt x="692" y="1194"/>
                      <a:pt x="704" y="1172"/>
                      <a:pt x="704" y="1146"/>
                    </a:cubicBezTo>
                    <a:cubicBezTo>
                      <a:pt x="704" y="1126"/>
                      <a:pt x="705" y="1106"/>
                      <a:pt x="706" y="1086"/>
                    </a:cubicBezTo>
                    <a:cubicBezTo>
                      <a:pt x="707" y="1068"/>
                      <a:pt x="712" y="1044"/>
                      <a:pt x="708" y="1027"/>
                    </a:cubicBezTo>
                    <a:cubicBezTo>
                      <a:pt x="704" y="1014"/>
                      <a:pt x="701" y="1007"/>
                      <a:pt x="703" y="992"/>
                    </a:cubicBezTo>
                    <a:cubicBezTo>
                      <a:pt x="704" y="980"/>
                      <a:pt x="708" y="968"/>
                      <a:pt x="709" y="956"/>
                    </a:cubicBezTo>
                    <a:cubicBezTo>
                      <a:pt x="710" y="944"/>
                      <a:pt x="705" y="936"/>
                      <a:pt x="717" y="931"/>
                    </a:cubicBezTo>
                    <a:cubicBezTo>
                      <a:pt x="731" y="926"/>
                      <a:pt x="751" y="933"/>
                      <a:pt x="766" y="929"/>
                    </a:cubicBezTo>
                    <a:cubicBezTo>
                      <a:pt x="780" y="925"/>
                      <a:pt x="790" y="919"/>
                      <a:pt x="804" y="921"/>
                    </a:cubicBezTo>
                    <a:cubicBezTo>
                      <a:pt x="818" y="922"/>
                      <a:pt x="833" y="924"/>
                      <a:pt x="849" y="924"/>
                    </a:cubicBezTo>
                    <a:cubicBezTo>
                      <a:pt x="874" y="924"/>
                      <a:pt x="900" y="927"/>
                      <a:pt x="925" y="926"/>
                    </a:cubicBezTo>
                    <a:cubicBezTo>
                      <a:pt x="926" y="905"/>
                      <a:pt x="920" y="899"/>
                      <a:pt x="914" y="881"/>
                    </a:cubicBezTo>
                    <a:cubicBezTo>
                      <a:pt x="911" y="872"/>
                      <a:pt x="913" y="863"/>
                      <a:pt x="912" y="854"/>
                    </a:cubicBezTo>
                    <a:cubicBezTo>
                      <a:pt x="910" y="841"/>
                      <a:pt x="903" y="829"/>
                      <a:pt x="900" y="816"/>
                    </a:cubicBezTo>
                    <a:cubicBezTo>
                      <a:pt x="895" y="796"/>
                      <a:pt x="894" y="775"/>
                      <a:pt x="887" y="756"/>
                    </a:cubicBezTo>
                    <a:cubicBezTo>
                      <a:pt x="880" y="737"/>
                      <a:pt x="874" y="719"/>
                      <a:pt x="868" y="699"/>
                    </a:cubicBezTo>
                    <a:cubicBezTo>
                      <a:pt x="862" y="682"/>
                      <a:pt x="852" y="665"/>
                      <a:pt x="848" y="647"/>
                    </a:cubicBezTo>
                    <a:cubicBezTo>
                      <a:pt x="844" y="630"/>
                      <a:pt x="845" y="614"/>
                      <a:pt x="841" y="598"/>
                    </a:cubicBezTo>
                    <a:cubicBezTo>
                      <a:pt x="834" y="575"/>
                      <a:pt x="832" y="551"/>
                      <a:pt x="825" y="528"/>
                    </a:cubicBezTo>
                    <a:cubicBezTo>
                      <a:pt x="822" y="517"/>
                      <a:pt x="817" y="510"/>
                      <a:pt x="822" y="501"/>
                    </a:cubicBezTo>
                    <a:cubicBezTo>
                      <a:pt x="827" y="493"/>
                      <a:pt x="847" y="485"/>
                      <a:pt x="855" y="479"/>
                    </a:cubicBezTo>
                    <a:cubicBezTo>
                      <a:pt x="873" y="468"/>
                      <a:pt x="896" y="456"/>
                      <a:pt x="910" y="441"/>
                    </a:cubicBezTo>
                    <a:cubicBezTo>
                      <a:pt x="922" y="428"/>
                      <a:pt x="929" y="415"/>
                      <a:pt x="942" y="403"/>
                    </a:cubicBezTo>
                    <a:cubicBezTo>
                      <a:pt x="950" y="396"/>
                      <a:pt x="949" y="394"/>
                      <a:pt x="952" y="386"/>
                    </a:cubicBezTo>
                    <a:cubicBezTo>
                      <a:pt x="956" y="373"/>
                      <a:pt x="963" y="371"/>
                      <a:pt x="973" y="362"/>
                    </a:cubicBezTo>
                    <a:cubicBezTo>
                      <a:pt x="984" y="352"/>
                      <a:pt x="987" y="339"/>
                      <a:pt x="990" y="325"/>
                    </a:cubicBezTo>
                    <a:cubicBezTo>
                      <a:pt x="1010" y="322"/>
                      <a:pt x="1014" y="321"/>
                      <a:pt x="1023" y="303"/>
                    </a:cubicBezTo>
                    <a:cubicBezTo>
                      <a:pt x="1033" y="283"/>
                      <a:pt x="1050" y="268"/>
                      <a:pt x="1064" y="251"/>
                    </a:cubicBezTo>
                    <a:cubicBezTo>
                      <a:pt x="1073" y="242"/>
                      <a:pt x="1085" y="235"/>
                      <a:pt x="1091" y="225"/>
                    </a:cubicBezTo>
                    <a:cubicBezTo>
                      <a:pt x="1100" y="211"/>
                      <a:pt x="1096" y="195"/>
                      <a:pt x="1095" y="180"/>
                    </a:cubicBezTo>
                    <a:cubicBezTo>
                      <a:pt x="1095" y="171"/>
                      <a:pt x="1095" y="168"/>
                      <a:pt x="1099" y="162"/>
                    </a:cubicBezTo>
                    <a:cubicBezTo>
                      <a:pt x="1107" y="150"/>
                      <a:pt x="1127" y="145"/>
                      <a:pt x="1132" y="132"/>
                    </a:cubicBezTo>
                    <a:cubicBezTo>
                      <a:pt x="1133" y="126"/>
                      <a:pt x="1130" y="118"/>
                      <a:pt x="1131" y="113"/>
                    </a:cubicBezTo>
                    <a:cubicBezTo>
                      <a:pt x="1133" y="103"/>
                      <a:pt x="1139" y="96"/>
                      <a:pt x="1139" y="86"/>
                    </a:cubicBezTo>
                    <a:cubicBezTo>
                      <a:pt x="1139" y="76"/>
                      <a:pt x="1135" y="75"/>
                      <a:pt x="1129" y="68"/>
                    </a:cubicBezTo>
                    <a:cubicBezTo>
                      <a:pt x="1126" y="65"/>
                      <a:pt x="1122" y="61"/>
                      <a:pt x="1120" y="57"/>
                    </a:cubicBezTo>
                    <a:cubicBezTo>
                      <a:pt x="1119" y="55"/>
                      <a:pt x="1118" y="48"/>
                      <a:pt x="1117" y="46"/>
                    </a:cubicBezTo>
                    <a:cubicBezTo>
                      <a:pt x="1112" y="39"/>
                      <a:pt x="1094" y="34"/>
                      <a:pt x="1085" y="36"/>
                    </a:cubicBezTo>
                    <a:cubicBezTo>
                      <a:pt x="1069" y="40"/>
                      <a:pt x="1063" y="60"/>
                      <a:pt x="1063" y="75"/>
                    </a:cubicBezTo>
                    <a:cubicBezTo>
                      <a:pt x="1063" y="90"/>
                      <a:pt x="1069" y="124"/>
                      <a:pt x="1063" y="138"/>
                    </a:cubicBezTo>
                    <a:cubicBezTo>
                      <a:pt x="1059" y="147"/>
                      <a:pt x="1051" y="142"/>
                      <a:pt x="1044" y="147"/>
                    </a:cubicBezTo>
                    <a:cubicBezTo>
                      <a:pt x="1041" y="150"/>
                      <a:pt x="1043" y="154"/>
                      <a:pt x="1040" y="158"/>
                    </a:cubicBezTo>
                    <a:cubicBezTo>
                      <a:pt x="1036" y="162"/>
                      <a:pt x="1031" y="163"/>
                      <a:pt x="1028" y="165"/>
                    </a:cubicBezTo>
                    <a:cubicBezTo>
                      <a:pt x="1020" y="172"/>
                      <a:pt x="1016" y="179"/>
                      <a:pt x="1010" y="187"/>
                    </a:cubicBezTo>
                    <a:cubicBezTo>
                      <a:pt x="1006" y="192"/>
                      <a:pt x="1001" y="197"/>
                      <a:pt x="997" y="201"/>
                    </a:cubicBezTo>
                    <a:cubicBezTo>
                      <a:pt x="992" y="207"/>
                      <a:pt x="984" y="211"/>
                      <a:pt x="978" y="218"/>
                    </a:cubicBezTo>
                    <a:cubicBezTo>
                      <a:pt x="948" y="249"/>
                      <a:pt x="916" y="288"/>
                      <a:pt x="880" y="313"/>
                    </a:cubicBezTo>
                    <a:cubicBezTo>
                      <a:pt x="856" y="329"/>
                      <a:pt x="838" y="348"/>
                      <a:pt x="818" y="368"/>
                    </a:cubicBezTo>
                    <a:cubicBezTo>
                      <a:pt x="812" y="374"/>
                      <a:pt x="805" y="380"/>
                      <a:pt x="794" y="375"/>
                    </a:cubicBezTo>
                    <a:cubicBezTo>
                      <a:pt x="786" y="371"/>
                      <a:pt x="782" y="355"/>
                      <a:pt x="775" y="351"/>
                    </a:cubicBezTo>
                    <a:cubicBezTo>
                      <a:pt x="764" y="347"/>
                      <a:pt x="748" y="360"/>
                      <a:pt x="739" y="364"/>
                    </a:cubicBezTo>
                    <a:cubicBezTo>
                      <a:pt x="724" y="372"/>
                      <a:pt x="714" y="382"/>
                      <a:pt x="701" y="392"/>
                    </a:cubicBezTo>
                    <a:cubicBezTo>
                      <a:pt x="681" y="407"/>
                      <a:pt x="659" y="373"/>
                      <a:pt x="670" y="353"/>
                    </a:cubicBezTo>
                    <a:cubicBezTo>
                      <a:pt x="674" y="345"/>
                      <a:pt x="684" y="343"/>
                      <a:pt x="689" y="336"/>
                    </a:cubicBezTo>
                    <a:cubicBezTo>
                      <a:pt x="691" y="333"/>
                      <a:pt x="689" y="329"/>
                      <a:pt x="690" y="327"/>
                    </a:cubicBezTo>
                    <a:cubicBezTo>
                      <a:pt x="695" y="314"/>
                      <a:pt x="695" y="305"/>
                      <a:pt x="695" y="291"/>
                    </a:cubicBezTo>
                    <a:cubicBezTo>
                      <a:pt x="695" y="268"/>
                      <a:pt x="702" y="239"/>
                      <a:pt x="689" y="218"/>
                    </a:cubicBezTo>
                    <a:cubicBezTo>
                      <a:pt x="672" y="190"/>
                      <a:pt x="632" y="178"/>
                      <a:pt x="598" y="195"/>
                    </a:cubicBezTo>
                    <a:cubicBezTo>
                      <a:pt x="588" y="199"/>
                      <a:pt x="578" y="206"/>
                      <a:pt x="574" y="214"/>
                    </a:cubicBezTo>
                    <a:cubicBezTo>
                      <a:pt x="569" y="223"/>
                      <a:pt x="568" y="229"/>
                      <a:pt x="565" y="239"/>
                    </a:cubicBezTo>
                    <a:cubicBezTo>
                      <a:pt x="560" y="255"/>
                      <a:pt x="564" y="272"/>
                      <a:pt x="563" y="288"/>
                    </a:cubicBezTo>
                    <a:cubicBezTo>
                      <a:pt x="562" y="302"/>
                      <a:pt x="561" y="323"/>
                      <a:pt x="566" y="337"/>
                    </a:cubicBezTo>
                    <a:cubicBezTo>
                      <a:pt x="571" y="351"/>
                      <a:pt x="585" y="374"/>
                      <a:pt x="562" y="384"/>
                    </a:cubicBezTo>
                    <a:cubicBezTo>
                      <a:pt x="540" y="394"/>
                      <a:pt x="513" y="365"/>
                      <a:pt x="495" y="357"/>
                    </a:cubicBezTo>
                    <a:cubicBezTo>
                      <a:pt x="482" y="352"/>
                      <a:pt x="470" y="345"/>
                      <a:pt x="456" y="342"/>
                    </a:cubicBezTo>
                    <a:cubicBezTo>
                      <a:pt x="442" y="338"/>
                      <a:pt x="425" y="346"/>
                      <a:pt x="429" y="365"/>
                    </a:cubicBezTo>
                    <a:cubicBezTo>
                      <a:pt x="413" y="368"/>
                      <a:pt x="419" y="352"/>
                      <a:pt x="417" y="344"/>
                    </a:cubicBezTo>
                    <a:cubicBezTo>
                      <a:pt x="414" y="332"/>
                      <a:pt x="408" y="331"/>
                      <a:pt x="399" y="325"/>
                    </a:cubicBezTo>
                    <a:cubicBezTo>
                      <a:pt x="386" y="317"/>
                      <a:pt x="353" y="301"/>
                      <a:pt x="351" y="284"/>
                    </a:cubicBezTo>
                    <a:cubicBezTo>
                      <a:pt x="360" y="280"/>
                      <a:pt x="370" y="277"/>
                      <a:pt x="379" y="272"/>
                    </a:cubicBezTo>
                    <a:cubicBezTo>
                      <a:pt x="381" y="247"/>
                      <a:pt x="373" y="229"/>
                      <a:pt x="368" y="204"/>
                    </a:cubicBezTo>
                    <a:cubicBezTo>
                      <a:pt x="362" y="179"/>
                      <a:pt x="356" y="154"/>
                      <a:pt x="349" y="130"/>
                    </a:cubicBezTo>
                    <a:cubicBezTo>
                      <a:pt x="343" y="109"/>
                      <a:pt x="340" y="88"/>
                      <a:pt x="333" y="67"/>
                    </a:cubicBezTo>
                    <a:cubicBezTo>
                      <a:pt x="327" y="50"/>
                      <a:pt x="324" y="26"/>
                      <a:pt x="303" y="27"/>
                    </a:cubicBezTo>
                    <a:cubicBezTo>
                      <a:pt x="283" y="27"/>
                      <a:pt x="263" y="35"/>
                      <a:pt x="242" y="35"/>
                    </a:cubicBezTo>
                    <a:cubicBezTo>
                      <a:pt x="225" y="35"/>
                      <a:pt x="225" y="28"/>
                      <a:pt x="214" y="16"/>
                    </a:cubicBezTo>
                    <a:cubicBezTo>
                      <a:pt x="209" y="11"/>
                      <a:pt x="198" y="1"/>
                      <a:pt x="192" y="0"/>
                    </a:cubicBezTo>
                    <a:cubicBezTo>
                      <a:pt x="187" y="0"/>
                      <a:pt x="177" y="2"/>
                      <a:pt x="172" y="5"/>
                    </a:cubicBezTo>
                    <a:cubicBezTo>
                      <a:pt x="168" y="7"/>
                      <a:pt x="166" y="9"/>
                      <a:pt x="163" y="12"/>
                    </a:cubicBezTo>
                    <a:cubicBezTo>
                      <a:pt x="160" y="14"/>
                      <a:pt x="154" y="17"/>
                      <a:pt x="150" y="20"/>
                    </a:cubicBezTo>
                    <a:cubicBezTo>
                      <a:pt x="148" y="22"/>
                      <a:pt x="140" y="32"/>
                      <a:pt x="139" y="35"/>
                    </a:cubicBezTo>
                    <a:cubicBezTo>
                      <a:pt x="136" y="41"/>
                      <a:pt x="140" y="47"/>
                      <a:pt x="137" y="53"/>
                    </a:cubicBezTo>
                    <a:cubicBezTo>
                      <a:pt x="130" y="62"/>
                      <a:pt x="114" y="64"/>
                      <a:pt x="117" y="78"/>
                    </a:cubicBezTo>
                    <a:cubicBezTo>
                      <a:pt x="87" y="80"/>
                      <a:pt x="55" y="100"/>
                      <a:pt x="27" y="109"/>
                    </a:cubicBezTo>
                    <a:cubicBezTo>
                      <a:pt x="17" y="113"/>
                      <a:pt x="5" y="114"/>
                      <a:pt x="2" y="125"/>
                    </a:cubicBezTo>
                    <a:cubicBezTo>
                      <a:pt x="0" y="132"/>
                      <a:pt x="3" y="152"/>
                      <a:pt x="3" y="159"/>
                    </a:cubicBezTo>
                    <a:cubicBezTo>
                      <a:pt x="4" y="162"/>
                      <a:pt x="3" y="170"/>
                      <a:pt x="5" y="173"/>
                    </a:cubicBezTo>
                    <a:cubicBezTo>
                      <a:pt x="7" y="178"/>
                      <a:pt x="9" y="176"/>
                      <a:pt x="12" y="181"/>
                    </a:cubicBezTo>
                    <a:cubicBezTo>
                      <a:pt x="17" y="187"/>
                      <a:pt x="18" y="186"/>
                      <a:pt x="19" y="196"/>
                    </a:cubicBezTo>
                    <a:cubicBezTo>
                      <a:pt x="20" y="203"/>
                      <a:pt x="20" y="209"/>
                      <a:pt x="20" y="215"/>
                    </a:cubicBezTo>
                    <a:cubicBezTo>
                      <a:pt x="21" y="239"/>
                      <a:pt x="17" y="265"/>
                      <a:pt x="23" y="288"/>
                    </a:cubicBezTo>
                    <a:cubicBezTo>
                      <a:pt x="25" y="297"/>
                      <a:pt x="28" y="312"/>
                      <a:pt x="35" y="318"/>
                    </a:cubicBezTo>
                    <a:cubicBezTo>
                      <a:pt x="42" y="323"/>
                      <a:pt x="46" y="323"/>
                      <a:pt x="52" y="330"/>
                    </a:cubicBezTo>
                    <a:cubicBezTo>
                      <a:pt x="55" y="333"/>
                      <a:pt x="60" y="338"/>
                      <a:pt x="61" y="342"/>
                    </a:cubicBezTo>
                    <a:cubicBezTo>
                      <a:pt x="63" y="345"/>
                      <a:pt x="62" y="354"/>
                      <a:pt x="64" y="356"/>
                    </a:cubicBezTo>
                    <a:cubicBezTo>
                      <a:pt x="73" y="366"/>
                      <a:pt x="96" y="360"/>
                      <a:pt x="106" y="356"/>
                    </a:cubicBezTo>
                    <a:cubicBezTo>
                      <a:pt x="135" y="347"/>
                      <a:pt x="165" y="337"/>
                      <a:pt x="194" y="328"/>
                    </a:cubicBezTo>
                    <a:cubicBezTo>
                      <a:pt x="205" y="325"/>
                      <a:pt x="215" y="322"/>
                      <a:pt x="227" y="320"/>
                    </a:cubicBezTo>
                    <a:cubicBezTo>
                      <a:pt x="237" y="319"/>
                      <a:pt x="250" y="315"/>
                      <a:pt x="259" y="317"/>
                    </a:cubicBezTo>
                    <a:cubicBezTo>
                      <a:pt x="256" y="331"/>
                      <a:pt x="276" y="347"/>
                      <a:pt x="284" y="358"/>
                    </a:cubicBezTo>
                    <a:cubicBezTo>
                      <a:pt x="293" y="368"/>
                      <a:pt x="297" y="377"/>
                      <a:pt x="303" y="388"/>
                    </a:cubicBezTo>
                    <a:cubicBezTo>
                      <a:pt x="310" y="399"/>
                      <a:pt x="325" y="404"/>
                      <a:pt x="336" y="411"/>
                    </a:cubicBezTo>
                    <a:cubicBezTo>
                      <a:pt x="348" y="419"/>
                      <a:pt x="358" y="430"/>
                      <a:pt x="369" y="439"/>
                    </a:cubicBezTo>
                    <a:cubicBezTo>
                      <a:pt x="376" y="444"/>
                      <a:pt x="390" y="452"/>
                      <a:pt x="394" y="460"/>
                    </a:cubicBezTo>
                    <a:cubicBezTo>
                      <a:pt x="400" y="472"/>
                      <a:pt x="396" y="484"/>
                      <a:pt x="393" y="496"/>
                    </a:cubicBezTo>
                    <a:cubicBezTo>
                      <a:pt x="389" y="512"/>
                      <a:pt x="389" y="529"/>
                      <a:pt x="385" y="545"/>
                    </a:cubicBezTo>
                    <a:cubicBezTo>
                      <a:pt x="381" y="562"/>
                      <a:pt x="370" y="576"/>
                      <a:pt x="364" y="593"/>
                    </a:cubicBezTo>
                    <a:cubicBezTo>
                      <a:pt x="353" y="624"/>
                      <a:pt x="338" y="667"/>
                      <a:pt x="355" y="700"/>
                    </a:cubicBezTo>
                    <a:cubicBezTo>
                      <a:pt x="367" y="723"/>
                      <a:pt x="374" y="730"/>
                      <a:pt x="363" y="758"/>
                    </a:cubicBezTo>
                    <a:cubicBezTo>
                      <a:pt x="355" y="778"/>
                      <a:pt x="345" y="799"/>
                      <a:pt x="345" y="821"/>
                    </a:cubicBezTo>
                    <a:cubicBezTo>
                      <a:pt x="345" y="839"/>
                      <a:pt x="340" y="865"/>
                      <a:pt x="345" y="882"/>
                    </a:cubicBezTo>
                    <a:cubicBezTo>
                      <a:pt x="350" y="899"/>
                      <a:pt x="369" y="895"/>
                      <a:pt x="383" y="895"/>
                    </a:cubicBezTo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47"/>
              <p:cNvSpPr/>
              <p:nvPr/>
            </p:nvSpPr>
            <p:spPr bwMode="auto">
              <a:xfrm>
                <a:off x="4660" y="1381"/>
                <a:ext cx="1077" cy="2783"/>
              </a:xfrm>
              <a:custGeom>
                <a:avLst/>
                <a:gdLst>
                  <a:gd name="T0" fmla="*/ 295 w 456"/>
                  <a:gd name="T1" fmla="*/ 871 h 1178"/>
                  <a:gd name="T2" fmla="*/ 320 w 456"/>
                  <a:gd name="T3" fmla="*/ 947 h 1178"/>
                  <a:gd name="T4" fmla="*/ 356 w 456"/>
                  <a:gd name="T5" fmla="*/ 1025 h 1178"/>
                  <a:gd name="T6" fmla="*/ 365 w 456"/>
                  <a:gd name="T7" fmla="*/ 1127 h 1178"/>
                  <a:gd name="T8" fmla="*/ 378 w 456"/>
                  <a:gd name="T9" fmla="*/ 1173 h 1178"/>
                  <a:gd name="T10" fmla="*/ 426 w 456"/>
                  <a:gd name="T11" fmla="*/ 1171 h 1178"/>
                  <a:gd name="T12" fmla="*/ 454 w 456"/>
                  <a:gd name="T13" fmla="*/ 1097 h 1178"/>
                  <a:gd name="T14" fmla="*/ 448 w 456"/>
                  <a:gd name="T15" fmla="*/ 1055 h 1178"/>
                  <a:gd name="T16" fmla="*/ 435 w 456"/>
                  <a:gd name="T17" fmla="*/ 991 h 1178"/>
                  <a:gd name="T18" fmla="*/ 417 w 456"/>
                  <a:gd name="T19" fmla="*/ 924 h 1178"/>
                  <a:gd name="T20" fmla="*/ 381 w 456"/>
                  <a:gd name="T21" fmla="*/ 774 h 1178"/>
                  <a:gd name="T22" fmla="*/ 353 w 456"/>
                  <a:gd name="T23" fmla="*/ 732 h 1178"/>
                  <a:gd name="T24" fmla="*/ 347 w 456"/>
                  <a:gd name="T25" fmla="*/ 672 h 1178"/>
                  <a:gd name="T26" fmla="*/ 335 w 456"/>
                  <a:gd name="T27" fmla="*/ 565 h 1178"/>
                  <a:gd name="T28" fmla="*/ 349 w 456"/>
                  <a:gd name="T29" fmla="*/ 543 h 1178"/>
                  <a:gd name="T30" fmla="*/ 331 w 456"/>
                  <a:gd name="T31" fmla="*/ 465 h 1178"/>
                  <a:gd name="T32" fmla="*/ 352 w 456"/>
                  <a:gd name="T33" fmla="*/ 395 h 1178"/>
                  <a:gd name="T34" fmla="*/ 373 w 456"/>
                  <a:gd name="T35" fmla="*/ 327 h 1178"/>
                  <a:gd name="T36" fmla="*/ 352 w 456"/>
                  <a:gd name="T37" fmla="*/ 265 h 1178"/>
                  <a:gd name="T38" fmla="*/ 331 w 456"/>
                  <a:gd name="T39" fmla="*/ 191 h 1178"/>
                  <a:gd name="T40" fmla="*/ 280 w 456"/>
                  <a:gd name="T41" fmla="*/ 114 h 1178"/>
                  <a:gd name="T42" fmla="*/ 187 w 456"/>
                  <a:gd name="T43" fmla="*/ 122 h 1178"/>
                  <a:gd name="T44" fmla="*/ 165 w 456"/>
                  <a:gd name="T45" fmla="*/ 111 h 1178"/>
                  <a:gd name="T46" fmla="*/ 144 w 456"/>
                  <a:gd name="T47" fmla="*/ 95 h 1178"/>
                  <a:gd name="T48" fmla="*/ 9 w 456"/>
                  <a:gd name="T49" fmla="*/ 38 h 1178"/>
                  <a:gd name="T50" fmla="*/ 24 w 456"/>
                  <a:gd name="T51" fmla="*/ 108 h 1178"/>
                  <a:gd name="T52" fmla="*/ 80 w 456"/>
                  <a:gd name="T53" fmla="*/ 142 h 1178"/>
                  <a:gd name="T54" fmla="*/ 106 w 456"/>
                  <a:gd name="T55" fmla="*/ 173 h 1178"/>
                  <a:gd name="T56" fmla="*/ 83 w 456"/>
                  <a:gd name="T57" fmla="*/ 231 h 1178"/>
                  <a:gd name="T58" fmla="*/ 76 w 456"/>
                  <a:gd name="T59" fmla="*/ 318 h 1178"/>
                  <a:gd name="T60" fmla="*/ 93 w 456"/>
                  <a:gd name="T61" fmla="*/ 369 h 1178"/>
                  <a:gd name="T62" fmla="*/ 107 w 456"/>
                  <a:gd name="T63" fmla="*/ 521 h 1178"/>
                  <a:gd name="T64" fmla="*/ 131 w 456"/>
                  <a:gd name="T65" fmla="*/ 708 h 1178"/>
                  <a:gd name="T66" fmla="*/ 148 w 456"/>
                  <a:gd name="T67" fmla="*/ 804 h 1178"/>
                  <a:gd name="T68" fmla="*/ 167 w 456"/>
                  <a:gd name="T69" fmla="*/ 881 h 1178"/>
                  <a:gd name="T70" fmla="*/ 176 w 456"/>
                  <a:gd name="T71" fmla="*/ 910 h 1178"/>
                  <a:gd name="T72" fmla="*/ 167 w 456"/>
                  <a:gd name="T73" fmla="*/ 1015 h 1178"/>
                  <a:gd name="T74" fmla="*/ 113 w 456"/>
                  <a:gd name="T75" fmla="*/ 1036 h 1178"/>
                  <a:gd name="T76" fmla="*/ 152 w 456"/>
                  <a:gd name="T77" fmla="*/ 1077 h 1178"/>
                  <a:gd name="T78" fmla="*/ 276 w 456"/>
                  <a:gd name="T79" fmla="*/ 1030 h 1178"/>
                  <a:gd name="T80" fmla="*/ 272 w 456"/>
                  <a:gd name="T81" fmla="*/ 970 h 1178"/>
                  <a:gd name="T82" fmla="*/ 265 w 456"/>
                  <a:gd name="T83" fmla="*/ 834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6" h="1178">
                    <a:moveTo>
                      <a:pt x="263" y="804"/>
                    </a:moveTo>
                    <a:cubicBezTo>
                      <a:pt x="263" y="829"/>
                      <a:pt x="287" y="850"/>
                      <a:pt x="295" y="871"/>
                    </a:cubicBezTo>
                    <a:cubicBezTo>
                      <a:pt x="299" y="882"/>
                      <a:pt x="297" y="893"/>
                      <a:pt x="303" y="905"/>
                    </a:cubicBezTo>
                    <a:cubicBezTo>
                      <a:pt x="309" y="918"/>
                      <a:pt x="313" y="933"/>
                      <a:pt x="320" y="947"/>
                    </a:cubicBezTo>
                    <a:cubicBezTo>
                      <a:pt x="326" y="960"/>
                      <a:pt x="330" y="973"/>
                      <a:pt x="335" y="986"/>
                    </a:cubicBezTo>
                    <a:cubicBezTo>
                      <a:pt x="341" y="1000"/>
                      <a:pt x="350" y="1012"/>
                      <a:pt x="356" y="1025"/>
                    </a:cubicBezTo>
                    <a:cubicBezTo>
                      <a:pt x="364" y="1041"/>
                      <a:pt x="375" y="1054"/>
                      <a:pt x="375" y="1072"/>
                    </a:cubicBezTo>
                    <a:cubicBezTo>
                      <a:pt x="374" y="1091"/>
                      <a:pt x="367" y="1109"/>
                      <a:pt x="365" y="1127"/>
                    </a:cubicBezTo>
                    <a:cubicBezTo>
                      <a:pt x="364" y="1135"/>
                      <a:pt x="358" y="1164"/>
                      <a:pt x="366" y="1170"/>
                    </a:cubicBezTo>
                    <a:cubicBezTo>
                      <a:pt x="368" y="1172"/>
                      <a:pt x="374" y="1173"/>
                      <a:pt x="378" y="1173"/>
                    </a:cubicBezTo>
                    <a:cubicBezTo>
                      <a:pt x="383" y="1174"/>
                      <a:pt x="391" y="1175"/>
                      <a:pt x="396" y="1176"/>
                    </a:cubicBezTo>
                    <a:cubicBezTo>
                      <a:pt x="406" y="1178"/>
                      <a:pt x="418" y="1175"/>
                      <a:pt x="426" y="1171"/>
                    </a:cubicBezTo>
                    <a:cubicBezTo>
                      <a:pt x="441" y="1164"/>
                      <a:pt x="452" y="1150"/>
                      <a:pt x="454" y="1134"/>
                    </a:cubicBezTo>
                    <a:cubicBezTo>
                      <a:pt x="456" y="1122"/>
                      <a:pt x="456" y="1108"/>
                      <a:pt x="454" y="1097"/>
                    </a:cubicBezTo>
                    <a:cubicBezTo>
                      <a:pt x="453" y="1091"/>
                      <a:pt x="451" y="1086"/>
                      <a:pt x="449" y="1080"/>
                    </a:cubicBezTo>
                    <a:cubicBezTo>
                      <a:pt x="448" y="1072"/>
                      <a:pt x="449" y="1064"/>
                      <a:pt x="448" y="1055"/>
                    </a:cubicBezTo>
                    <a:cubicBezTo>
                      <a:pt x="446" y="1041"/>
                      <a:pt x="441" y="1029"/>
                      <a:pt x="440" y="1015"/>
                    </a:cubicBezTo>
                    <a:cubicBezTo>
                      <a:pt x="439" y="1007"/>
                      <a:pt x="437" y="999"/>
                      <a:pt x="435" y="991"/>
                    </a:cubicBezTo>
                    <a:cubicBezTo>
                      <a:pt x="434" y="982"/>
                      <a:pt x="435" y="972"/>
                      <a:pt x="433" y="963"/>
                    </a:cubicBezTo>
                    <a:cubicBezTo>
                      <a:pt x="430" y="949"/>
                      <a:pt x="422" y="937"/>
                      <a:pt x="417" y="924"/>
                    </a:cubicBezTo>
                    <a:cubicBezTo>
                      <a:pt x="411" y="907"/>
                      <a:pt x="410" y="889"/>
                      <a:pt x="407" y="871"/>
                    </a:cubicBezTo>
                    <a:cubicBezTo>
                      <a:pt x="403" y="838"/>
                      <a:pt x="387" y="807"/>
                      <a:pt x="381" y="774"/>
                    </a:cubicBezTo>
                    <a:cubicBezTo>
                      <a:pt x="375" y="771"/>
                      <a:pt x="373" y="762"/>
                      <a:pt x="370" y="757"/>
                    </a:cubicBezTo>
                    <a:cubicBezTo>
                      <a:pt x="364" y="747"/>
                      <a:pt x="355" y="744"/>
                      <a:pt x="353" y="732"/>
                    </a:cubicBezTo>
                    <a:cubicBezTo>
                      <a:pt x="352" y="723"/>
                      <a:pt x="354" y="713"/>
                      <a:pt x="353" y="703"/>
                    </a:cubicBezTo>
                    <a:cubicBezTo>
                      <a:pt x="352" y="693"/>
                      <a:pt x="348" y="682"/>
                      <a:pt x="347" y="672"/>
                    </a:cubicBezTo>
                    <a:cubicBezTo>
                      <a:pt x="345" y="652"/>
                      <a:pt x="343" y="633"/>
                      <a:pt x="341" y="614"/>
                    </a:cubicBezTo>
                    <a:cubicBezTo>
                      <a:pt x="339" y="600"/>
                      <a:pt x="333" y="579"/>
                      <a:pt x="335" y="565"/>
                    </a:cubicBezTo>
                    <a:cubicBezTo>
                      <a:pt x="338" y="565"/>
                      <a:pt x="342" y="565"/>
                      <a:pt x="346" y="565"/>
                    </a:cubicBezTo>
                    <a:cubicBezTo>
                      <a:pt x="346" y="565"/>
                      <a:pt x="349" y="545"/>
                      <a:pt x="349" y="543"/>
                    </a:cubicBezTo>
                    <a:cubicBezTo>
                      <a:pt x="349" y="535"/>
                      <a:pt x="346" y="526"/>
                      <a:pt x="344" y="518"/>
                    </a:cubicBezTo>
                    <a:cubicBezTo>
                      <a:pt x="338" y="501"/>
                      <a:pt x="328" y="483"/>
                      <a:pt x="331" y="465"/>
                    </a:cubicBezTo>
                    <a:cubicBezTo>
                      <a:pt x="353" y="465"/>
                      <a:pt x="345" y="441"/>
                      <a:pt x="346" y="424"/>
                    </a:cubicBezTo>
                    <a:cubicBezTo>
                      <a:pt x="346" y="414"/>
                      <a:pt x="350" y="405"/>
                      <a:pt x="352" y="395"/>
                    </a:cubicBezTo>
                    <a:cubicBezTo>
                      <a:pt x="355" y="384"/>
                      <a:pt x="361" y="379"/>
                      <a:pt x="365" y="369"/>
                    </a:cubicBezTo>
                    <a:cubicBezTo>
                      <a:pt x="371" y="358"/>
                      <a:pt x="374" y="340"/>
                      <a:pt x="373" y="327"/>
                    </a:cubicBezTo>
                    <a:cubicBezTo>
                      <a:pt x="371" y="315"/>
                      <a:pt x="364" y="313"/>
                      <a:pt x="364" y="300"/>
                    </a:cubicBezTo>
                    <a:cubicBezTo>
                      <a:pt x="364" y="284"/>
                      <a:pt x="357" y="279"/>
                      <a:pt x="352" y="265"/>
                    </a:cubicBezTo>
                    <a:cubicBezTo>
                      <a:pt x="348" y="253"/>
                      <a:pt x="349" y="239"/>
                      <a:pt x="344" y="227"/>
                    </a:cubicBezTo>
                    <a:cubicBezTo>
                      <a:pt x="339" y="214"/>
                      <a:pt x="339" y="203"/>
                      <a:pt x="331" y="191"/>
                    </a:cubicBezTo>
                    <a:cubicBezTo>
                      <a:pt x="324" y="179"/>
                      <a:pt x="315" y="168"/>
                      <a:pt x="309" y="155"/>
                    </a:cubicBezTo>
                    <a:cubicBezTo>
                      <a:pt x="302" y="143"/>
                      <a:pt x="295" y="119"/>
                      <a:pt x="280" y="114"/>
                    </a:cubicBezTo>
                    <a:cubicBezTo>
                      <a:pt x="262" y="108"/>
                      <a:pt x="230" y="111"/>
                      <a:pt x="212" y="116"/>
                    </a:cubicBezTo>
                    <a:cubicBezTo>
                      <a:pt x="205" y="119"/>
                      <a:pt x="195" y="123"/>
                      <a:pt x="187" y="122"/>
                    </a:cubicBezTo>
                    <a:cubicBezTo>
                      <a:pt x="180" y="121"/>
                      <a:pt x="177" y="118"/>
                      <a:pt x="170" y="115"/>
                    </a:cubicBezTo>
                    <a:cubicBezTo>
                      <a:pt x="169" y="114"/>
                      <a:pt x="167" y="112"/>
                      <a:pt x="165" y="111"/>
                    </a:cubicBezTo>
                    <a:cubicBezTo>
                      <a:pt x="163" y="111"/>
                      <a:pt x="162" y="113"/>
                      <a:pt x="160" y="113"/>
                    </a:cubicBezTo>
                    <a:cubicBezTo>
                      <a:pt x="150" y="109"/>
                      <a:pt x="148" y="104"/>
                      <a:pt x="144" y="95"/>
                    </a:cubicBezTo>
                    <a:cubicBezTo>
                      <a:pt x="133" y="67"/>
                      <a:pt x="110" y="25"/>
                      <a:pt x="80" y="12"/>
                    </a:cubicBezTo>
                    <a:cubicBezTo>
                      <a:pt x="52" y="0"/>
                      <a:pt x="26" y="15"/>
                      <a:pt x="9" y="38"/>
                    </a:cubicBezTo>
                    <a:cubicBezTo>
                      <a:pt x="2" y="49"/>
                      <a:pt x="0" y="63"/>
                      <a:pt x="2" y="76"/>
                    </a:cubicBezTo>
                    <a:cubicBezTo>
                      <a:pt x="4" y="87"/>
                      <a:pt x="16" y="101"/>
                      <a:pt x="24" y="108"/>
                    </a:cubicBezTo>
                    <a:cubicBezTo>
                      <a:pt x="32" y="116"/>
                      <a:pt x="43" y="118"/>
                      <a:pt x="52" y="125"/>
                    </a:cubicBezTo>
                    <a:cubicBezTo>
                      <a:pt x="60" y="132"/>
                      <a:pt x="70" y="138"/>
                      <a:pt x="80" y="142"/>
                    </a:cubicBezTo>
                    <a:cubicBezTo>
                      <a:pt x="88" y="146"/>
                      <a:pt x="98" y="148"/>
                      <a:pt x="106" y="152"/>
                    </a:cubicBezTo>
                    <a:cubicBezTo>
                      <a:pt x="118" y="159"/>
                      <a:pt x="110" y="164"/>
                      <a:pt x="106" y="173"/>
                    </a:cubicBezTo>
                    <a:cubicBezTo>
                      <a:pt x="101" y="182"/>
                      <a:pt x="104" y="190"/>
                      <a:pt x="104" y="200"/>
                    </a:cubicBezTo>
                    <a:cubicBezTo>
                      <a:pt x="103" y="215"/>
                      <a:pt x="93" y="221"/>
                      <a:pt x="83" y="231"/>
                    </a:cubicBezTo>
                    <a:cubicBezTo>
                      <a:pt x="69" y="248"/>
                      <a:pt x="64" y="268"/>
                      <a:pt x="67" y="290"/>
                    </a:cubicBezTo>
                    <a:cubicBezTo>
                      <a:pt x="68" y="300"/>
                      <a:pt x="74" y="308"/>
                      <a:pt x="76" y="318"/>
                    </a:cubicBezTo>
                    <a:cubicBezTo>
                      <a:pt x="78" y="324"/>
                      <a:pt x="76" y="329"/>
                      <a:pt x="77" y="335"/>
                    </a:cubicBezTo>
                    <a:cubicBezTo>
                      <a:pt x="79" y="347"/>
                      <a:pt x="89" y="357"/>
                      <a:pt x="93" y="369"/>
                    </a:cubicBezTo>
                    <a:cubicBezTo>
                      <a:pt x="98" y="382"/>
                      <a:pt x="94" y="399"/>
                      <a:pt x="96" y="414"/>
                    </a:cubicBezTo>
                    <a:cubicBezTo>
                      <a:pt x="99" y="450"/>
                      <a:pt x="106" y="485"/>
                      <a:pt x="107" y="521"/>
                    </a:cubicBezTo>
                    <a:cubicBezTo>
                      <a:pt x="108" y="573"/>
                      <a:pt x="110" y="625"/>
                      <a:pt x="119" y="675"/>
                    </a:cubicBezTo>
                    <a:cubicBezTo>
                      <a:pt x="121" y="687"/>
                      <a:pt x="127" y="697"/>
                      <a:pt x="131" y="708"/>
                    </a:cubicBezTo>
                    <a:cubicBezTo>
                      <a:pt x="136" y="722"/>
                      <a:pt x="135" y="739"/>
                      <a:pt x="138" y="755"/>
                    </a:cubicBezTo>
                    <a:cubicBezTo>
                      <a:pt x="141" y="771"/>
                      <a:pt x="147" y="787"/>
                      <a:pt x="148" y="804"/>
                    </a:cubicBezTo>
                    <a:cubicBezTo>
                      <a:pt x="148" y="820"/>
                      <a:pt x="147" y="835"/>
                      <a:pt x="152" y="850"/>
                    </a:cubicBezTo>
                    <a:cubicBezTo>
                      <a:pt x="156" y="860"/>
                      <a:pt x="162" y="871"/>
                      <a:pt x="167" y="881"/>
                    </a:cubicBezTo>
                    <a:cubicBezTo>
                      <a:pt x="171" y="886"/>
                      <a:pt x="182" y="897"/>
                      <a:pt x="181" y="905"/>
                    </a:cubicBezTo>
                    <a:cubicBezTo>
                      <a:pt x="181" y="908"/>
                      <a:pt x="177" y="908"/>
                      <a:pt x="176" y="910"/>
                    </a:cubicBezTo>
                    <a:cubicBezTo>
                      <a:pt x="168" y="933"/>
                      <a:pt x="172" y="958"/>
                      <a:pt x="169" y="981"/>
                    </a:cubicBezTo>
                    <a:cubicBezTo>
                      <a:pt x="168" y="992"/>
                      <a:pt x="170" y="1004"/>
                      <a:pt x="167" y="1015"/>
                    </a:cubicBezTo>
                    <a:cubicBezTo>
                      <a:pt x="158" y="1015"/>
                      <a:pt x="150" y="1022"/>
                      <a:pt x="142" y="1025"/>
                    </a:cubicBezTo>
                    <a:cubicBezTo>
                      <a:pt x="132" y="1029"/>
                      <a:pt x="121" y="1032"/>
                      <a:pt x="113" y="1036"/>
                    </a:cubicBezTo>
                    <a:cubicBezTo>
                      <a:pt x="98" y="1045"/>
                      <a:pt x="95" y="1057"/>
                      <a:pt x="95" y="1073"/>
                    </a:cubicBezTo>
                    <a:cubicBezTo>
                      <a:pt x="112" y="1080"/>
                      <a:pt x="134" y="1077"/>
                      <a:pt x="152" y="1077"/>
                    </a:cubicBezTo>
                    <a:cubicBezTo>
                      <a:pt x="178" y="1077"/>
                      <a:pt x="189" y="1069"/>
                      <a:pt x="211" y="1057"/>
                    </a:cubicBezTo>
                    <a:cubicBezTo>
                      <a:pt x="228" y="1047"/>
                      <a:pt x="281" y="1067"/>
                      <a:pt x="276" y="1030"/>
                    </a:cubicBezTo>
                    <a:cubicBezTo>
                      <a:pt x="275" y="1019"/>
                      <a:pt x="267" y="1011"/>
                      <a:pt x="268" y="999"/>
                    </a:cubicBezTo>
                    <a:cubicBezTo>
                      <a:pt x="270" y="989"/>
                      <a:pt x="272" y="981"/>
                      <a:pt x="272" y="970"/>
                    </a:cubicBezTo>
                    <a:cubicBezTo>
                      <a:pt x="272" y="959"/>
                      <a:pt x="272" y="948"/>
                      <a:pt x="272" y="937"/>
                    </a:cubicBezTo>
                    <a:cubicBezTo>
                      <a:pt x="272" y="902"/>
                      <a:pt x="273" y="868"/>
                      <a:pt x="265" y="834"/>
                    </a:cubicBezTo>
                    <a:cubicBezTo>
                      <a:pt x="263" y="824"/>
                      <a:pt x="262" y="814"/>
                      <a:pt x="262" y="803"/>
                    </a:cubicBezTo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48"/>
              <p:cNvSpPr/>
              <p:nvPr/>
            </p:nvSpPr>
            <p:spPr bwMode="auto">
              <a:xfrm>
                <a:off x="-21" y="1466"/>
                <a:ext cx="1120" cy="2613"/>
              </a:xfrm>
              <a:custGeom>
                <a:avLst/>
                <a:gdLst>
                  <a:gd name="T0" fmla="*/ 287 w 474"/>
                  <a:gd name="T1" fmla="*/ 5 h 1106"/>
                  <a:gd name="T2" fmla="*/ 356 w 474"/>
                  <a:gd name="T3" fmla="*/ 49 h 1106"/>
                  <a:gd name="T4" fmla="*/ 350 w 474"/>
                  <a:gd name="T5" fmla="*/ 139 h 1106"/>
                  <a:gd name="T6" fmla="*/ 393 w 474"/>
                  <a:gd name="T7" fmla="*/ 172 h 1106"/>
                  <a:gd name="T8" fmla="*/ 464 w 474"/>
                  <a:gd name="T9" fmla="*/ 235 h 1106"/>
                  <a:gd name="T10" fmla="*/ 469 w 474"/>
                  <a:gd name="T11" fmla="*/ 320 h 1106"/>
                  <a:gd name="T12" fmla="*/ 456 w 474"/>
                  <a:gd name="T13" fmla="*/ 366 h 1106"/>
                  <a:gd name="T14" fmla="*/ 430 w 474"/>
                  <a:gd name="T15" fmla="*/ 402 h 1106"/>
                  <a:gd name="T16" fmla="*/ 431 w 474"/>
                  <a:gd name="T17" fmla="*/ 467 h 1106"/>
                  <a:gd name="T18" fmla="*/ 454 w 474"/>
                  <a:gd name="T19" fmla="*/ 571 h 1106"/>
                  <a:gd name="T20" fmla="*/ 451 w 474"/>
                  <a:gd name="T21" fmla="*/ 609 h 1106"/>
                  <a:gd name="T22" fmla="*/ 388 w 474"/>
                  <a:gd name="T23" fmla="*/ 636 h 1106"/>
                  <a:gd name="T24" fmla="*/ 379 w 474"/>
                  <a:gd name="T25" fmla="*/ 791 h 1106"/>
                  <a:gd name="T26" fmla="*/ 379 w 474"/>
                  <a:gd name="T27" fmla="*/ 1002 h 1106"/>
                  <a:gd name="T28" fmla="*/ 368 w 474"/>
                  <a:gd name="T29" fmla="*/ 1032 h 1106"/>
                  <a:gd name="T30" fmla="*/ 362 w 474"/>
                  <a:gd name="T31" fmla="*/ 1054 h 1106"/>
                  <a:gd name="T32" fmla="*/ 345 w 474"/>
                  <a:gd name="T33" fmla="*/ 1068 h 1106"/>
                  <a:gd name="T34" fmla="*/ 297 w 474"/>
                  <a:gd name="T35" fmla="*/ 1104 h 1106"/>
                  <a:gd name="T36" fmla="*/ 294 w 474"/>
                  <a:gd name="T37" fmla="*/ 1039 h 1106"/>
                  <a:gd name="T38" fmla="*/ 288 w 474"/>
                  <a:gd name="T39" fmla="*/ 985 h 1106"/>
                  <a:gd name="T40" fmla="*/ 228 w 474"/>
                  <a:gd name="T41" fmla="*/ 976 h 1106"/>
                  <a:gd name="T42" fmla="*/ 179 w 474"/>
                  <a:gd name="T43" fmla="*/ 963 h 1106"/>
                  <a:gd name="T44" fmla="*/ 259 w 474"/>
                  <a:gd name="T45" fmla="*/ 916 h 1106"/>
                  <a:gd name="T46" fmla="*/ 245 w 474"/>
                  <a:gd name="T47" fmla="*/ 858 h 1106"/>
                  <a:gd name="T48" fmla="*/ 229 w 474"/>
                  <a:gd name="T49" fmla="*/ 667 h 1106"/>
                  <a:gd name="T50" fmla="*/ 198 w 474"/>
                  <a:gd name="T51" fmla="*/ 613 h 1106"/>
                  <a:gd name="T52" fmla="*/ 199 w 474"/>
                  <a:gd name="T53" fmla="*/ 500 h 1106"/>
                  <a:gd name="T54" fmla="*/ 214 w 474"/>
                  <a:gd name="T55" fmla="*/ 405 h 1106"/>
                  <a:gd name="T56" fmla="*/ 153 w 474"/>
                  <a:gd name="T57" fmla="*/ 457 h 1106"/>
                  <a:gd name="T58" fmla="*/ 107 w 474"/>
                  <a:gd name="T59" fmla="*/ 430 h 1106"/>
                  <a:gd name="T60" fmla="*/ 82 w 474"/>
                  <a:gd name="T61" fmla="*/ 408 h 1106"/>
                  <a:gd name="T62" fmla="*/ 53 w 474"/>
                  <a:gd name="T63" fmla="*/ 375 h 1106"/>
                  <a:gd name="T64" fmla="*/ 34 w 474"/>
                  <a:gd name="T65" fmla="*/ 331 h 1106"/>
                  <a:gd name="T66" fmla="*/ 7 w 474"/>
                  <a:gd name="T67" fmla="*/ 225 h 1106"/>
                  <a:gd name="T68" fmla="*/ 49 w 474"/>
                  <a:gd name="T69" fmla="*/ 190 h 1106"/>
                  <a:gd name="T70" fmla="*/ 115 w 474"/>
                  <a:gd name="T71" fmla="*/ 213 h 1106"/>
                  <a:gd name="T72" fmla="*/ 132 w 474"/>
                  <a:gd name="T73" fmla="*/ 347 h 1106"/>
                  <a:gd name="T74" fmla="*/ 156 w 474"/>
                  <a:gd name="T75" fmla="*/ 350 h 1106"/>
                  <a:gd name="T76" fmla="*/ 173 w 474"/>
                  <a:gd name="T77" fmla="*/ 329 h 1106"/>
                  <a:gd name="T78" fmla="*/ 200 w 474"/>
                  <a:gd name="T79" fmla="*/ 273 h 1106"/>
                  <a:gd name="T80" fmla="*/ 207 w 474"/>
                  <a:gd name="T81" fmla="*/ 223 h 1106"/>
                  <a:gd name="T82" fmla="*/ 274 w 474"/>
                  <a:gd name="T83" fmla="*/ 180 h 1106"/>
                  <a:gd name="T84" fmla="*/ 258 w 474"/>
                  <a:gd name="T85" fmla="*/ 144 h 1106"/>
                  <a:gd name="T86" fmla="*/ 244 w 474"/>
                  <a:gd name="T87" fmla="*/ 111 h 1106"/>
                  <a:gd name="T88" fmla="*/ 240 w 474"/>
                  <a:gd name="T89" fmla="*/ 82 h 1106"/>
                  <a:gd name="T90" fmla="*/ 233 w 474"/>
                  <a:gd name="T91" fmla="*/ 41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4" h="1106">
                    <a:moveTo>
                      <a:pt x="233" y="41"/>
                    </a:moveTo>
                    <a:cubicBezTo>
                      <a:pt x="233" y="33"/>
                      <a:pt x="243" y="29"/>
                      <a:pt x="248" y="26"/>
                    </a:cubicBezTo>
                    <a:cubicBezTo>
                      <a:pt x="261" y="18"/>
                      <a:pt x="273" y="10"/>
                      <a:pt x="287" y="5"/>
                    </a:cubicBezTo>
                    <a:cubicBezTo>
                      <a:pt x="301" y="0"/>
                      <a:pt x="308" y="1"/>
                      <a:pt x="321" y="6"/>
                    </a:cubicBezTo>
                    <a:cubicBezTo>
                      <a:pt x="331" y="9"/>
                      <a:pt x="337" y="13"/>
                      <a:pt x="345" y="21"/>
                    </a:cubicBezTo>
                    <a:cubicBezTo>
                      <a:pt x="353" y="29"/>
                      <a:pt x="355" y="37"/>
                      <a:pt x="356" y="49"/>
                    </a:cubicBezTo>
                    <a:cubicBezTo>
                      <a:pt x="356" y="62"/>
                      <a:pt x="357" y="75"/>
                      <a:pt x="357" y="89"/>
                    </a:cubicBezTo>
                    <a:cubicBezTo>
                      <a:pt x="357" y="100"/>
                      <a:pt x="350" y="108"/>
                      <a:pt x="349" y="118"/>
                    </a:cubicBezTo>
                    <a:cubicBezTo>
                      <a:pt x="348" y="125"/>
                      <a:pt x="349" y="133"/>
                      <a:pt x="350" y="139"/>
                    </a:cubicBezTo>
                    <a:cubicBezTo>
                      <a:pt x="352" y="139"/>
                      <a:pt x="353" y="138"/>
                      <a:pt x="353" y="136"/>
                    </a:cubicBezTo>
                    <a:cubicBezTo>
                      <a:pt x="364" y="139"/>
                      <a:pt x="367" y="156"/>
                      <a:pt x="375" y="163"/>
                    </a:cubicBezTo>
                    <a:cubicBezTo>
                      <a:pt x="380" y="167"/>
                      <a:pt x="387" y="170"/>
                      <a:pt x="393" y="172"/>
                    </a:cubicBezTo>
                    <a:cubicBezTo>
                      <a:pt x="403" y="176"/>
                      <a:pt x="412" y="178"/>
                      <a:pt x="423" y="181"/>
                    </a:cubicBezTo>
                    <a:cubicBezTo>
                      <a:pt x="441" y="185"/>
                      <a:pt x="452" y="196"/>
                      <a:pt x="461" y="212"/>
                    </a:cubicBezTo>
                    <a:cubicBezTo>
                      <a:pt x="465" y="219"/>
                      <a:pt x="464" y="227"/>
                      <a:pt x="464" y="235"/>
                    </a:cubicBezTo>
                    <a:cubicBezTo>
                      <a:pt x="464" y="244"/>
                      <a:pt x="465" y="251"/>
                      <a:pt x="468" y="258"/>
                    </a:cubicBezTo>
                    <a:cubicBezTo>
                      <a:pt x="474" y="271"/>
                      <a:pt x="472" y="285"/>
                      <a:pt x="472" y="299"/>
                    </a:cubicBezTo>
                    <a:cubicBezTo>
                      <a:pt x="472" y="306"/>
                      <a:pt x="473" y="314"/>
                      <a:pt x="469" y="320"/>
                    </a:cubicBezTo>
                    <a:cubicBezTo>
                      <a:pt x="466" y="326"/>
                      <a:pt x="463" y="331"/>
                      <a:pt x="463" y="337"/>
                    </a:cubicBezTo>
                    <a:cubicBezTo>
                      <a:pt x="462" y="342"/>
                      <a:pt x="464" y="347"/>
                      <a:pt x="463" y="351"/>
                    </a:cubicBezTo>
                    <a:cubicBezTo>
                      <a:pt x="462" y="356"/>
                      <a:pt x="458" y="361"/>
                      <a:pt x="456" y="366"/>
                    </a:cubicBezTo>
                    <a:cubicBezTo>
                      <a:pt x="453" y="373"/>
                      <a:pt x="451" y="381"/>
                      <a:pt x="447" y="387"/>
                    </a:cubicBezTo>
                    <a:cubicBezTo>
                      <a:pt x="445" y="391"/>
                      <a:pt x="441" y="394"/>
                      <a:pt x="440" y="399"/>
                    </a:cubicBezTo>
                    <a:cubicBezTo>
                      <a:pt x="436" y="399"/>
                      <a:pt x="433" y="401"/>
                      <a:pt x="430" y="402"/>
                    </a:cubicBezTo>
                    <a:cubicBezTo>
                      <a:pt x="425" y="403"/>
                      <a:pt x="424" y="402"/>
                      <a:pt x="422" y="406"/>
                    </a:cubicBezTo>
                    <a:cubicBezTo>
                      <a:pt x="419" y="415"/>
                      <a:pt x="424" y="425"/>
                      <a:pt x="423" y="434"/>
                    </a:cubicBezTo>
                    <a:cubicBezTo>
                      <a:pt x="422" y="446"/>
                      <a:pt x="428" y="456"/>
                      <a:pt x="431" y="467"/>
                    </a:cubicBezTo>
                    <a:cubicBezTo>
                      <a:pt x="434" y="474"/>
                      <a:pt x="435" y="481"/>
                      <a:pt x="436" y="489"/>
                    </a:cubicBezTo>
                    <a:cubicBezTo>
                      <a:pt x="440" y="504"/>
                      <a:pt x="443" y="520"/>
                      <a:pt x="447" y="535"/>
                    </a:cubicBezTo>
                    <a:cubicBezTo>
                      <a:pt x="451" y="547"/>
                      <a:pt x="452" y="559"/>
                      <a:pt x="454" y="571"/>
                    </a:cubicBezTo>
                    <a:cubicBezTo>
                      <a:pt x="455" y="579"/>
                      <a:pt x="456" y="587"/>
                      <a:pt x="457" y="594"/>
                    </a:cubicBezTo>
                    <a:cubicBezTo>
                      <a:pt x="457" y="596"/>
                      <a:pt x="459" y="601"/>
                      <a:pt x="458" y="603"/>
                    </a:cubicBezTo>
                    <a:cubicBezTo>
                      <a:pt x="457" y="606"/>
                      <a:pt x="455" y="607"/>
                      <a:pt x="451" y="609"/>
                    </a:cubicBezTo>
                    <a:cubicBezTo>
                      <a:pt x="440" y="613"/>
                      <a:pt x="427" y="615"/>
                      <a:pt x="415" y="617"/>
                    </a:cubicBezTo>
                    <a:cubicBezTo>
                      <a:pt x="409" y="618"/>
                      <a:pt x="395" y="616"/>
                      <a:pt x="390" y="621"/>
                    </a:cubicBezTo>
                    <a:cubicBezTo>
                      <a:pt x="387" y="624"/>
                      <a:pt x="388" y="632"/>
                      <a:pt x="388" y="636"/>
                    </a:cubicBezTo>
                    <a:cubicBezTo>
                      <a:pt x="388" y="643"/>
                      <a:pt x="388" y="649"/>
                      <a:pt x="389" y="656"/>
                    </a:cubicBezTo>
                    <a:cubicBezTo>
                      <a:pt x="389" y="682"/>
                      <a:pt x="388" y="708"/>
                      <a:pt x="386" y="734"/>
                    </a:cubicBezTo>
                    <a:cubicBezTo>
                      <a:pt x="384" y="753"/>
                      <a:pt x="380" y="772"/>
                      <a:pt x="379" y="791"/>
                    </a:cubicBezTo>
                    <a:cubicBezTo>
                      <a:pt x="379" y="820"/>
                      <a:pt x="381" y="850"/>
                      <a:pt x="381" y="879"/>
                    </a:cubicBezTo>
                    <a:cubicBezTo>
                      <a:pt x="381" y="892"/>
                      <a:pt x="381" y="904"/>
                      <a:pt x="381" y="917"/>
                    </a:cubicBezTo>
                    <a:cubicBezTo>
                      <a:pt x="381" y="945"/>
                      <a:pt x="380" y="974"/>
                      <a:pt x="379" y="1002"/>
                    </a:cubicBezTo>
                    <a:cubicBezTo>
                      <a:pt x="379" y="1009"/>
                      <a:pt x="380" y="1017"/>
                      <a:pt x="375" y="1021"/>
                    </a:cubicBezTo>
                    <a:cubicBezTo>
                      <a:pt x="374" y="1022"/>
                      <a:pt x="372" y="1022"/>
                      <a:pt x="371" y="1023"/>
                    </a:cubicBezTo>
                    <a:cubicBezTo>
                      <a:pt x="369" y="1025"/>
                      <a:pt x="369" y="1030"/>
                      <a:pt x="368" y="1032"/>
                    </a:cubicBezTo>
                    <a:cubicBezTo>
                      <a:pt x="368" y="1034"/>
                      <a:pt x="367" y="1037"/>
                      <a:pt x="367" y="1040"/>
                    </a:cubicBezTo>
                    <a:cubicBezTo>
                      <a:pt x="367" y="1042"/>
                      <a:pt x="369" y="1048"/>
                      <a:pt x="367" y="1050"/>
                    </a:cubicBezTo>
                    <a:cubicBezTo>
                      <a:pt x="366" y="1052"/>
                      <a:pt x="364" y="1053"/>
                      <a:pt x="362" y="1054"/>
                    </a:cubicBezTo>
                    <a:cubicBezTo>
                      <a:pt x="357" y="1058"/>
                      <a:pt x="357" y="1060"/>
                      <a:pt x="351" y="1059"/>
                    </a:cubicBezTo>
                    <a:cubicBezTo>
                      <a:pt x="348" y="1062"/>
                      <a:pt x="349" y="1061"/>
                      <a:pt x="346" y="1066"/>
                    </a:cubicBezTo>
                    <a:cubicBezTo>
                      <a:pt x="345" y="1068"/>
                      <a:pt x="345" y="1068"/>
                      <a:pt x="345" y="1068"/>
                    </a:cubicBezTo>
                    <a:cubicBezTo>
                      <a:pt x="341" y="1074"/>
                      <a:pt x="343" y="1070"/>
                      <a:pt x="341" y="1075"/>
                    </a:cubicBezTo>
                    <a:cubicBezTo>
                      <a:pt x="337" y="1084"/>
                      <a:pt x="332" y="1091"/>
                      <a:pt x="324" y="1096"/>
                    </a:cubicBezTo>
                    <a:cubicBezTo>
                      <a:pt x="316" y="1102"/>
                      <a:pt x="306" y="1103"/>
                      <a:pt x="297" y="1104"/>
                    </a:cubicBezTo>
                    <a:cubicBezTo>
                      <a:pt x="289" y="1104"/>
                      <a:pt x="277" y="1106"/>
                      <a:pt x="271" y="1102"/>
                    </a:cubicBezTo>
                    <a:cubicBezTo>
                      <a:pt x="256" y="1089"/>
                      <a:pt x="267" y="1069"/>
                      <a:pt x="277" y="1057"/>
                    </a:cubicBezTo>
                    <a:cubicBezTo>
                      <a:pt x="282" y="1050"/>
                      <a:pt x="288" y="1044"/>
                      <a:pt x="294" y="1039"/>
                    </a:cubicBezTo>
                    <a:cubicBezTo>
                      <a:pt x="300" y="1035"/>
                      <a:pt x="311" y="1027"/>
                      <a:pt x="309" y="1019"/>
                    </a:cubicBezTo>
                    <a:cubicBezTo>
                      <a:pt x="300" y="1018"/>
                      <a:pt x="287" y="1021"/>
                      <a:pt x="286" y="1008"/>
                    </a:cubicBezTo>
                    <a:cubicBezTo>
                      <a:pt x="285" y="1001"/>
                      <a:pt x="288" y="992"/>
                      <a:pt x="288" y="985"/>
                    </a:cubicBezTo>
                    <a:cubicBezTo>
                      <a:pt x="289" y="976"/>
                      <a:pt x="289" y="967"/>
                      <a:pt x="288" y="958"/>
                    </a:cubicBezTo>
                    <a:cubicBezTo>
                      <a:pt x="280" y="958"/>
                      <a:pt x="270" y="962"/>
                      <a:pt x="262" y="965"/>
                    </a:cubicBezTo>
                    <a:cubicBezTo>
                      <a:pt x="251" y="970"/>
                      <a:pt x="240" y="975"/>
                      <a:pt x="228" y="976"/>
                    </a:cubicBezTo>
                    <a:cubicBezTo>
                      <a:pt x="219" y="977"/>
                      <a:pt x="208" y="978"/>
                      <a:pt x="200" y="975"/>
                    </a:cubicBezTo>
                    <a:cubicBezTo>
                      <a:pt x="195" y="974"/>
                      <a:pt x="191" y="972"/>
                      <a:pt x="187" y="970"/>
                    </a:cubicBezTo>
                    <a:cubicBezTo>
                      <a:pt x="183" y="968"/>
                      <a:pt x="180" y="967"/>
                      <a:pt x="179" y="963"/>
                    </a:cubicBezTo>
                    <a:cubicBezTo>
                      <a:pt x="175" y="944"/>
                      <a:pt x="195" y="948"/>
                      <a:pt x="207" y="945"/>
                    </a:cubicBezTo>
                    <a:cubicBezTo>
                      <a:pt x="218" y="941"/>
                      <a:pt x="228" y="938"/>
                      <a:pt x="239" y="933"/>
                    </a:cubicBezTo>
                    <a:cubicBezTo>
                      <a:pt x="244" y="930"/>
                      <a:pt x="261" y="924"/>
                      <a:pt x="259" y="916"/>
                    </a:cubicBezTo>
                    <a:cubicBezTo>
                      <a:pt x="256" y="916"/>
                      <a:pt x="247" y="918"/>
                      <a:pt x="245" y="915"/>
                    </a:cubicBezTo>
                    <a:cubicBezTo>
                      <a:pt x="241" y="910"/>
                      <a:pt x="244" y="898"/>
                      <a:pt x="245" y="893"/>
                    </a:cubicBezTo>
                    <a:cubicBezTo>
                      <a:pt x="246" y="882"/>
                      <a:pt x="245" y="870"/>
                      <a:pt x="245" y="858"/>
                    </a:cubicBezTo>
                    <a:cubicBezTo>
                      <a:pt x="244" y="844"/>
                      <a:pt x="243" y="829"/>
                      <a:pt x="243" y="815"/>
                    </a:cubicBezTo>
                    <a:cubicBezTo>
                      <a:pt x="243" y="790"/>
                      <a:pt x="241" y="768"/>
                      <a:pt x="237" y="744"/>
                    </a:cubicBezTo>
                    <a:cubicBezTo>
                      <a:pt x="233" y="719"/>
                      <a:pt x="233" y="693"/>
                      <a:pt x="229" y="667"/>
                    </a:cubicBezTo>
                    <a:cubicBezTo>
                      <a:pt x="225" y="644"/>
                      <a:pt x="226" y="621"/>
                      <a:pt x="226" y="598"/>
                    </a:cubicBezTo>
                    <a:cubicBezTo>
                      <a:pt x="221" y="597"/>
                      <a:pt x="218" y="604"/>
                      <a:pt x="214" y="607"/>
                    </a:cubicBezTo>
                    <a:cubicBezTo>
                      <a:pt x="210" y="609"/>
                      <a:pt x="202" y="614"/>
                      <a:pt x="198" y="613"/>
                    </a:cubicBezTo>
                    <a:cubicBezTo>
                      <a:pt x="195" y="593"/>
                      <a:pt x="195" y="574"/>
                      <a:pt x="196" y="555"/>
                    </a:cubicBezTo>
                    <a:cubicBezTo>
                      <a:pt x="196" y="546"/>
                      <a:pt x="195" y="538"/>
                      <a:pt x="197" y="529"/>
                    </a:cubicBezTo>
                    <a:cubicBezTo>
                      <a:pt x="198" y="520"/>
                      <a:pt x="199" y="510"/>
                      <a:pt x="199" y="500"/>
                    </a:cubicBezTo>
                    <a:cubicBezTo>
                      <a:pt x="199" y="486"/>
                      <a:pt x="203" y="473"/>
                      <a:pt x="205" y="459"/>
                    </a:cubicBezTo>
                    <a:cubicBezTo>
                      <a:pt x="207" y="447"/>
                      <a:pt x="211" y="435"/>
                      <a:pt x="213" y="424"/>
                    </a:cubicBezTo>
                    <a:cubicBezTo>
                      <a:pt x="214" y="418"/>
                      <a:pt x="214" y="411"/>
                      <a:pt x="214" y="405"/>
                    </a:cubicBezTo>
                    <a:cubicBezTo>
                      <a:pt x="207" y="403"/>
                      <a:pt x="202" y="417"/>
                      <a:pt x="199" y="422"/>
                    </a:cubicBezTo>
                    <a:cubicBezTo>
                      <a:pt x="195" y="427"/>
                      <a:pt x="189" y="433"/>
                      <a:pt x="184" y="437"/>
                    </a:cubicBezTo>
                    <a:cubicBezTo>
                      <a:pt x="175" y="445"/>
                      <a:pt x="163" y="450"/>
                      <a:pt x="153" y="457"/>
                    </a:cubicBezTo>
                    <a:cubicBezTo>
                      <a:pt x="148" y="453"/>
                      <a:pt x="145" y="447"/>
                      <a:pt x="140" y="443"/>
                    </a:cubicBezTo>
                    <a:cubicBezTo>
                      <a:pt x="135" y="440"/>
                      <a:pt x="130" y="436"/>
                      <a:pt x="124" y="432"/>
                    </a:cubicBezTo>
                    <a:cubicBezTo>
                      <a:pt x="119" y="428"/>
                      <a:pt x="113" y="432"/>
                      <a:pt x="107" y="430"/>
                    </a:cubicBezTo>
                    <a:cubicBezTo>
                      <a:pt x="104" y="428"/>
                      <a:pt x="104" y="427"/>
                      <a:pt x="103" y="423"/>
                    </a:cubicBezTo>
                    <a:cubicBezTo>
                      <a:pt x="103" y="418"/>
                      <a:pt x="103" y="416"/>
                      <a:pt x="99" y="412"/>
                    </a:cubicBezTo>
                    <a:cubicBezTo>
                      <a:pt x="93" y="408"/>
                      <a:pt x="88" y="409"/>
                      <a:pt x="82" y="408"/>
                    </a:cubicBezTo>
                    <a:cubicBezTo>
                      <a:pt x="74" y="406"/>
                      <a:pt x="77" y="401"/>
                      <a:pt x="73" y="397"/>
                    </a:cubicBezTo>
                    <a:cubicBezTo>
                      <a:pt x="68" y="393"/>
                      <a:pt x="65" y="395"/>
                      <a:pt x="62" y="388"/>
                    </a:cubicBezTo>
                    <a:cubicBezTo>
                      <a:pt x="60" y="381"/>
                      <a:pt x="61" y="379"/>
                      <a:pt x="53" y="375"/>
                    </a:cubicBezTo>
                    <a:cubicBezTo>
                      <a:pt x="47" y="373"/>
                      <a:pt x="40" y="372"/>
                      <a:pt x="34" y="369"/>
                    </a:cubicBezTo>
                    <a:cubicBezTo>
                      <a:pt x="34" y="362"/>
                      <a:pt x="33" y="356"/>
                      <a:pt x="33" y="350"/>
                    </a:cubicBezTo>
                    <a:cubicBezTo>
                      <a:pt x="34" y="344"/>
                      <a:pt x="35" y="337"/>
                      <a:pt x="34" y="331"/>
                    </a:cubicBezTo>
                    <a:cubicBezTo>
                      <a:pt x="33" y="323"/>
                      <a:pt x="30" y="315"/>
                      <a:pt x="28" y="307"/>
                    </a:cubicBezTo>
                    <a:cubicBezTo>
                      <a:pt x="23" y="293"/>
                      <a:pt x="21" y="279"/>
                      <a:pt x="18" y="264"/>
                    </a:cubicBezTo>
                    <a:cubicBezTo>
                      <a:pt x="15" y="251"/>
                      <a:pt x="11" y="238"/>
                      <a:pt x="7" y="225"/>
                    </a:cubicBezTo>
                    <a:cubicBezTo>
                      <a:pt x="3" y="213"/>
                      <a:pt x="2" y="201"/>
                      <a:pt x="0" y="190"/>
                    </a:cubicBezTo>
                    <a:cubicBezTo>
                      <a:pt x="6" y="187"/>
                      <a:pt x="13" y="188"/>
                      <a:pt x="20" y="188"/>
                    </a:cubicBezTo>
                    <a:cubicBezTo>
                      <a:pt x="30" y="188"/>
                      <a:pt x="39" y="190"/>
                      <a:pt x="49" y="190"/>
                    </a:cubicBezTo>
                    <a:cubicBezTo>
                      <a:pt x="67" y="189"/>
                      <a:pt x="85" y="190"/>
                      <a:pt x="103" y="190"/>
                    </a:cubicBezTo>
                    <a:cubicBezTo>
                      <a:pt x="112" y="190"/>
                      <a:pt x="110" y="191"/>
                      <a:pt x="112" y="200"/>
                    </a:cubicBezTo>
                    <a:cubicBezTo>
                      <a:pt x="112" y="204"/>
                      <a:pt x="114" y="208"/>
                      <a:pt x="115" y="213"/>
                    </a:cubicBezTo>
                    <a:cubicBezTo>
                      <a:pt x="117" y="222"/>
                      <a:pt x="117" y="233"/>
                      <a:pt x="119" y="243"/>
                    </a:cubicBezTo>
                    <a:cubicBezTo>
                      <a:pt x="124" y="267"/>
                      <a:pt x="127" y="292"/>
                      <a:pt x="128" y="318"/>
                    </a:cubicBezTo>
                    <a:cubicBezTo>
                      <a:pt x="128" y="327"/>
                      <a:pt x="129" y="338"/>
                      <a:pt x="132" y="347"/>
                    </a:cubicBezTo>
                    <a:cubicBezTo>
                      <a:pt x="132" y="348"/>
                      <a:pt x="132" y="351"/>
                      <a:pt x="133" y="351"/>
                    </a:cubicBezTo>
                    <a:cubicBezTo>
                      <a:pt x="135" y="353"/>
                      <a:pt x="143" y="351"/>
                      <a:pt x="147" y="351"/>
                    </a:cubicBezTo>
                    <a:cubicBezTo>
                      <a:pt x="149" y="351"/>
                      <a:pt x="154" y="351"/>
                      <a:pt x="156" y="350"/>
                    </a:cubicBezTo>
                    <a:cubicBezTo>
                      <a:pt x="160" y="349"/>
                      <a:pt x="160" y="346"/>
                      <a:pt x="162" y="343"/>
                    </a:cubicBezTo>
                    <a:cubicBezTo>
                      <a:pt x="164" y="341"/>
                      <a:pt x="166" y="339"/>
                      <a:pt x="168" y="336"/>
                    </a:cubicBezTo>
                    <a:cubicBezTo>
                      <a:pt x="169" y="334"/>
                      <a:pt x="171" y="330"/>
                      <a:pt x="173" y="329"/>
                    </a:cubicBezTo>
                    <a:cubicBezTo>
                      <a:pt x="179" y="324"/>
                      <a:pt x="183" y="328"/>
                      <a:pt x="186" y="320"/>
                    </a:cubicBezTo>
                    <a:cubicBezTo>
                      <a:pt x="188" y="312"/>
                      <a:pt x="187" y="303"/>
                      <a:pt x="190" y="295"/>
                    </a:cubicBezTo>
                    <a:cubicBezTo>
                      <a:pt x="195" y="287"/>
                      <a:pt x="200" y="283"/>
                      <a:pt x="200" y="273"/>
                    </a:cubicBezTo>
                    <a:cubicBezTo>
                      <a:pt x="200" y="263"/>
                      <a:pt x="200" y="253"/>
                      <a:pt x="200" y="244"/>
                    </a:cubicBezTo>
                    <a:cubicBezTo>
                      <a:pt x="200" y="240"/>
                      <a:pt x="199" y="233"/>
                      <a:pt x="200" y="230"/>
                    </a:cubicBezTo>
                    <a:cubicBezTo>
                      <a:pt x="201" y="227"/>
                      <a:pt x="204" y="226"/>
                      <a:pt x="207" y="223"/>
                    </a:cubicBezTo>
                    <a:cubicBezTo>
                      <a:pt x="210" y="218"/>
                      <a:pt x="208" y="211"/>
                      <a:pt x="212" y="207"/>
                    </a:cubicBezTo>
                    <a:cubicBezTo>
                      <a:pt x="216" y="201"/>
                      <a:pt x="230" y="197"/>
                      <a:pt x="236" y="194"/>
                    </a:cubicBezTo>
                    <a:cubicBezTo>
                      <a:pt x="249" y="189"/>
                      <a:pt x="262" y="186"/>
                      <a:pt x="274" y="180"/>
                    </a:cubicBezTo>
                    <a:cubicBezTo>
                      <a:pt x="279" y="177"/>
                      <a:pt x="282" y="173"/>
                      <a:pt x="282" y="167"/>
                    </a:cubicBezTo>
                    <a:cubicBezTo>
                      <a:pt x="273" y="166"/>
                      <a:pt x="261" y="168"/>
                      <a:pt x="259" y="157"/>
                    </a:cubicBezTo>
                    <a:cubicBezTo>
                      <a:pt x="258" y="152"/>
                      <a:pt x="259" y="151"/>
                      <a:pt x="258" y="144"/>
                    </a:cubicBezTo>
                    <a:cubicBezTo>
                      <a:pt x="256" y="138"/>
                      <a:pt x="257" y="139"/>
                      <a:pt x="253" y="131"/>
                    </a:cubicBezTo>
                    <a:cubicBezTo>
                      <a:pt x="249" y="131"/>
                      <a:pt x="244" y="130"/>
                      <a:pt x="243" y="127"/>
                    </a:cubicBezTo>
                    <a:cubicBezTo>
                      <a:pt x="241" y="124"/>
                      <a:pt x="244" y="113"/>
                      <a:pt x="244" y="111"/>
                    </a:cubicBezTo>
                    <a:cubicBezTo>
                      <a:pt x="244" y="108"/>
                      <a:pt x="245" y="104"/>
                      <a:pt x="244" y="102"/>
                    </a:cubicBezTo>
                    <a:cubicBezTo>
                      <a:pt x="243" y="98"/>
                      <a:pt x="240" y="95"/>
                      <a:pt x="240" y="91"/>
                    </a:cubicBezTo>
                    <a:cubicBezTo>
                      <a:pt x="239" y="88"/>
                      <a:pt x="239" y="85"/>
                      <a:pt x="240" y="82"/>
                    </a:cubicBezTo>
                    <a:cubicBezTo>
                      <a:pt x="240" y="79"/>
                      <a:pt x="240" y="75"/>
                      <a:pt x="240" y="72"/>
                    </a:cubicBezTo>
                    <a:cubicBezTo>
                      <a:pt x="240" y="66"/>
                      <a:pt x="241" y="61"/>
                      <a:pt x="240" y="56"/>
                    </a:cubicBezTo>
                    <a:cubicBezTo>
                      <a:pt x="240" y="50"/>
                      <a:pt x="234" y="46"/>
                      <a:pt x="23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7080138" y="3104096"/>
              <a:ext cx="1182454" cy="3700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4284663" y="4143375"/>
            <a:ext cx="1608137" cy="1157288"/>
            <a:chOff x="5026538" y="3108237"/>
            <a:chExt cx="1607283" cy="1157374"/>
          </a:xfrm>
        </p:grpSpPr>
        <p:grpSp>
          <p:nvGrpSpPr>
            <p:cNvPr id="34841" name="Group 67"/>
            <p:cNvGrpSpPr>
              <a:grpSpLocks noChangeAspect="1"/>
            </p:cNvGrpSpPr>
            <p:nvPr/>
          </p:nvGrpSpPr>
          <p:grpSpPr bwMode="auto">
            <a:xfrm>
              <a:off x="5026538" y="3108237"/>
              <a:ext cx="512478" cy="1157374"/>
              <a:chOff x="2401" y="1917"/>
              <a:chExt cx="507" cy="1145"/>
            </a:xfrm>
          </p:grpSpPr>
          <p:sp>
            <p:nvSpPr>
              <p:cNvPr id="37" name="Freeform 68"/>
              <p:cNvSpPr/>
              <p:nvPr/>
            </p:nvSpPr>
            <p:spPr bwMode="auto">
              <a:xfrm>
                <a:off x="2401" y="1917"/>
                <a:ext cx="507" cy="1145"/>
              </a:xfrm>
              <a:custGeom>
                <a:avLst/>
                <a:gdLst>
                  <a:gd name="T0" fmla="*/ 84 w 215"/>
                  <a:gd name="T1" fmla="*/ 291 h 485"/>
                  <a:gd name="T2" fmla="*/ 77 w 215"/>
                  <a:gd name="T3" fmla="*/ 337 h 485"/>
                  <a:gd name="T4" fmla="*/ 73 w 215"/>
                  <a:gd name="T5" fmla="*/ 389 h 485"/>
                  <a:gd name="T6" fmla="*/ 77 w 215"/>
                  <a:gd name="T7" fmla="*/ 423 h 485"/>
                  <a:gd name="T8" fmla="*/ 82 w 215"/>
                  <a:gd name="T9" fmla="*/ 438 h 485"/>
                  <a:gd name="T10" fmla="*/ 80 w 215"/>
                  <a:gd name="T11" fmla="*/ 451 h 485"/>
                  <a:gd name="T12" fmla="*/ 81 w 215"/>
                  <a:gd name="T13" fmla="*/ 466 h 485"/>
                  <a:gd name="T14" fmla="*/ 82 w 215"/>
                  <a:gd name="T15" fmla="*/ 483 h 485"/>
                  <a:gd name="T16" fmla="*/ 68 w 215"/>
                  <a:gd name="T17" fmla="*/ 485 h 485"/>
                  <a:gd name="T18" fmla="*/ 54 w 215"/>
                  <a:gd name="T19" fmla="*/ 474 h 485"/>
                  <a:gd name="T20" fmla="*/ 52 w 215"/>
                  <a:gd name="T21" fmla="*/ 453 h 485"/>
                  <a:gd name="T22" fmla="*/ 43 w 215"/>
                  <a:gd name="T23" fmla="*/ 438 h 485"/>
                  <a:gd name="T24" fmla="*/ 40 w 215"/>
                  <a:gd name="T25" fmla="*/ 394 h 485"/>
                  <a:gd name="T26" fmla="*/ 37 w 215"/>
                  <a:gd name="T27" fmla="*/ 350 h 485"/>
                  <a:gd name="T28" fmla="*/ 35 w 215"/>
                  <a:gd name="T29" fmla="*/ 317 h 485"/>
                  <a:gd name="T30" fmla="*/ 32 w 215"/>
                  <a:gd name="T31" fmla="*/ 285 h 485"/>
                  <a:gd name="T32" fmla="*/ 28 w 215"/>
                  <a:gd name="T33" fmla="*/ 274 h 485"/>
                  <a:gd name="T34" fmla="*/ 27 w 215"/>
                  <a:gd name="T35" fmla="*/ 291 h 485"/>
                  <a:gd name="T36" fmla="*/ 19 w 215"/>
                  <a:gd name="T37" fmla="*/ 292 h 485"/>
                  <a:gd name="T38" fmla="*/ 7 w 215"/>
                  <a:gd name="T39" fmla="*/ 278 h 485"/>
                  <a:gd name="T40" fmla="*/ 6 w 215"/>
                  <a:gd name="T41" fmla="*/ 267 h 485"/>
                  <a:gd name="T42" fmla="*/ 1 w 215"/>
                  <a:gd name="T43" fmla="*/ 236 h 485"/>
                  <a:gd name="T44" fmla="*/ 3 w 215"/>
                  <a:gd name="T45" fmla="*/ 175 h 485"/>
                  <a:gd name="T46" fmla="*/ 4 w 215"/>
                  <a:gd name="T47" fmla="*/ 109 h 485"/>
                  <a:gd name="T48" fmla="*/ 34 w 215"/>
                  <a:gd name="T49" fmla="*/ 87 h 485"/>
                  <a:gd name="T50" fmla="*/ 50 w 215"/>
                  <a:gd name="T51" fmla="*/ 73 h 485"/>
                  <a:gd name="T52" fmla="*/ 44 w 215"/>
                  <a:gd name="T53" fmla="*/ 48 h 485"/>
                  <a:gd name="T54" fmla="*/ 68 w 215"/>
                  <a:gd name="T55" fmla="*/ 4 h 485"/>
                  <a:gd name="T56" fmla="*/ 91 w 215"/>
                  <a:gd name="T57" fmla="*/ 43 h 485"/>
                  <a:gd name="T58" fmla="*/ 87 w 215"/>
                  <a:gd name="T59" fmla="*/ 64 h 485"/>
                  <a:gd name="T60" fmla="*/ 89 w 215"/>
                  <a:gd name="T61" fmla="*/ 76 h 485"/>
                  <a:gd name="T62" fmla="*/ 112 w 215"/>
                  <a:gd name="T63" fmla="*/ 83 h 485"/>
                  <a:gd name="T64" fmla="*/ 130 w 215"/>
                  <a:gd name="T65" fmla="*/ 99 h 485"/>
                  <a:gd name="T66" fmla="*/ 146 w 215"/>
                  <a:gd name="T67" fmla="*/ 126 h 485"/>
                  <a:gd name="T68" fmla="*/ 160 w 215"/>
                  <a:gd name="T69" fmla="*/ 111 h 485"/>
                  <a:gd name="T70" fmla="*/ 179 w 215"/>
                  <a:gd name="T71" fmla="*/ 84 h 485"/>
                  <a:gd name="T72" fmla="*/ 198 w 215"/>
                  <a:gd name="T73" fmla="*/ 70 h 485"/>
                  <a:gd name="T74" fmla="*/ 213 w 215"/>
                  <a:gd name="T75" fmla="*/ 70 h 485"/>
                  <a:gd name="T76" fmla="*/ 206 w 215"/>
                  <a:gd name="T77" fmla="*/ 78 h 485"/>
                  <a:gd name="T78" fmla="*/ 201 w 215"/>
                  <a:gd name="T79" fmla="*/ 86 h 485"/>
                  <a:gd name="T80" fmla="*/ 201 w 215"/>
                  <a:gd name="T81" fmla="*/ 98 h 485"/>
                  <a:gd name="T82" fmla="*/ 194 w 215"/>
                  <a:gd name="T83" fmla="*/ 102 h 485"/>
                  <a:gd name="T84" fmla="*/ 196 w 215"/>
                  <a:gd name="T85" fmla="*/ 110 h 485"/>
                  <a:gd name="T86" fmla="*/ 186 w 215"/>
                  <a:gd name="T87" fmla="*/ 129 h 485"/>
                  <a:gd name="T88" fmla="*/ 160 w 215"/>
                  <a:gd name="T89" fmla="*/ 160 h 485"/>
                  <a:gd name="T90" fmla="*/ 140 w 215"/>
                  <a:gd name="T91" fmla="*/ 162 h 485"/>
                  <a:gd name="T92" fmla="*/ 125 w 215"/>
                  <a:gd name="T93" fmla="*/ 147 h 485"/>
                  <a:gd name="T94" fmla="*/ 126 w 215"/>
                  <a:gd name="T95" fmla="*/ 201 h 485"/>
                  <a:gd name="T96" fmla="*/ 134 w 215"/>
                  <a:gd name="T97" fmla="*/ 269 h 485"/>
                  <a:gd name="T98" fmla="*/ 137 w 215"/>
                  <a:gd name="T99" fmla="*/ 327 h 485"/>
                  <a:gd name="T100" fmla="*/ 145 w 215"/>
                  <a:gd name="T101" fmla="*/ 410 h 485"/>
                  <a:gd name="T102" fmla="*/ 151 w 215"/>
                  <a:gd name="T103" fmla="*/ 448 h 485"/>
                  <a:gd name="T104" fmla="*/ 163 w 215"/>
                  <a:gd name="T105" fmla="*/ 464 h 485"/>
                  <a:gd name="T106" fmla="*/ 174 w 215"/>
                  <a:gd name="T107" fmla="*/ 477 h 485"/>
                  <a:gd name="T108" fmla="*/ 164 w 215"/>
                  <a:gd name="T109" fmla="*/ 483 h 485"/>
                  <a:gd name="T110" fmla="*/ 142 w 215"/>
                  <a:gd name="T111" fmla="*/ 478 h 485"/>
                  <a:gd name="T112" fmla="*/ 126 w 215"/>
                  <a:gd name="T113" fmla="*/ 473 h 485"/>
                  <a:gd name="T114" fmla="*/ 114 w 215"/>
                  <a:gd name="T115" fmla="*/ 440 h 485"/>
                  <a:gd name="T116" fmla="*/ 106 w 215"/>
                  <a:gd name="T117" fmla="*/ 391 h 485"/>
                  <a:gd name="T118" fmla="*/ 98 w 215"/>
                  <a:gd name="T119" fmla="*/ 344 h 485"/>
                  <a:gd name="T120" fmla="*/ 89 w 215"/>
                  <a:gd name="T121" fmla="*/ 305 h 485"/>
                  <a:gd name="T122" fmla="*/ 84 w 215"/>
                  <a:gd name="T123" fmla="*/ 29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85">
                    <a:moveTo>
                      <a:pt x="84" y="291"/>
                    </a:moveTo>
                    <a:cubicBezTo>
                      <a:pt x="84" y="291"/>
                      <a:pt x="78" y="325"/>
                      <a:pt x="77" y="337"/>
                    </a:cubicBezTo>
                    <a:cubicBezTo>
                      <a:pt x="75" y="348"/>
                      <a:pt x="73" y="383"/>
                      <a:pt x="73" y="389"/>
                    </a:cubicBezTo>
                    <a:cubicBezTo>
                      <a:pt x="73" y="396"/>
                      <a:pt x="75" y="412"/>
                      <a:pt x="77" y="423"/>
                    </a:cubicBezTo>
                    <a:cubicBezTo>
                      <a:pt x="80" y="434"/>
                      <a:pt x="82" y="431"/>
                      <a:pt x="82" y="438"/>
                    </a:cubicBezTo>
                    <a:cubicBezTo>
                      <a:pt x="82" y="445"/>
                      <a:pt x="81" y="445"/>
                      <a:pt x="80" y="451"/>
                    </a:cubicBezTo>
                    <a:cubicBezTo>
                      <a:pt x="79" y="457"/>
                      <a:pt x="79" y="457"/>
                      <a:pt x="81" y="466"/>
                    </a:cubicBezTo>
                    <a:cubicBezTo>
                      <a:pt x="84" y="475"/>
                      <a:pt x="86" y="481"/>
                      <a:pt x="82" y="483"/>
                    </a:cubicBezTo>
                    <a:cubicBezTo>
                      <a:pt x="77" y="485"/>
                      <a:pt x="74" y="485"/>
                      <a:pt x="68" y="485"/>
                    </a:cubicBezTo>
                    <a:cubicBezTo>
                      <a:pt x="63" y="484"/>
                      <a:pt x="54" y="482"/>
                      <a:pt x="54" y="474"/>
                    </a:cubicBezTo>
                    <a:cubicBezTo>
                      <a:pt x="54" y="465"/>
                      <a:pt x="54" y="457"/>
                      <a:pt x="52" y="453"/>
                    </a:cubicBezTo>
                    <a:cubicBezTo>
                      <a:pt x="49" y="450"/>
                      <a:pt x="44" y="444"/>
                      <a:pt x="43" y="438"/>
                    </a:cubicBezTo>
                    <a:cubicBezTo>
                      <a:pt x="42" y="432"/>
                      <a:pt x="40" y="401"/>
                      <a:pt x="40" y="394"/>
                    </a:cubicBezTo>
                    <a:cubicBezTo>
                      <a:pt x="39" y="387"/>
                      <a:pt x="37" y="358"/>
                      <a:pt x="37" y="350"/>
                    </a:cubicBezTo>
                    <a:cubicBezTo>
                      <a:pt x="36" y="341"/>
                      <a:pt x="36" y="331"/>
                      <a:pt x="35" y="317"/>
                    </a:cubicBezTo>
                    <a:cubicBezTo>
                      <a:pt x="35" y="303"/>
                      <a:pt x="34" y="291"/>
                      <a:pt x="32" y="285"/>
                    </a:cubicBezTo>
                    <a:cubicBezTo>
                      <a:pt x="31" y="279"/>
                      <a:pt x="28" y="268"/>
                      <a:pt x="28" y="274"/>
                    </a:cubicBezTo>
                    <a:cubicBezTo>
                      <a:pt x="28" y="280"/>
                      <a:pt x="29" y="289"/>
                      <a:pt x="27" y="291"/>
                    </a:cubicBezTo>
                    <a:cubicBezTo>
                      <a:pt x="26" y="294"/>
                      <a:pt x="23" y="297"/>
                      <a:pt x="19" y="292"/>
                    </a:cubicBezTo>
                    <a:cubicBezTo>
                      <a:pt x="15" y="288"/>
                      <a:pt x="8" y="284"/>
                      <a:pt x="7" y="278"/>
                    </a:cubicBezTo>
                    <a:cubicBezTo>
                      <a:pt x="5" y="273"/>
                      <a:pt x="9" y="268"/>
                      <a:pt x="6" y="267"/>
                    </a:cubicBezTo>
                    <a:cubicBezTo>
                      <a:pt x="4" y="266"/>
                      <a:pt x="2" y="247"/>
                      <a:pt x="1" y="236"/>
                    </a:cubicBezTo>
                    <a:cubicBezTo>
                      <a:pt x="1" y="226"/>
                      <a:pt x="3" y="183"/>
                      <a:pt x="3" y="175"/>
                    </a:cubicBezTo>
                    <a:cubicBezTo>
                      <a:pt x="3" y="167"/>
                      <a:pt x="0" y="113"/>
                      <a:pt x="4" y="109"/>
                    </a:cubicBezTo>
                    <a:cubicBezTo>
                      <a:pt x="8" y="106"/>
                      <a:pt x="26" y="91"/>
                      <a:pt x="34" y="87"/>
                    </a:cubicBezTo>
                    <a:cubicBezTo>
                      <a:pt x="41" y="82"/>
                      <a:pt x="48" y="77"/>
                      <a:pt x="50" y="73"/>
                    </a:cubicBezTo>
                    <a:cubicBezTo>
                      <a:pt x="51" y="68"/>
                      <a:pt x="44" y="55"/>
                      <a:pt x="44" y="48"/>
                    </a:cubicBezTo>
                    <a:cubicBezTo>
                      <a:pt x="44" y="40"/>
                      <a:pt x="41" y="6"/>
                      <a:pt x="68" y="4"/>
                    </a:cubicBezTo>
                    <a:cubicBezTo>
                      <a:pt x="68" y="4"/>
                      <a:pt x="99" y="0"/>
                      <a:pt x="91" y="43"/>
                    </a:cubicBezTo>
                    <a:cubicBezTo>
                      <a:pt x="91" y="43"/>
                      <a:pt x="90" y="62"/>
                      <a:pt x="87" y="64"/>
                    </a:cubicBezTo>
                    <a:cubicBezTo>
                      <a:pt x="85" y="67"/>
                      <a:pt x="84" y="75"/>
                      <a:pt x="89" y="76"/>
                    </a:cubicBezTo>
                    <a:cubicBezTo>
                      <a:pt x="94" y="78"/>
                      <a:pt x="105" y="81"/>
                      <a:pt x="112" y="83"/>
                    </a:cubicBezTo>
                    <a:cubicBezTo>
                      <a:pt x="119" y="85"/>
                      <a:pt x="126" y="91"/>
                      <a:pt x="130" y="99"/>
                    </a:cubicBezTo>
                    <a:cubicBezTo>
                      <a:pt x="134" y="107"/>
                      <a:pt x="142" y="126"/>
                      <a:pt x="146" y="126"/>
                    </a:cubicBezTo>
                    <a:cubicBezTo>
                      <a:pt x="149" y="126"/>
                      <a:pt x="157" y="115"/>
                      <a:pt x="160" y="111"/>
                    </a:cubicBezTo>
                    <a:cubicBezTo>
                      <a:pt x="164" y="107"/>
                      <a:pt x="175" y="88"/>
                      <a:pt x="179" y="84"/>
                    </a:cubicBezTo>
                    <a:cubicBezTo>
                      <a:pt x="183" y="81"/>
                      <a:pt x="193" y="70"/>
                      <a:pt x="198" y="70"/>
                    </a:cubicBezTo>
                    <a:cubicBezTo>
                      <a:pt x="203" y="70"/>
                      <a:pt x="212" y="66"/>
                      <a:pt x="213" y="70"/>
                    </a:cubicBezTo>
                    <a:cubicBezTo>
                      <a:pt x="215" y="74"/>
                      <a:pt x="209" y="76"/>
                      <a:pt x="206" y="78"/>
                    </a:cubicBezTo>
                    <a:cubicBezTo>
                      <a:pt x="203" y="80"/>
                      <a:pt x="201" y="81"/>
                      <a:pt x="201" y="86"/>
                    </a:cubicBezTo>
                    <a:cubicBezTo>
                      <a:pt x="202" y="91"/>
                      <a:pt x="203" y="96"/>
                      <a:pt x="201" y="98"/>
                    </a:cubicBezTo>
                    <a:cubicBezTo>
                      <a:pt x="199" y="99"/>
                      <a:pt x="194" y="99"/>
                      <a:pt x="194" y="102"/>
                    </a:cubicBezTo>
                    <a:cubicBezTo>
                      <a:pt x="194" y="105"/>
                      <a:pt x="194" y="108"/>
                      <a:pt x="196" y="110"/>
                    </a:cubicBezTo>
                    <a:cubicBezTo>
                      <a:pt x="198" y="112"/>
                      <a:pt x="192" y="121"/>
                      <a:pt x="186" y="129"/>
                    </a:cubicBezTo>
                    <a:cubicBezTo>
                      <a:pt x="180" y="138"/>
                      <a:pt x="168" y="157"/>
                      <a:pt x="160" y="160"/>
                    </a:cubicBezTo>
                    <a:cubicBezTo>
                      <a:pt x="152" y="162"/>
                      <a:pt x="145" y="165"/>
                      <a:pt x="140" y="162"/>
                    </a:cubicBezTo>
                    <a:cubicBezTo>
                      <a:pt x="136" y="159"/>
                      <a:pt x="127" y="144"/>
                      <a:pt x="125" y="147"/>
                    </a:cubicBezTo>
                    <a:cubicBezTo>
                      <a:pt x="122" y="150"/>
                      <a:pt x="125" y="182"/>
                      <a:pt x="126" y="201"/>
                    </a:cubicBezTo>
                    <a:cubicBezTo>
                      <a:pt x="128" y="221"/>
                      <a:pt x="133" y="247"/>
                      <a:pt x="134" y="269"/>
                    </a:cubicBezTo>
                    <a:cubicBezTo>
                      <a:pt x="135" y="291"/>
                      <a:pt x="135" y="299"/>
                      <a:pt x="137" y="327"/>
                    </a:cubicBezTo>
                    <a:cubicBezTo>
                      <a:pt x="139" y="355"/>
                      <a:pt x="145" y="399"/>
                      <a:pt x="145" y="410"/>
                    </a:cubicBezTo>
                    <a:cubicBezTo>
                      <a:pt x="145" y="420"/>
                      <a:pt x="150" y="443"/>
                      <a:pt x="151" y="448"/>
                    </a:cubicBezTo>
                    <a:cubicBezTo>
                      <a:pt x="152" y="452"/>
                      <a:pt x="157" y="460"/>
                      <a:pt x="163" y="464"/>
                    </a:cubicBezTo>
                    <a:cubicBezTo>
                      <a:pt x="168" y="468"/>
                      <a:pt x="177" y="473"/>
                      <a:pt x="174" y="477"/>
                    </a:cubicBezTo>
                    <a:cubicBezTo>
                      <a:pt x="171" y="481"/>
                      <a:pt x="171" y="483"/>
                      <a:pt x="164" y="483"/>
                    </a:cubicBezTo>
                    <a:cubicBezTo>
                      <a:pt x="157" y="483"/>
                      <a:pt x="149" y="482"/>
                      <a:pt x="142" y="478"/>
                    </a:cubicBezTo>
                    <a:cubicBezTo>
                      <a:pt x="135" y="474"/>
                      <a:pt x="132" y="476"/>
                      <a:pt x="126" y="473"/>
                    </a:cubicBezTo>
                    <a:cubicBezTo>
                      <a:pt x="116" y="472"/>
                      <a:pt x="116" y="451"/>
                      <a:pt x="114" y="440"/>
                    </a:cubicBezTo>
                    <a:cubicBezTo>
                      <a:pt x="114" y="440"/>
                      <a:pt x="108" y="402"/>
                      <a:pt x="106" y="391"/>
                    </a:cubicBezTo>
                    <a:cubicBezTo>
                      <a:pt x="104" y="380"/>
                      <a:pt x="99" y="354"/>
                      <a:pt x="98" y="344"/>
                    </a:cubicBezTo>
                    <a:cubicBezTo>
                      <a:pt x="96" y="334"/>
                      <a:pt x="89" y="309"/>
                      <a:pt x="89" y="305"/>
                    </a:cubicBezTo>
                    <a:cubicBezTo>
                      <a:pt x="88" y="301"/>
                      <a:pt x="84" y="291"/>
                      <a:pt x="84" y="29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44" name="Freeform 69"/>
              <p:cNvSpPr/>
              <p:nvPr/>
            </p:nvSpPr>
            <p:spPr bwMode="auto">
              <a:xfrm>
                <a:off x="2519" y="2099"/>
                <a:ext cx="99" cy="262"/>
              </a:xfrm>
              <a:custGeom>
                <a:avLst/>
                <a:gdLst>
                  <a:gd name="T0" fmla="*/ 12875 w 42"/>
                  <a:gd name="T1" fmla="*/ 45288 h 111"/>
                  <a:gd name="T2" fmla="*/ 15442 w 42"/>
                  <a:gd name="T3" fmla="*/ 869 h 111"/>
                  <a:gd name="T4" fmla="*/ 0 w 42"/>
                  <a:gd name="T5" fmla="*/ 368 h 111"/>
                  <a:gd name="T6" fmla="*/ 4439 w 42"/>
                  <a:gd name="T7" fmla="*/ 17939 h 111"/>
                  <a:gd name="T8" fmla="*/ 12875 w 42"/>
                  <a:gd name="T9" fmla="*/ 4528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" h="111">
                    <a:moveTo>
                      <a:pt x="32" y="111"/>
                    </a:moveTo>
                    <a:cubicBezTo>
                      <a:pt x="32" y="111"/>
                      <a:pt x="42" y="0"/>
                      <a:pt x="38" y="2"/>
                    </a:cubicBezTo>
                    <a:cubicBezTo>
                      <a:pt x="34" y="3"/>
                      <a:pt x="19" y="16"/>
                      <a:pt x="0" y="1"/>
                    </a:cubicBezTo>
                    <a:cubicBezTo>
                      <a:pt x="0" y="1"/>
                      <a:pt x="2" y="20"/>
                      <a:pt x="11" y="44"/>
                    </a:cubicBezTo>
                    <a:lnTo>
                      <a:pt x="32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70"/>
              <p:cNvSpPr/>
              <p:nvPr/>
            </p:nvSpPr>
            <p:spPr bwMode="auto">
              <a:xfrm>
                <a:off x="2547" y="2115"/>
                <a:ext cx="53" cy="243"/>
              </a:xfrm>
              <a:custGeom>
                <a:avLst/>
                <a:gdLst>
                  <a:gd name="T0" fmla="*/ 12 w 23"/>
                  <a:gd name="T1" fmla="*/ 13 h 103"/>
                  <a:gd name="T2" fmla="*/ 15 w 23"/>
                  <a:gd name="T3" fmla="*/ 6 h 103"/>
                  <a:gd name="T4" fmla="*/ 7 w 23"/>
                  <a:gd name="T5" fmla="*/ 1 h 103"/>
                  <a:gd name="T6" fmla="*/ 1 w 23"/>
                  <a:gd name="T7" fmla="*/ 8 h 103"/>
                  <a:gd name="T8" fmla="*/ 6 w 23"/>
                  <a:gd name="T9" fmla="*/ 14 h 103"/>
                  <a:gd name="T10" fmla="*/ 12 w 23"/>
                  <a:gd name="T11" fmla="*/ 76 h 103"/>
                  <a:gd name="T12" fmla="*/ 21 w 23"/>
                  <a:gd name="T13" fmla="*/ 103 h 103"/>
                  <a:gd name="T14" fmla="*/ 23 w 23"/>
                  <a:gd name="T15" fmla="*/ 69 h 103"/>
                  <a:gd name="T16" fmla="*/ 12 w 23"/>
                  <a:gd name="T17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03">
                    <a:moveTo>
                      <a:pt x="12" y="13"/>
                    </a:moveTo>
                    <a:cubicBezTo>
                      <a:pt x="15" y="12"/>
                      <a:pt x="15" y="11"/>
                      <a:pt x="15" y="6"/>
                    </a:cubicBezTo>
                    <a:cubicBezTo>
                      <a:pt x="16" y="3"/>
                      <a:pt x="11" y="0"/>
                      <a:pt x="7" y="1"/>
                    </a:cubicBezTo>
                    <a:cubicBezTo>
                      <a:pt x="3" y="1"/>
                      <a:pt x="0" y="5"/>
                      <a:pt x="1" y="8"/>
                    </a:cubicBezTo>
                    <a:cubicBezTo>
                      <a:pt x="1" y="11"/>
                      <a:pt x="3" y="15"/>
                      <a:pt x="6" y="14"/>
                    </a:cubicBezTo>
                    <a:cubicBezTo>
                      <a:pt x="4" y="21"/>
                      <a:pt x="6" y="53"/>
                      <a:pt x="12" y="76"/>
                    </a:cubicBezTo>
                    <a:cubicBezTo>
                      <a:pt x="19" y="102"/>
                      <a:pt x="20" y="103"/>
                      <a:pt x="21" y="103"/>
                    </a:cubicBezTo>
                    <a:cubicBezTo>
                      <a:pt x="22" y="103"/>
                      <a:pt x="23" y="99"/>
                      <a:pt x="23" y="69"/>
                    </a:cubicBezTo>
                    <a:cubicBezTo>
                      <a:pt x="22" y="45"/>
                      <a:pt x="16" y="19"/>
                      <a:pt x="12" y="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71"/>
              <p:cNvSpPr/>
              <p:nvPr/>
            </p:nvSpPr>
            <p:spPr bwMode="auto">
              <a:xfrm>
                <a:off x="2566" y="2115"/>
                <a:ext cx="27" cy="31"/>
              </a:xfrm>
              <a:custGeom>
                <a:avLst/>
                <a:gdLst>
                  <a:gd name="T0" fmla="*/ 10 w 11"/>
                  <a:gd name="T1" fmla="*/ 13 h 13"/>
                  <a:gd name="T2" fmla="*/ 6 w 11"/>
                  <a:gd name="T3" fmla="*/ 4 h 13"/>
                  <a:gd name="T4" fmla="*/ 6 w 11"/>
                  <a:gd name="T5" fmla="*/ 4 h 13"/>
                  <a:gd name="T6" fmla="*/ 0 w 11"/>
                  <a:gd name="T7" fmla="*/ 1 h 13"/>
                  <a:gd name="T8" fmla="*/ 0 w 11"/>
                  <a:gd name="T9" fmla="*/ 1 h 13"/>
                  <a:gd name="T10" fmla="*/ 0 w 11"/>
                  <a:gd name="T11" fmla="*/ 0 h 13"/>
                  <a:gd name="T12" fmla="*/ 11 w 11"/>
                  <a:gd name="T13" fmla="*/ 13 h 13"/>
                  <a:gd name="T14" fmla="*/ 11 w 11"/>
                  <a:gd name="T15" fmla="*/ 13 h 13"/>
                  <a:gd name="T16" fmla="*/ 10 w 11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3">
                    <a:moveTo>
                      <a:pt x="10" y="13"/>
                    </a:moveTo>
                    <a:cubicBezTo>
                      <a:pt x="10" y="9"/>
                      <a:pt x="8" y="6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2"/>
                      <a:pt x="2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10" y="5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3"/>
                      <a:pt x="10" y="1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72"/>
              <p:cNvSpPr/>
              <p:nvPr/>
            </p:nvSpPr>
            <p:spPr bwMode="auto">
              <a:xfrm>
                <a:off x="2520" y="2115"/>
                <a:ext cx="44" cy="36"/>
              </a:xfrm>
              <a:custGeom>
                <a:avLst/>
                <a:gdLst>
                  <a:gd name="T0" fmla="*/ 0 w 18"/>
                  <a:gd name="T1" fmla="*/ 1 h 15"/>
                  <a:gd name="T2" fmla="*/ 0 w 18"/>
                  <a:gd name="T3" fmla="*/ 0 h 15"/>
                  <a:gd name="T4" fmla="*/ 10 w 18"/>
                  <a:gd name="T5" fmla="*/ 13 h 15"/>
                  <a:gd name="T6" fmla="*/ 17 w 18"/>
                  <a:gd name="T7" fmla="*/ 1 h 15"/>
                  <a:gd name="T8" fmla="*/ 17 w 18"/>
                  <a:gd name="T9" fmla="*/ 1 h 15"/>
                  <a:gd name="T10" fmla="*/ 18 w 18"/>
                  <a:gd name="T11" fmla="*/ 0 h 15"/>
                  <a:gd name="T12" fmla="*/ 18 w 18"/>
                  <a:gd name="T13" fmla="*/ 1 h 15"/>
                  <a:gd name="T14" fmla="*/ 18 w 18"/>
                  <a:gd name="T15" fmla="*/ 1 h 15"/>
                  <a:gd name="T16" fmla="*/ 18 w 18"/>
                  <a:gd name="T17" fmla="*/ 1 h 15"/>
                  <a:gd name="T18" fmla="*/ 17 w 18"/>
                  <a:gd name="T19" fmla="*/ 1 h 15"/>
                  <a:gd name="T20" fmla="*/ 17 w 18"/>
                  <a:gd name="T21" fmla="*/ 1 h 15"/>
                  <a:gd name="T22" fmla="*/ 10 w 18"/>
                  <a:gd name="T23" fmla="*/ 14 h 15"/>
                  <a:gd name="T24" fmla="*/ 10 w 18"/>
                  <a:gd name="T25" fmla="*/ 14 h 15"/>
                  <a:gd name="T26" fmla="*/ 10 w 18"/>
                  <a:gd name="T27" fmla="*/ 15 h 15"/>
                  <a:gd name="T28" fmla="*/ 0 w 18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5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6"/>
                      <a:pt x="14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2"/>
                      <a:pt x="11" y="7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848" name="Freeform 73"/>
              <p:cNvSpPr/>
              <p:nvPr/>
            </p:nvSpPr>
            <p:spPr bwMode="auto">
              <a:xfrm>
                <a:off x="2590" y="2115"/>
                <a:ext cx="23" cy="33"/>
              </a:xfrm>
              <a:custGeom>
                <a:avLst/>
                <a:gdLst>
                  <a:gd name="T0" fmla="*/ 0 w 23"/>
                  <a:gd name="T1" fmla="*/ 31 h 33"/>
                  <a:gd name="T2" fmla="*/ 21 w 23"/>
                  <a:gd name="T3" fmla="*/ 0 h 33"/>
                  <a:gd name="T4" fmla="*/ 23 w 23"/>
                  <a:gd name="T5" fmla="*/ 0 h 33"/>
                  <a:gd name="T6" fmla="*/ 0 w 23"/>
                  <a:gd name="T7" fmla="*/ 33 h 33"/>
                  <a:gd name="T8" fmla="*/ 0 w 23"/>
                  <a:gd name="T9" fmla="*/ 31 h 33"/>
                  <a:gd name="T10" fmla="*/ 0 w 23"/>
                  <a:gd name="T11" fmla="*/ 31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33">
                    <a:moveTo>
                      <a:pt x="0" y="31"/>
                    </a:moveTo>
                    <a:lnTo>
                      <a:pt x="21" y="0"/>
                    </a:lnTo>
                    <a:lnTo>
                      <a:pt x="23" y="0"/>
                    </a:lnTo>
                    <a:lnTo>
                      <a:pt x="0" y="3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5481908" y="3863943"/>
              <a:ext cx="1151913" cy="3699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30275" y="1679575"/>
            <a:ext cx="41195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028700" y="1341438"/>
            <a:ext cx="3819525" cy="338137"/>
            <a:chOff x="1029239" y="1340768"/>
            <a:chExt cx="3818745" cy="338554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1029239" y="1671375"/>
              <a:ext cx="381874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38" name="组合 25"/>
            <p:cNvGrpSpPr/>
            <p:nvPr/>
          </p:nvGrpSpPr>
          <p:grpSpPr bwMode="auto">
            <a:xfrm>
              <a:off x="1029239" y="1340768"/>
              <a:ext cx="2621568" cy="338554"/>
              <a:chOff x="1029239" y="1340768"/>
              <a:chExt cx="2621568" cy="338554"/>
            </a:xfrm>
          </p:grpSpPr>
          <p:sp>
            <p:nvSpPr>
              <p:cNvPr id="34839" name="TextBox 46"/>
              <p:cNvSpPr txBox="1">
                <a:spLocks noChangeArrowheads="1"/>
              </p:cNvSpPr>
              <p:nvPr/>
            </p:nvSpPr>
            <p:spPr bwMode="auto">
              <a:xfrm>
                <a:off x="1045751" y="1340768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 rot="5400000">
                <a:off x="1029117" y="1425131"/>
                <a:ext cx="170072" cy="169828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826" name="TextBox 51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7" name="TextBox 52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4479925" y="2971800"/>
            <a:ext cx="1185863" cy="1200150"/>
            <a:chOff x="4531483" y="2904959"/>
            <a:chExt cx="1185639" cy="1200459"/>
          </a:xfrm>
        </p:grpSpPr>
        <p:sp>
          <p:nvSpPr>
            <p:cNvPr id="54" name="圆角矩形 42"/>
            <p:cNvSpPr/>
            <p:nvPr/>
          </p:nvSpPr>
          <p:spPr>
            <a:xfrm>
              <a:off x="4531483" y="2904959"/>
              <a:ext cx="1185639" cy="1200459"/>
            </a:xfrm>
            <a:custGeom>
              <a:avLst/>
              <a:gdLst/>
              <a:ahLst/>
              <a:cxnLst/>
              <a:rect l="l" t="t" r="r" b="b"/>
              <a:pathLst>
                <a:path w="1185639" h="1200459">
                  <a:moveTo>
                    <a:pt x="49504" y="0"/>
                  </a:moveTo>
                  <a:lnTo>
                    <a:pt x="1136135" y="0"/>
                  </a:lnTo>
                  <a:cubicBezTo>
                    <a:pt x="1163475" y="0"/>
                    <a:pt x="1185639" y="22164"/>
                    <a:pt x="1185639" y="49504"/>
                  </a:cubicBezTo>
                  <a:lnTo>
                    <a:pt x="1185639" y="933298"/>
                  </a:lnTo>
                  <a:cubicBezTo>
                    <a:pt x="1185639" y="960638"/>
                    <a:pt x="1163475" y="982802"/>
                    <a:pt x="1136135" y="982802"/>
                  </a:cubicBezTo>
                  <a:lnTo>
                    <a:pt x="287728" y="982802"/>
                  </a:lnTo>
                  <a:lnTo>
                    <a:pt x="63669" y="1200459"/>
                  </a:lnTo>
                  <a:lnTo>
                    <a:pt x="114883" y="982802"/>
                  </a:lnTo>
                  <a:lnTo>
                    <a:pt x="49504" y="982802"/>
                  </a:lnTo>
                  <a:cubicBezTo>
                    <a:pt x="22164" y="982802"/>
                    <a:pt x="0" y="960638"/>
                    <a:pt x="0" y="933298"/>
                  </a:cubicBezTo>
                  <a:lnTo>
                    <a:pt x="0" y="49504"/>
                  </a:lnTo>
                  <a:cubicBezTo>
                    <a:pt x="0" y="22164"/>
                    <a:pt x="22164" y="0"/>
                    <a:pt x="4950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36" name="矩形 133"/>
            <p:cNvSpPr>
              <a:spLocks noChangeArrowheads="1"/>
            </p:cNvSpPr>
            <p:nvPr/>
          </p:nvSpPr>
          <p:spPr bwMode="auto">
            <a:xfrm>
              <a:off x="4613620" y="3084200"/>
              <a:ext cx="10080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ea typeface="微软雅黑" panose="020B0503020204020204" pitchFamily="34" charset="-122"/>
                </a:rPr>
                <a:t>点击添加文本内容</a:t>
              </a:r>
              <a:endParaRPr lang="zh-CN" altLang="en-US" sz="140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689100" y="3632200"/>
            <a:ext cx="1185863" cy="1200150"/>
            <a:chOff x="1688983" y="3632509"/>
            <a:chExt cx="1185639" cy="1200459"/>
          </a:xfrm>
        </p:grpSpPr>
        <p:sp>
          <p:nvSpPr>
            <p:cNvPr id="43" name="圆角矩形 42"/>
            <p:cNvSpPr/>
            <p:nvPr/>
          </p:nvSpPr>
          <p:spPr>
            <a:xfrm>
              <a:off x="1688983" y="3632509"/>
              <a:ext cx="1185639" cy="1200459"/>
            </a:xfrm>
            <a:custGeom>
              <a:avLst/>
              <a:gdLst/>
              <a:ahLst/>
              <a:cxnLst/>
              <a:rect l="l" t="t" r="r" b="b"/>
              <a:pathLst>
                <a:path w="1185639" h="1200459">
                  <a:moveTo>
                    <a:pt x="49504" y="0"/>
                  </a:moveTo>
                  <a:lnTo>
                    <a:pt x="1136135" y="0"/>
                  </a:lnTo>
                  <a:cubicBezTo>
                    <a:pt x="1163475" y="0"/>
                    <a:pt x="1185639" y="22164"/>
                    <a:pt x="1185639" y="49504"/>
                  </a:cubicBezTo>
                  <a:lnTo>
                    <a:pt x="1185639" y="933298"/>
                  </a:lnTo>
                  <a:cubicBezTo>
                    <a:pt x="1185639" y="960638"/>
                    <a:pt x="1163475" y="982802"/>
                    <a:pt x="1136135" y="982802"/>
                  </a:cubicBezTo>
                  <a:lnTo>
                    <a:pt x="287728" y="982802"/>
                  </a:lnTo>
                  <a:lnTo>
                    <a:pt x="63669" y="1200459"/>
                  </a:lnTo>
                  <a:lnTo>
                    <a:pt x="114883" y="982802"/>
                  </a:lnTo>
                  <a:lnTo>
                    <a:pt x="49504" y="982802"/>
                  </a:lnTo>
                  <a:cubicBezTo>
                    <a:pt x="22164" y="982802"/>
                    <a:pt x="0" y="960638"/>
                    <a:pt x="0" y="933298"/>
                  </a:cubicBezTo>
                  <a:lnTo>
                    <a:pt x="0" y="49504"/>
                  </a:lnTo>
                  <a:cubicBezTo>
                    <a:pt x="0" y="22164"/>
                    <a:pt x="22164" y="0"/>
                    <a:pt x="4950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34" name="矩形 133"/>
            <p:cNvSpPr>
              <a:spLocks noChangeArrowheads="1"/>
            </p:cNvSpPr>
            <p:nvPr/>
          </p:nvSpPr>
          <p:spPr bwMode="auto">
            <a:xfrm>
              <a:off x="1777792" y="3870367"/>
              <a:ext cx="10080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ea typeface="微软雅黑" panose="020B0503020204020204" pitchFamily="34" charset="-122"/>
                </a:rPr>
                <a:t>点击添加文本内容</a:t>
              </a:r>
              <a:endParaRPr lang="zh-CN" altLang="en-US" sz="140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794500" y="1524000"/>
            <a:ext cx="1185863" cy="1208088"/>
            <a:chOff x="6794296" y="1524456"/>
            <a:chExt cx="1185639" cy="1208079"/>
          </a:xfrm>
        </p:grpSpPr>
        <p:sp>
          <p:nvSpPr>
            <p:cNvPr id="57" name="圆角矩形 42"/>
            <p:cNvSpPr/>
            <p:nvPr/>
          </p:nvSpPr>
          <p:spPr>
            <a:xfrm>
              <a:off x="6794296" y="1524456"/>
              <a:ext cx="1185639" cy="1208079"/>
            </a:xfrm>
            <a:custGeom>
              <a:avLst/>
              <a:gdLst>
                <a:gd name="connsiteX0" fmla="*/ 49504 w 1185639"/>
                <a:gd name="connsiteY0" fmla="*/ 0 h 1208079"/>
                <a:gd name="connsiteX1" fmla="*/ 1136135 w 1185639"/>
                <a:gd name="connsiteY1" fmla="*/ 0 h 1208079"/>
                <a:gd name="connsiteX2" fmla="*/ 1185639 w 1185639"/>
                <a:gd name="connsiteY2" fmla="*/ 49504 h 1208079"/>
                <a:gd name="connsiteX3" fmla="*/ 1185639 w 1185639"/>
                <a:gd name="connsiteY3" fmla="*/ 933298 h 1208079"/>
                <a:gd name="connsiteX4" fmla="*/ 1136135 w 1185639"/>
                <a:gd name="connsiteY4" fmla="*/ 982802 h 1208079"/>
                <a:gd name="connsiteX5" fmla="*/ 287728 w 1185639"/>
                <a:gd name="connsiteY5" fmla="*/ 982802 h 1208079"/>
                <a:gd name="connsiteX6" fmla="*/ 368469 w 1185639"/>
                <a:gd name="connsiteY6" fmla="*/ 1208079 h 1208079"/>
                <a:gd name="connsiteX7" fmla="*/ 114883 w 1185639"/>
                <a:gd name="connsiteY7" fmla="*/ 982802 h 1208079"/>
                <a:gd name="connsiteX8" fmla="*/ 49504 w 1185639"/>
                <a:gd name="connsiteY8" fmla="*/ 982802 h 1208079"/>
                <a:gd name="connsiteX9" fmla="*/ 0 w 1185639"/>
                <a:gd name="connsiteY9" fmla="*/ 933298 h 1208079"/>
                <a:gd name="connsiteX10" fmla="*/ 0 w 1185639"/>
                <a:gd name="connsiteY10" fmla="*/ 49504 h 1208079"/>
                <a:gd name="connsiteX11" fmla="*/ 49504 w 1185639"/>
                <a:gd name="connsiteY11" fmla="*/ 0 h 120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5639" h="1208079">
                  <a:moveTo>
                    <a:pt x="49504" y="0"/>
                  </a:moveTo>
                  <a:lnTo>
                    <a:pt x="1136135" y="0"/>
                  </a:lnTo>
                  <a:cubicBezTo>
                    <a:pt x="1163475" y="0"/>
                    <a:pt x="1185639" y="22164"/>
                    <a:pt x="1185639" y="49504"/>
                  </a:cubicBezTo>
                  <a:lnTo>
                    <a:pt x="1185639" y="933298"/>
                  </a:lnTo>
                  <a:cubicBezTo>
                    <a:pt x="1185639" y="960638"/>
                    <a:pt x="1163475" y="982802"/>
                    <a:pt x="1136135" y="982802"/>
                  </a:cubicBezTo>
                  <a:lnTo>
                    <a:pt x="287728" y="982802"/>
                  </a:lnTo>
                  <a:lnTo>
                    <a:pt x="368469" y="1208079"/>
                  </a:lnTo>
                  <a:lnTo>
                    <a:pt x="114883" y="982802"/>
                  </a:lnTo>
                  <a:lnTo>
                    <a:pt x="49504" y="982802"/>
                  </a:lnTo>
                  <a:cubicBezTo>
                    <a:pt x="22164" y="982802"/>
                    <a:pt x="0" y="960638"/>
                    <a:pt x="0" y="933298"/>
                  </a:cubicBezTo>
                  <a:lnTo>
                    <a:pt x="0" y="49504"/>
                  </a:lnTo>
                  <a:cubicBezTo>
                    <a:pt x="0" y="22164"/>
                    <a:pt x="22164" y="0"/>
                    <a:pt x="4950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32" name="矩形 133"/>
            <p:cNvSpPr>
              <a:spLocks noChangeArrowheads="1"/>
            </p:cNvSpPr>
            <p:nvPr/>
          </p:nvSpPr>
          <p:spPr bwMode="auto">
            <a:xfrm>
              <a:off x="6868813" y="1734177"/>
              <a:ext cx="10080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ea typeface="微软雅黑" panose="020B0503020204020204" pitchFamily="34" charset="-122"/>
                </a:rPr>
                <a:t>点击添加文本内容</a:t>
              </a:r>
              <a:endParaRPr lang="zh-CN" altLang="en-US" sz="140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 bwMode="auto">
          <a:xfrm>
            <a:off x="949325" y="3935413"/>
            <a:ext cx="2449513" cy="1365250"/>
            <a:chOff x="949020" y="3872100"/>
            <a:chExt cx="2449318" cy="1366535"/>
          </a:xfrm>
        </p:grpSpPr>
        <p:sp>
          <p:nvSpPr>
            <p:cNvPr id="35871" name="TextBox 12"/>
            <p:cNvSpPr txBox="1">
              <a:spLocks noChangeArrowheads="1"/>
            </p:cNvSpPr>
            <p:nvPr/>
          </p:nvSpPr>
          <p:spPr bwMode="auto">
            <a:xfrm>
              <a:off x="949020" y="4222972"/>
              <a:ext cx="218847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72" name="组合 5"/>
            <p:cNvGrpSpPr/>
            <p:nvPr/>
          </p:nvGrpSpPr>
          <p:grpSpPr bwMode="auto">
            <a:xfrm>
              <a:off x="962902" y="3872100"/>
              <a:ext cx="2435436" cy="372253"/>
              <a:chOff x="962902" y="3872100"/>
              <a:chExt cx="2435436" cy="372253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982355" y="3872100"/>
                <a:ext cx="2092158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982355" y="4243925"/>
                <a:ext cx="2092158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75" name="TextBox 13"/>
              <p:cNvSpPr txBox="1">
                <a:spLocks noChangeArrowheads="1"/>
              </p:cNvSpPr>
              <p:nvPr/>
            </p:nvSpPr>
            <p:spPr bwMode="auto">
              <a:xfrm>
                <a:off x="962902" y="3894572"/>
                <a:ext cx="2435436" cy="3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985838" y="2124075"/>
            <a:ext cx="2093912" cy="1570038"/>
            <a:chOff x="986034" y="2123410"/>
            <a:chExt cx="2093686" cy="1570265"/>
          </a:xfrm>
        </p:grpSpPr>
        <p:pic>
          <p:nvPicPr>
            <p:cNvPr id="3074" name="Picture 2" descr="C:\Users\ADMINI~1\AppData\Local\Temp\360zip$Temp\360$5\0008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86034" y="2123410"/>
              <a:ext cx="2093686" cy="15702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直角三角形 6"/>
            <p:cNvSpPr/>
            <p:nvPr/>
          </p:nvSpPr>
          <p:spPr>
            <a:xfrm>
              <a:off x="986034" y="3450752"/>
              <a:ext cx="228575" cy="242923"/>
            </a:xfrm>
            <a:prstGeom prst="rtTriangle">
              <a:avLst/>
            </a:pr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963613" y="1393825"/>
            <a:ext cx="2478087" cy="368300"/>
            <a:chOff x="964083" y="1393168"/>
            <a:chExt cx="2477463" cy="369180"/>
          </a:xfrm>
        </p:grpSpPr>
        <p:sp>
          <p:nvSpPr>
            <p:cNvPr id="35867" name="TextBox 14"/>
            <p:cNvSpPr txBox="1">
              <a:spLocks noChangeArrowheads="1"/>
            </p:cNvSpPr>
            <p:nvPr/>
          </p:nvSpPr>
          <p:spPr bwMode="auto">
            <a:xfrm>
              <a:off x="1006110" y="1393168"/>
              <a:ext cx="2435436" cy="36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963840" y="1477750"/>
              <a:ext cx="184590" cy="184104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3522663" y="2124075"/>
            <a:ext cx="2093912" cy="1570038"/>
            <a:chOff x="3522607" y="2123410"/>
            <a:chExt cx="2093685" cy="1570265"/>
          </a:xfrm>
        </p:grpSpPr>
        <p:pic>
          <p:nvPicPr>
            <p:cNvPr id="3075" name="Picture 3" descr="C:\Users\ADMINI~1\AppData\Local\Temp\360zip$Temp\360$6\0011.jpg"/>
            <p:cNvPicPr>
              <a:picLocks noChangeAspect="1" noChangeArrowheads="1"/>
            </p:cNvPicPr>
            <p:nvPr/>
          </p:nvPicPr>
          <p:blipFill rotWithShape="1">
            <a:blip r:embed="rId2"/>
            <a:srcRect t="23206" b="20544"/>
            <a:stretch>
              <a:fillRect/>
            </a:stretch>
          </p:blipFill>
          <p:spPr bwMode="auto">
            <a:xfrm>
              <a:off x="3522607" y="2123410"/>
              <a:ext cx="2093685" cy="15702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直角三角形 17"/>
            <p:cNvSpPr/>
            <p:nvPr/>
          </p:nvSpPr>
          <p:spPr>
            <a:xfrm>
              <a:off x="3522607" y="3450752"/>
              <a:ext cx="228575" cy="242923"/>
            </a:xfrm>
            <a:prstGeom prst="rtTriangle">
              <a:avLst/>
            </a:pr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6059488" y="2124075"/>
            <a:ext cx="2093912" cy="1570038"/>
            <a:chOff x="6059178" y="2123410"/>
            <a:chExt cx="2093685" cy="1570264"/>
          </a:xfrm>
        </p:grpSpPr>
        <p:pic>
          <p:nvPicPr>
            <p:cNvPr id="3076" name="Picture 4" descr="C:\Users\ADMINI~1\AppData\Local\Temp\360zip$Temp\360$7\0004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59178" y="2123410"/>
              <a:ext cx="2093685" cy="157026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直角三角形 18"/>
            <p:cNvSpPr/>
            <p:nvPr/>
          </p:nvSpPr>
          <p:spPr>
            <a:xfrm>
              <a:off x="6059178" y="3450751"/>
              <a:ext cx="228575" cy="242923"/>
            </a:xfrm>
            <a:prstGeom prst="rtTriangle">
              <a:avLst/>
            </a:pr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503613" y="3935413"/>
            <a:ext cx="2436812" cy="1365250"/>
            <a:chOff x="3503331" y="3872100"/>
            <a:chExt cx="2436961" cy="1366535"/>
          </a:xfrm>
        </p:grpSpPr>
        <p:sp>
          <p:nvSpPr>
            <p:cNvPr id="35858" name="TextBox 21"/>
            <p:cNvSpPr txBox="1">
              <a:spLocks noChangeArrowheads="1"/>
            </p:cNvSpPr>
            <p:nvPr/>
          </p:nvSpPr>
          <p:spPr bwMode="auto">
            <a:xfrm>
              <a:off x="3503331" y="4222972"/>
              <a:ext cx="217553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59" name="组合 7"/>
            <p:cNvGrpSpPr/>
            <p:nvPr/>
          </p:nvGrpSpPr>
          <p:grpSpPr bwMode="auto">
            <a:xfrm>
              <a:off x="3504856" y="3872100"/>
              <a:ext cx="2435436" cy="372253"/>
              <a:chOff x="3504856" y="3872100"/>
              <a:chExt cx="2435436" cy="372253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523969" y="3872100"/>
                <a:ext cx="209245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523969" y="4243925"/>
                <a:ext cx="209245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62" name="TextBox 22"/>
              <p:cNvSpPr txBox="1">
                <a:spLocks noChangeArrowheads="1"/>
              </p:cNvSpPr>
              <p:nvPr/>
            </p:nvSpPr>
            <p:spPr bwMode="auto">
              <a:xfrm>
                <a:off x="3504856" y="3894572"/>
                <a:ext cx="2435436" cy="3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" name="组合 3071"/>
          <p:cNvGrpSpPr/>
          <p:nvPr/>
        </p:nvGrpSpPr>
        <p:grpSpPr bwMode="auto">
          <a:xfrm>
            <a:off x="6037263" y="3935413"/>
            <a:ext cx="2436812" cy="1365250"/>
            <a:chOff x="6037870" y="3872100"/>
            <a:chExt cx="2436961" cy="1366535"/>
          </a:xfrm>
        </p:grpSpPr>
        <p:sp>
          <p:nvSpPr>
            <p:cNvPr id="35853" name="TextBox 25"/>
            <p:cNvSpPr txBox="1">
              <a:spLocks noChangeArrowheads="1"/>
            </p:cNvSpPr>
            <p:nvPr/>
          </p:nvSpPr>
          <p:spPr bwMode="auto">
            <a:xfrm>
              <a:off x="6037870" y="4222972"/>
              <a:ext cx="217677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54" name="组合 8"/>
            <p:cNvGrpSpPr/>
            <p:nvPr/>
          </p:nvGrpSpPr>
          <p:grpSpPr bwMode="auto">
            <a:xfrm>
              <a:off x="6039395" y="3872100"/>
              <a:ext cx="2435436" cy="372253"/>
              <a:chOff x="6039395" y="3872100"/>
              <a:chExt cx="2435436" cy="372253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6058508" y="3872100"/>
                <a:ext cx="209245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6058508" y="4243925"/>
                <a:ext cx="209245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57" name="TextBox 26"/>
              <p:cNvSpPr txBox="1">
                <a:spLocks noChangeArrowheads="1"/>
              </p:cNvSpPr>
              <p:nvPr/>
            </p:nvSpPr>
            <p:spPr bwMode="auto">
              <a:xfrm>
                <a:off x="6039395" y="3894572"/>
                <a:ext cx="2435436" cy="3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年度工作亮点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851" name="TextBox 29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2" name="TextBox 30"/>
          <p:cNvSpPr txBox="1">
            <a:spLocks noChangeArrowheads="1"/>
          </p:cNvSpPr>
          <p:nvPr/>
        </p:nvSpPr>
        <p:spPr bwMode="auto">
          <a:xfrm>
            <a:off x="881063" y="738188"/>
            <a:ext cx="220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2A65AC"/>
                </a:solidFill>
                <a:latin typeface="Arial Black" panose="020B0A04020102020204" pitchFamily="34" charset="0"/>
              </a:rPr>
              <a:t>Annual Work Highlights</a:t>
            </a:r>
            <a:endParaRPr lang="zh-CN" altLang="en-US" sz="12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0" y="2208213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12" idx="0"/>
            <a:endCxn id="24" idx="3"/>
          </p:cNvCxnSpPr>
          <p:nvPr/>
        </p:nvCxnSpPr>
        <p:spPr>
          <a:xfrm>
            <a:off x="4227513" y="2206625"/>
            <a:ext cx="183356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3" name="组合 2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六边形 5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91" name="TextBox 6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9" name="组合 8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六边形 11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87" name="TextBox 12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15" name="组合 14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六边形 17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83" name="TextBox 18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21" name="组合 20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六边形 23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79" name="TextBox 24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7" name="矩形 46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5" name="TextBox 48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0" y="2208213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六边形 23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410" name="TextBox 35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71" name="组合 70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六边形 73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406" name="TextBox 74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77" name="组合 76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六边形 79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402" name="TextBox 80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83" name="组合 82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6" name="六边形 85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398" name="TextBox 86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4" name="矩形 43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94" name="TextBox 45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539552" y="1484784"/>
            <a:ext cx="3732359" cy="3909029"/>
            <a:chOff x="959" y="1160"/>
            <a:chExt cx="2345" cy="24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6"/>
            <p:cNvSpPr/>
            <p:nvPr/>
          </p:nvSpPr>
          <p:spPr bwMode="auto">
            <a:xfrm>
              <a:off x="959" y="1545"/>
              <a:ext cx="1698" cy="2071"/>
            </a:xfrm>
            <a:custGeom>
              <a:avLst/>
              <a:gdLst>
                <a:gd name="T0" fmla="*/ 97 w 719"/>
                <a:gd name="T1" fmla="*/ 235 h 877"/>
                <a:gd name="T2" fmla="*/ 94 w 719"/>
                <a:gd name="T3" fmla="*/ 280 h 877"/>
                <a:gd name="T4" fmla="*/ 93 w 719"/>
                <a:gd name="T5" fmla="*/ 289 h 877"/>
                <a:gd name="T6" fmla="*/ 17 w 719"/>
                <a:gd name="T7" fmla="*/ 394 h 877"/>
                <a:gd name="T8" fmla="*/ 66 w 719"/>
                <a:gd name="T9" fmla="*/ 449 h 877"/>
                <a:gd name="T10" fmla="*/ 57 w 719"/>
                <a:gd name="T11" fmla="*/ 484 h 877"/>
                <a:gd name="T12" fmla="*/ 87 w 719"/>
                <a:gd name="T13" fmla="*/ 508 h 877"/>
                <a:gd name="T14" fmla="*/ 84 w 719"/>
                <a:gd name="T15" fmla="*/ 564 h 877"/>
                <a:gd name="T16" fmla="*/ 88 w 719"/>
                <a:gd name="T17" fmla="*/ 628 h 877"/>
                <a:gd name="T18" fmla="*/ 265 w 719"/>
                <a:gd name="T19" fmla="*/ 747 h 877"/>
                <a:gd name="T20" fmla="*/ 265 w 719"/>
                <a:gd name="T21" fmla="*/ 877 h 877"/>
                <a:gd name="T22" fmla="*/ 360 w 719"/>
                <a:gd name="T23" fmla="*/ 812 h 877"/>
                <a:gd name="T24" fmla="*/ 456 w 719"/>
                <a:gd name="T25" fmla="*/ 877 h 877"/>
                <a:gd name="T26" fmla="*/ 456 w 719"/>
                <a:gd name="T27" fmla="*/ 761 h 877"/>
                <a:gd name="T28" fmla="*/ 156 w 719"/>
                <a:gd name="T29" fmla="*/ 297 h 877"/>
                <a:gd name="T30" fmla="*/ 402 w 719"/>
                <a:gd name="T31" fmla="*/ 51 h 877"/>
                <a:gd name="T32" fmla="*/ 610 w 719"/>
                <a:gd name="T33" fmla="*/ 336 h 877"/>
                <a:gd name="T34" fmla="*/ 696 w 719"/>
                <a:gd name="T35" fmla="*/ 336 h 877"/>
                <a:gd name="T36" fmla="*/ 402 w 719"/>
                <a:gd name="T37" fmla="*/ 0 h 877"/>
                <a:gd name="T38" fmla="*/ 97 w 719"/>
                <a:gd name="T39" fmla="*/ 235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9" h="877">
                  <a:moveTo>
                    <a:pt x="97" y="235"/>
                  </a:moveTo>
                  <a:cubicBezTo>
                    <a:pt x="89" y="259"/>
                    <a:pt x="95" y="267"/>
                    <a:pt x="94" y="280"/>
                  </a:cubicBezTo>
                  <a:cubicBezTo>
                    <a:pt x="94" y="283"/>
                    <a:pt x="93" y="286"/>
                    <a:pt x="93" y="289"/>
                  </a:cubicBezTo>
                  <a:cubicBezTo>
                    <a:pt x="88" y="306"/>
                    <a:pt x="70" y="333"/>
                    <a:pt x="17" y="394"/>
                  </a:cubicBezTo>
                  <a:cubicBezTo>
                    <a:pt x="0" y="412"/>
                    <a:pt x="50" y="427"/>
                    <a:pt x="66" y="449"/>
                  </a:cubicBezTo>
                  <a:cubicBezTo>
                    <a:pt x="73" y="459"/>
                    <a:pt x="58" y="472"/>
                    <a:pt x="57" y="484"/>
                  </a:cubicBezTo>
                  <a:cubicBezTo>
                    <a:pt x="58" y="490"/>
                    <a:pt x="80" y="504"/>
                    <a:pt x="87" y="508"/>
                  </a:cubicBezTo>
                  <a:cubicBezTo>
                    <a:pt x="36" y="517"/>
                    <a:pt x="86" y="536"/>
                    <a:pt x="84" y="564"/>
                  </a:cubicBezTo>
                  <a:cubicBezTo>
                    <a:pt x="83" y="578"/>
                    <a:pt x="68" y="598"/>
                    <a:pt x="88" y="628"/>
                  </a:cubicBezTo>
                  <a:cubicBezTo>
                    <a:pt x="113" y="662"/>
                    <a:pt x="265" y="622"/>
                    <a:pt x="265" y="747"/>
                  </a:cubicBezTo>
                  <a:cubicBezTo>
                    <a:pt x="265" y="877"/>
                    <a:pt x="265" y="877"/>
                    <a:pt x="265" y="877"/>
                  </a:cubicBezTo>
                  <a:cubicBezTo>
                    <a:pt x="360" y="812"/>
                    <a:pt x="360" y="812"/>
                    <a:pt x="360" y="812"/>
                  </a:cubicBezTo>
                  <a:cubicBezTo>
                    <a:pt x="456" y="877"/>
                    <a:pt x="456" y="877"/>
                    <a:pt x="456" y="877"/>
                  </a:cubicBezTo>
                  <a:cubicBezTo>
                    <a:pt x="456" y="761"/>
                    <a:pt x="456" y="761"/>
                    <a:pt x="456" y="761"/>
                  </a:cubicBezTo>
                  <a:cubicBezTo>
                    <a:pt x="456" y="555"/>
                    <a:pt x="156" y="583"/>
                    <a:pt x="156" y="297"/>
                  </a:cubicBezTo>
                  <a:cubicBezTo>
                    <a:pt x="156" y="161"/>
                    <a:pt x="266" y="51"/>
                    <a:pt x="402" y="51"/>
                  </a:cubicBezTo>
                  <a:cubicBezTo>
                    <a:pt x="567" y="51"/>
                    <a:pt x="645" y="199"/>
                    <a:pt x="610" y="336"/>
                  </a:cubicBezTo>
                  <a:cubicBezTo>
                    <a:pt x="696" y="336"/>
                    <a:pt x="696" y="336"/>
                    <a:pt x="696" y="336"/>
                  </a:cubicBezTo>
                  <a:cubicBezTo>
                    <a:pt x="719" y="159"/>
                    <a:pt x="582" y="0"/>
                    <a:pt x="402" y="0"/>
                  </a:cubicBezTo>
                  <a:cubicBezTo>
                    <a:pt x="262" y="0"/>
                    <a:pt x="142" y="106"/>
                    <a:pt x="97" y="235"/>
                  </a:cubicBez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1415" y="1160"/>
              <a:ext cx="1889" cy="1745"/>
            </a:xfrm>
            <a:custGeom>
              <a:avLst/>
              <a:gdLst>
                <a:gd name="T0" fmla="*/ 631 w 800"/>
                <a:gd name="T1" fmla="*/ 0 h 739"/>
                <a:gd name="T2" fmla="*/ 800 w 800"/>
                <a:gd name="T3" fmla="*/ 140 h 739"/>
                <a:gd name="T4" fmla="*/ 631 w 800"/>
                <a:gd name="T5" fmla="*/ 280 h 739"/>
                <a:gd name="T6" fmla="*/ 631 w 800"/>
                <a:gd name="T7" fmla="*/ 227 h 739"/>
                <a:gd name="T8" fmla="*/ 235 w 800"/>
                <a:gd name="T9" fmla="*/ 326 h 739"/>
                <a:gd name="T10" fmla="*/ 194 w 800"/>
                <a:gd name="T11" fmla="*/ 562 h 739"/>
                <a:gd name="T12" fmla="*/ 417 w 800"/>
                <a:gd name="T13" fmla="*/ 498 h 739"/>
                <a:gd name="T14" fmla="*/ 503 w 800"/>
                <a:gd name="T15" fmla="*/ 499 h 739"/>
                <a:gd name="T16" fmla="*/ 137 w 800"/>
                <a:gd name="T17" fmla="*/ 650 h 739"/>
                <a:gd name="T18" fmla="*/ 144 w 800"/>
                <a:gd name="T19" fmla="*/ 246 h 739"/>
                <a:gd name="T20" fmla="*/ 631 w 800"/>
                <a:gd name="T21" fmla="*/ 58 h 739"/>
                <a:gd name="T22" fmla="*/ 631 w 800"/>
                <a:gd name="T23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0" h="739">
                  <a:moveTo>
                    <a:pt x="631" y="0"/>
                  </a:moveTo>
                  <a:cubicBezTo>
                    <a:pt x="800" y="140"/>
                    <a:pt x="800" y="140"/>
                    <a:pt x="800" y="140"/>
                  </a:cubicBezTo>
                  <a:cubicBezTo>
                    <a:pt x="631" y="280"/>
                    <a:pt x="631" y="280"/>
                    <a:pt x="631" y="280"/>
                  </a:cubicBezTo>
                  <a:cubicBezTo>
                    <a:pt x="631" y="227"/>
                    <a:pt x="631" y="227"/>
                    <a:pt x="631" y="227"/>
                  </a:cubicBezTo>
                  <a:cubicBezTo>
                    <a:pt x="484" y="221"/>
                    <a:pt x="320" y="244"/>
                    <a:pt x="235" y="326"/>
                  </a:cubicBezTo>
                  <a:cubicBezTo>
                    <a:pt x="139" y="419"/>
                    <a:pt x="150" y="510"/>
                    <a:pt x="194" y="562"/>
                  </a:cubicBezTo>
                  <a:cubicBezTo>
                    <a:pt x="241" y="617"/>
                    <a:pt x="374" y="629"/>
                    <a:pt x="417" y="498"/>
                  </a:cubicBezTo>
                  <a:cubicBezTo>
                    <a:pt x="503" y="499"/>
                    <a:pt x="503" y="499"/>
                    <a:pt x="503" y="499"/>
                  </a:cubicBezTo>
                  <a:cubicBezTo>
                    <a:pt x="468" y="713"/>
                    <a:pt x="255" y="739"/>
                    <a:pt x="137" y="650"/>
                  </a:cubicBezTo>
                  <a:cubicBezTo>
                    <a:pt x="38" y="576"/>
                    <a:pt x="0" y="398"/>
                    <a:pt x="144" y="246"/>
                  </a:cubicBezTo>
                  <a:cubicBezTo>
                    <a:pt x="249" y="135"/>
                    <a:pt x="466" y="65"/>
                    <a:pt x="631" y="58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861" y="1741"/>
              <a:ext cx="1009" cy="567"/>
            </a:xfrm>
            <a:custGeom>
              <a:avLst/>
              <a:gdLst>
                <a:gd name="T0" fmla="*/ 0 w 427"/>
                <a:gd name="T1" fmla="*/ 240 h 240"/>
                <a:gd name="T2" fmla="*/ 380 w 427"/>
                <a:gd name="T3" fmla="*/ 18 h 240"/>
                <a:gd name="T4" fmla="*/ 380 w 427"/>
                <a:gd name="T5" fmla="*/ 0 h 240"/>
                <a:gd name="T6" fmla="*/ 427 w 427"/>
                <a:gd name="T7" fmla="*/ 38 h 240"/>
                <a:gd name="T8" fmla="*/ 380 w 427"/>
                <a:gd name="T9" fmla="*/ 75 h 240"/>
                <a:gd name="T10" fmla="*/ 380 w 427"/>
                <a:gd name="T11" fmla="*/ 54 h 240"/>
                <a:gd name="T12" fmla="*/ 0 w 427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240">
                  <a:moveTo>
                    <a:pt x="0" y="240"/>
                  </a:moveTo>
                  <a:cubicBezTo>
                    <a:pt x="3" y="143"/>
                    <a:pt x="114" y="0"/>
                    <a:pt x="380" y="18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427" y="38"/>
                    <a:pt x="427" y="38"/>
                    <a:pt x="427" y="38"/>
                  </a:cubicBezTo>
                  <a:cubicBezTo>
                    <a:pt x="380" y="75"/>
                    <a:pt x="380" y="75"/>
                    <a:pt x="380" y="75"/>
                  </a:cubicBezTo>
                  <a:cubicBezTo>
                    <a:pt x="380" y="54"/>
                    <a:pt x="380" y="54"/>
                    <a:pt x="380" y="54"/>
                  </a:cubicBezTo>
                  <a:cubicBezTo>
                    <a:pt x="169" y="29"/>
                    <a:pt x="18" y="132"/>
                    <a:pt x="0" y="2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368800" y="1700213"/>
            <a:ext cx="3700463" cy="742950"/>
            <a:chOff x="4340067" y="1700808"/>
            <a:chExt cx="3699374" cy="742438"/>
          </a:xfrm>
        </p:grpSpPr>
        <p:grpSp>
          <p:nvGrpSpPr>
            <p:cNvPr id="11" name="组合 10"/>
            <p:cNvGrpSpPr/>
            <p:nvPr/>
          </p:nvGrpSpPr>
          <p:grpSpPr>
            <a:xfrm>
              <a:off x="4340067" y="1700808"/>
              <a:ext cx="3699374" cy="742438"/>
              <a:chOff x="4340067" y="1741234"/>
              <a:chExt cx="3699374" cy="7424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等腰三角形 27"/>
              <p:cNvSpPr/>
              <p:nvPr/>
            </p:nvSpPr>
            <p:spPr>
              <a:xfrm flipV="1">
                <a:off x="4340067" y="1741234"/>
                <a:ext cx="3699374" cy="742438"/>
              </a:xfrm>
              <a:custGeom>
                <a:avLst/>
                <a:gdLst/>
                <a:ahLst/>
                <a:cxnLst/>
                <a:rect l="l" t="t" r="r" b="b"/>
                <a:pathLst>
                  <a:path w="2845167" h="571005">
                    <a:moveTo>
                      <a:pt x="76989" y="571005"/>
                    </a:moveTo>
                    <a:lnTo>
                      <a:pt x="2845167" y="571005"/>
                    </a:lnTo>
                    <a:lnTo>
                      <a:pt x="2845167" y="186069"/>
                    </a:lnTo>
                    <a:cubicBezTo>
                      <a:pt x="2845167" y="143549"/>
                      <a:pt x="2810698" y="109080"/>
                      <a:pt x="2768178" y="109080"/>
                    </a:cubicBezTo>
                    <a:lnTo>
                      <a:pt x="1520490" y="109080"/>
                    </a:lnTo>
                    <a:lnTo>
                      <a:pt x="1422583" y="0"/>
                    </a:lnTo>
                    <a:lnTo>
                      <a:pt x="1324677" y="109080"/>
                    </a:lnTo>
                    <a:lnTo>
                      <a:pt x="0" y="109080"/>
                    </a:lnTo>
                    <a:lnTo>
                      <a:pt x="0" y="494016"/>
                    </a:lnTo>
                    <a:cubicBezTo>
                      <a:pt x="0" y="536536"/>
                      <a:pt x="34469" y="571005"/>
                      <a:pt x="76989" y="5710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等腰三角形 27"/>
              <p:cNvSpPr/>
              <p:nvPr/>
            </p:nvSpPr>
            <p:spPr>
              <a:xfrm flipV="1">
                <a:off x="4340067" y="1741234"/>
                <a:ext cx="3699374" cy="553405"/>
              </a:xfrm>
              <a:custGeom>
                <a:avLst/>
                <a:gdLst/>
                <a:ahLst/>
                <a:cxnLst/>
                <a:rect l="l" t="t" r="r" b="b"/>
                <a:pathLst>
                  <a:path w="3699374" h="553405">
                    <a:moveTo>
                      <a:pt x="100103" y="553405"/>
                    </a:moveTo>
                    <a:lnTo>
                      <a:pt x="3699374" y="553405"/>
                    </a:lnTo>
                    <a:lnTo>
                      <a:pt x="3699374" y="278867"/>
                    </a:lnTo>
                    <a:cubicBezTo>
                      <a:pt x="3260952" y="392633"/>
                      <a:pt x="2765055" y="455710"/>
                      <a:pt x="2240070" y="455710"/>
                    </a:cubicBezTo>
                    <a:cubicBezTo>
                      <a:pt x="1371252" y="455710"/>
                      <a:pt x="582104" y="282953"/>
                      <a:pt x="0" y="0"/>
                    </a:cubicBezTo>
                    <a:lnTo>
                      <a:pt x="0" y="453302"/>
                    </a:lnTo>
                    <a:cubicBezTo>
                      <a:pt x="0" y="508587"/>
                      <a:pt x="44818" y="553405"/>
                      <a:pt x="100103" y="5534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910" name="TextBox 9"/>
            <p:cNvSpPr txBox="1">
              <a:spLocks noChangeArrowheads="1"/>
            </p:cNvSpPr>
            <p:nvPr/>
          </p:nvSpPr>
          <p:spPr bwMode="auto">
            <a:xfrm>
              <a:off x="4903136" y="1818111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368800" y="2387600"/>
            <a:ext cx="3700463" cy="738188"/>
            <a:chOff x="4355977" y="2387703"/>
            <a:chExt cx="3699374" cy="738208"/>
          </a:xfrm>
        </p:grpSpPr>
        <p:grpSp>
          <p:nvGrpSpPr>
            <p:cNvPr id="13" name="组合 12"/>
            <p:cNvGrpSpPr/>
            <p:nvPr/>
          </p:nvGrpSpPr>
          <p:grpSpPr>
            <a:xfrm>
              <a:off x="4355977" y="2387703"/>
              <a:ext cx="3699374" cy="738208"/>
              <a:chOff x="4355977" y="2440726"/>
              <a:chExt cx="3699374" cy="73820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等腰三角形 30"/>
              <p:cNvSpPr/>
              <p:nvPr/>
            </p:nvSpPr>
            <p:spPr>
              <a:xfrm flipV="1">
                <a:off x="4355977" y="2440726"/>
                <a:ext cx="3699374" cy="738208"/>
              </a:xfrm>
              <a:custGeom>
                <a:avLst/>
                <a:gdLst/>
                <a:ahLst/>
                <a:cxnLst/>
                <a:rect l="l" t="t" r="r" b="b"/>
                <a:pathLst>
                  <a:path w="2845167" h="567751">
                    <a:moveTo>
                      <a:pt x="76989" y="567751"/>
                    </a:moveTo>
                    <a:lnTo>
                      <a:pt x="1323359" y="567751"/>
                    </a:lnTo>
                    <a:lnTo>
                      <a:pt x="1422583" y="457203"/>
                    </a:lnTo>
                    <a:lnTo>
                      <a:pt x="1521807" y="567751"/>
                    </a:lnTo>
                    <a:lnTo>
                      <a:pt x="2845167" y="567751"/>
                    </a:lnTo>
                    <a:lnTo>
                      <a:pt x="2845167" y="182815"/>
                    </a:lnTo>
                    <a:cubicBezTo>
                      <a:pt x="2845167" y="140295"/>
                      <a:pt x="2810698" y="105826"/>
                      <a:pt x="2768178" y="105826"/>
                    </a:cubicBezTo>
                    <a:lnTo>
                      <a:pt x="1517569" y="105826"/>
                    </a:lnTo>
                    <a:lnTo>
                      <a:pt x="1422583" y="0"/>
                    </a:lnTo>
                    <a:lnTo>
                      <a:pt x="1327598" y="105826"/>
                    </a:lnTo>
                    <a:lnTo>
                      <a:pt x="0" y="105826"/>
                    </a:lnTo>
                    <a:lnTo>
                      <a:pt x="0" y="490762"/>
                    </a:lnTo>
                    <a:cubicBezTo>
                      <a:pt x="0" y="533282"/>
                      <a:pt x="34469" y="567751"/>
                      <a:pt x="76989" y="5677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等腰三角形 27"/>
              <p:cNvSpPr/>
              <p:nvPr/>
            </p:nvSpPr>
            <p:spPr>
              <a:xfrm flipV="1">
                <a:off x="4355977" y="2440726"/>
                <a:ext cx="3699374" cy="553405"/>
              </a:xfrm>
              <a:custGeom>
                <a:avLst/>
                <a:gdLst/>
                <a:ahLst/>
                <a:cxnLst/>
                <a:rect l="l" t="t" r="r" b="b"/>
                <a:pathLst>
                  <a:path w="3699374" h="553405">
                    <a:moveTo>
                      <a:pt x="1980641" y="553405"/>
                    </a:moveTo>
                    <a:lnTo>
                      <a:pt x="3699374" y="553405"/>
                    </a:lnTo>
                    <a:lnTo>
                      <a:pt x="3699374" y="278867"/>
                    </a:lnTo>
                    <a:cubicBezTo>
                      <a:pt x="3260952" y="392633"/>
                      <a:pt x="2765055" y="455710"/>
                      <a:pt x="2240070" y="455710"/>
                    </a:cubicBezTo>
                    <a:cubicBezTo>
                      <a:pt x="2121933" y="455710"/>
                      <a:pt x="2005269" y="452516"/>
                      <a:pt x="1890433" y="445651"/>
                    </a:cubicBezTo>
                    <a:close/>
                    <a:moveTo>
                      <a:pt x="100103" y="553405"/>
                    </a:moveTo>
                    <a:lnTo>
                      <a:pt x="1718733" y="553405"/>
                    </a:lnTo>
                    <a:lnTo>
                      <a:pt x="1813751" y="439906"/>
                    </a:lnTo>
                    <a:cubicBezTo>
                      <a:pt x="1114401" y="395176"/>
                      <a:pt x="485259" y="235878"/>
                      <a:pt x="0" y="0"/>
                    </a:cubicBezTo>
                    <a:lnTo>
                      <a:pt x="0" y="453302"/>
                    </a:lnTo>
                    <a:cubicBezTo>
                      <a:pt x="0" y="508587"/>
                      <a:pt x="44818" y="553405"/>
                      <a:pt x="100103" y="5534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908" name="TextBox 38"/>
            <p:cNvSpPr txBox="1">
              <a:spLocks noChangeArrowheads="1"/>
            </p:cNvSpPr>
            <p:nvPr/>
          </p:nvSpPr>
          <p:spPr bwMode="auto">
            <a:xfrm>
              <a:off x="4890719" y="2600127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4368800" y="3070225"/>
            <a:ext cx="3700463" cy="738188"/>
            <a:chOff x="4355977" y="3070368"/>
            <a:chExt cx="3699374" cy="738208"/>
          </a:xfrm>
        </p:grpSpPr>
        <p:grpSp>
          <p:nvGrpSpPr>
            <p:cNvPr id="35" name="组合 34"/>
            <p:cNvGrpSpPr/>
            <p:nvPr/>
          </p:nvGrpSpPr>
          <p:grpSpPr>
            <a:xfrm>
              <a:off x="4355977" y="3070368"/>
              <a:ext cx="3699374" cy="738208"/>
              <a:chOff x="4355977" y="2440726"/>
              <a:chExt cx="3699374" cy="73820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等腰三角形 30"/>
              <p:cNvSpPr/>
              <p:nvPr/>
            </p:nvSpPr>
            <p:spPr>
              <a:xfrm flipV="1">
                <a:off x="4355977" y="2440726"/>
                <a:ext cx="3699374" cy="738208"/>
              </a:xfrm>
              <a:custGeom>
                <a:avLst/>
                <a:gdLst/>
                <a:ahLst/>
                <a:cxnLst/>
                <a:rect l="l" t="t" r="r" b="b"/>
                <a:pathLst>
                  <a:path w="2845167" h="567751">
                    <a:moveTo>
                      <a:pt x="76989" y="567751"/>
                    </a:moveTo>
                    <a:lnTo>
                      <a:pt x="1323359" y="567751"/>
                    </a:lnTo>
                    <a:lnTo>
                      <a:pt x="1422583" y="457203"/>
                    </a:lnTo>
                    <a:lnTo>
                      <a:pt x="1521807" y="567751"/>
                    </a:lnTo>
                    <a:lnTo>
                      <a:pt x="2845167" y="567751"/>
                    </a:lnTo>
                    <a:lnTo>
                      <a:pt x="2845167" y="182815"/>
                    </a:lnTo>
                    <a:cubicBezTo>
                      <a:pt x="2845167" y="140295"/>
                      <a:pt x="2810698" y="105826"/>
                      <a:pt x="2768178" y="105826"/>
                    </a:cubicBezTo>
                    <a:lnTo>
                      <a:pt x="1517569" y="105826"/>
                    </a:lnTo>
                    <a:lnTo>
                      <a:pt x="1422583" y="0"/>
                    </a:lnTo>
                    <a:lnTo>
                      <a:pt x="1327598" y="105826"/>
                    </a:lnTo>
                    <a:lnTo>
                      <a:pt x="0" y="105826"/>
                    </a:lnTo>
                    <a:lnTo>
                      <a:pt x="0" y="490762"/>
                    </a:lnTo>
                    <a:cubicBezTo>
                      <a:pt x="0" y="533282"/>
                      <a:pt x="34469" y="567751"/>
                      <a:pt x="76989" y="5677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等腰三角形 27"/>
              <p:cNvSpPr/>
              <p:nvPr/>
            </p:nvSpPr>
            <p:spPr>
              <a:xfrm flipV="1">
                <a:off x="4355977" y="2440726"/>
                <a:ext cx="3699374" cy="553405"/>
              </a:xfrm>
              <a:custGeom>
                <a:avLst/>
                <a:gdLst/>
                <a:ahLst/>
                <a:cxnLst/>
                <a:rect l="l" t="t" r="r" b="b"/>
                <a:pathLst>
                  <a:path w="3699374" h="553405">
                    <a:moveTo>
                      <a:pt x="1980641" y="553405"/>
                    </a:moveTo>
                    <a:lnTo>
                      <a:pt x="3699374" y="553405"/>
                    </a:lnTo>
                    <a:lnTo>
                      <a:pt x="3699374" y="278867"/>
                    </a:lnTo>
                    <a:cubicBezTo>
                      <a:pt x="3260952" y="392633"/>
                      <a:pt x="2765055" y="455710"/>
                      <a:pt x="2240070" y="455710"/>
                    </a:cubicBezTo>
                    <a:cubicBezTo>
                      <a:pt x="2121933" y="455710"/>
                      <a:pt x="2005269" y="452516"/>
                      <a:pt x="1890433" y="445651"/>
                    </a:cubicBezTo>
                    <a:close/>
                    <a:moveTo>
                      <a:pt x="100103" y="553405"/>
                    </a:moveTo>
                    <a:lnTo>
                      <a:pt x="1718733" y="553405"/>
                    </a:lnTo>
                    <a:lnTo>
                      <a:pt x="1813751" y="439906"/>
                    </a:lnTo>
                    <a:cubicBezTo>
                      <a:pt x="1114401" y="395176"/>
                      <a:pt x="485259" y="235878"/>
                      <a:pt x="0" y="0"/>
                    </a:cubicBezTo>
                    <a:lnTo>
                      <a:pt x="0" y="453302"/>
                    </a:lnTo>
                    <a:cubicBezTo>
                      <a:pt x="0" y="508587"/>
                      <a:pt x="44818" y="553405"/>
                      <a:pt x="100103" y="5534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906" name="TextBox 39"/>
            <p:cNvSpPr txBox="1">
              <a:spLocks noChangeArrowheads="1"/>
            </p:cNvSpPr>
            <p:nvPr/>
          </p:nvSpPr>
          <p:spPr bwMode="auto">
            <a:xfrm>
              <a:off x="4890719" y="3271543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368800" y="3752850"/>
            <a:ext cx="3700463" cy="738188"/>
            <a:chOff x="4355977" y="3753033"/>
            <a:chExt cx="3699374" cy="738208"/>
          </a:xfrm>
        </p:grpSpPr>
        <p:grpSp>
          <p:nvGrpSpPr>
            <p:cNvPr id="38" name="组合 37"/>
            <p:cNvGrpSpPr/>
            <p:nvPr/>
          </p:nvGrpSpPr>
          <p:grpSpPr>
            <a:xfrm>
              <a:off x="4355977" y="3753033"/>
              <a:ext cx="3699374" cy="738208"/>
              <a:chOff x="4355977" y="2440726"/>
              <a:chExt cx="3699374" cy="73820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等腰三角形 30"/>
              <p:cNvSpPr/>
              <p:nvPr/>
            </p:nvSpPr>
            <p:spPr>
              <a:xfrm flipV="1">
                <a:off x="4355977" y="2440726"/>
                <a:ext cx="3699374" cy="738208"/>
              </a:xfrm>
              <a:custGeom>
                <a:avLst/>
                <a:gdLst/>
                <a:ahLst/>
                <a:cxnLst/>
                <a:rect l="l" t="t" r="r" b="b"/>
                <a:pathLst>
                  <a:path w="2845167" h="567751">
                    <a:moveTo>
                      <a:pt x="76989" y="567751"/>
                    </a:moveTo>
                    <a:lnTo>
                      <a:pt x="1323359" y="567751"/>
                    </a:lnTo>
                    <a:lnTo>
                      <a:pt x="1422583" y="457203"/>
                    </a:lnTo>
                    <a:lnTo>
                      <a:pt x="1521807" y="567751"/>
                    </a:lnTo>
                    <a:lnTo>
                      <a:pt x="2845167" y="567751"/>
                    </a:lnTo>
                    <a:lnTo>
                      <a:pt x="2845167" y="182815"/>
                    </a:lnTo>
                    <a:cubicBezTo>
                      <a:pt x="2845167" y="140295"/>
                      <a:pt x="2810698" y="105826"/>
                      <a:pt x="2768178" y="105826"/>
                    </a:cubicBezTo>
                    <a:lnTo>
                      <a:pt x="1517569" y="105826"/>
                    </a:lnTo>
                    <a:lnTo>
                      <a:pt x="1422583" y="0"/>
                    </a:lnTo>
                    <a:lnTo>
                      <a:pt x="1327598" y="105826"/>
                    </a:lnTo>
                    <a:lnTo>
                      <a:pt x="0" y="105826"/>
                    </a:lnTo>
                    <a:lnTo>
                      <a:pt x="0" y="490762"/>
                    </a:lnTo>
                    <a:cubicBezTo>
                      <a:pt x="0" y="533282"/>
                      <a:pt x="34469" y="567751"/>
                      <a:pt x="76989" y="5677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等腰三角形 27"/>
              <p:cNvSpPr/>
              <p:nvPr/>
            </p:nvSpPr>
            <p:spPr>
              <a:xfrm flipV="1">
                <a:off x="4355977" y="2440726"/>
                <a:ext cx="3699374" cy="553405"/>
              </a:xfrm>
              <a:custGeom>
                <a:avLst/>
                <a:gdLst/>
                <a:ahLst/>
                <a:cxnLst/>
                <a:rect l="l" t="t" r="r" b="b"/>
                <a:pathLst>
                  <a:path w="3699374" h="553405">
                    <a:moveTo>
                      <a:pt x="1980641" y="553405"/>
                    </a:moveTo>
                    <a:lnTo>
                      <a:pt x="3699374" y="553405"/>
                    </a:lnTo>
                    <a:lnTo>
                      <a:pt x="3699374" y="278867"/>
                    </a:lnTo>
                    <a:cubicBezTo>
                      <a:pt x="3260952" y="392633"/>
                      <a:pt x="2765055" y="455710"/>
                      <a:pt x="2240070" y="455710"/>
                    </a:cubicBezTo>
                    <a:cubicBezTo>
                      <a:pt x="2121933" y="455710"/>
                      <a:pt x="2005269" y="452516"/>
                      <a:pt x="1890433" y="445651"/>
                    </a:cubicBezTo>
                    <a:close/>
                    <a:moveTo>
                      <a:pt x="100103" y="553405"/>
                    </a:moveTo>
                    <a:lnTo>
                      <a:pt x="1718733" y="553405"/>
                    </a:lnTo>
                    <a:lnTo>
                      <a:pt x="1813751" y="439906"/>
                    </a:lnTo>
                    <a:cubicBezTo>
                      <a:pt x="1114401" y="395176"/>
                      <a:pt x="485259" y="235878"/>
                      <a:pt x="0" y="0"/>
                    </a:cubicBezTo>
                    <a:lnTo>
                      <a:pt x="0" y="453302"/>
                    </a:lnTo>
                    <a:cubicBezTo>
                      <a:pt x="0" y="508587"/>
                      <a:pt x="44818" y="553405"/>
                      <a:pt x="100103" y="5534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904" name="TextBox 40"/>
            <p:cNvSpPr txBox="1">
              <a:spLocks noChangeArrowheads="1"/>
            </p:cNvSpPr>
            <p:nvPr/>
          </p:nvSpPr>
          <p:spPr bwMode="auto">
            <a:xfrm>
              <a:off x="4890719" y="3952860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4371975" y="4505325"/>
            <a:ext cx="3743325" cy="1503363"/>
            <a:chOff x="4355977" y="4505765"/>
            <a:chExt cx="3742302" cy="1503048"/>
          </a:xfrm>
        </p:grpSpPr>
        <p:sp>
          <p:nvSpPr>
            <p:cNvPr id="44" name="等腰三角形 43"/>
            <p:cNvSpPr/>
            <p:nvPr/>
          </p:nvSpPr>
          <p:spPr>
            <a:xfrm flipV="1">
              <a:off x="4355977" y="4505765"/>
              <a:ext cx="3726431" cy="155542"/>
            </a:xfrm>
            <a:custGeom>
              <a:avLst/>
              <a:gdLst>
                <a:gd name="connsiteX0" fmla="*/ 0 w 347684"/>
                <a:gd name="connsiteY0" fmla="*/ 183605 h 183605"/>
                <a:gd name="connsiteX1" fmla="*/ 173842 w 347684"/>
                <a:gd name="connsiteY1" fmla="*/ 0 h 183605"/>
                <a:gd name="connsiteX2" fmla="*/ 347684 w 347684"/>
                <a:gd name="connsiteY2" fmla="*/ 183605 h 183605"/>
                <a:gd name="connsiteX3" fmla="*/ 0 w 347684"/>
                <a:gd name="connsiteY3" fmla="*/ 183605 h 183605"/>
                <a:gd name="connsiteX0-1" fmla="*/ 347684 w 439124"/>
                <a:gd name="connsiteY0-2" fmla="*/ 183605 h 275045"/>
                <a:gd name="connsiteX1-3" fmla="*/ 0 w 439124"/>
                <a:gd name="connsiteY1-4" fmla="*/ 183605 h 275045"/>
                <a:gd name="connsiteX2-5" fmla="*/ 173842 w 439124"/>
                <a:gd name="connsiteY2-6" fmla="*/ 0 h 275045"/>
                <a:gd name="connsiteX3-7" fmla="*/ 439124 w 439124"/>
                <a:gd name="connsiteY3-8" fmla="*/ 275045 h 275045"/>
                <a:gd name="connsiteX0-9" fmla="*/ 0 w 2110740"/>
                <a:gd name="connsiteY0-10" fmla="*/ 183605 h 275045"/>
                <a:gd name="connsiteX1-11" fmla="*/ 1671616 w 2110740"/>
                <a:gd name="connsiteY1-12" fmla="*/ 183605 h 275045"/>
                <a:gd name="connsiteX2-13" fmla="*/ 1845458 w 2110740"/>
                <a:gd name="connsiteY2-14" fmla="*/ 0 h 275045"/>
                <a:gd name="connsiteX3-15" fmla="*/ 2110740 w 2110740"/>
                <a:gd name="connsiteY3-16" fmla="*/ 275045 h 275045"/>
                <a:gd name="connsiteX0-17" fmla="*/ 0 w 2110740"/>
                <a:gd name="connsiteY0-18" fmla="*/ 183606 h 275046"/>
                <a:gd name="connsiteX1-19" fmla="*/ 1671616 w 2110740"/>
                <a:gd name="connsiteY1-20" fmla="*/ 183606 h 275046"/>
                <a:gd name="connsiteX2-21" fmla="*/ 1845458 w 2110740"/>
                <a:gd name="connsiteY2-22" fmla="*/ 1 h 275046"/>
                <a:gd name="connsiteX3-23" fmla="*/ 2038873 w 2110740"/>
                <a:gd name="connsiteY3-24" fmla="*/ 180158 h 275046"/>
                <a:gd name="connsiteX4" fmla="*/ 2110740 w 2110740"/>
                <a:gd name="connsiteY4" fmla="*/ 275046 h 275046"/>
                <a:gd name="connsiteX0-25" fmla="*/ 0 w 2110740"/>
                <a:gd name="connsiteY0-26" fmla="*/ 183605 h 275045"/>
                <a:gd name="connsiteX1-27" fmla="*/ 1671616 w 2110740"/>
                <a:gd name="connsiteY1-28" fmla="*/ 183605 h 275045"/>
                <a:gd name="connsiteX2-29" fmla="*/ 1845458 w 2110740"/>
                <a:gd name="connsiteY2-30" fmla="*/ 0 h 275045"/>
                <a:gd name="connsiteX3-31" fmla="*/ 2038873 w 2110740"/>
                <a:gd name="connsiteY3-32" fmla="*/ 180157 h 275045"/>
                <a:gd name="connsiteX4-33" fmla="*/ 2110740 w 2110740"/>
                <a:gd name="connsiteY4-34" fmla="*/ 275045 h 275045"/>
                <a:gd name="connsiteX0-35" fmla="*/ 0 w 2926715"/>
                <a:gd name="connsiteY0-36" fmla="*/ 183605 h 198001"/>
                <a:gd name="connsiteX1-37" fmla="*/ 1671616 w 2926715"/>
                <a:gd name="connsiteY1-38" fmla="*/ 183605 h 198001"/>
                <a:gd name="connsiteX2-39" fmla="*/ 1845458 w 2926715"/>
                <a:gd name="connsiteY2-40" fmla="*/ 0 h 198001"/>
                <a:gd name="connsiteX3-41" fmla="*/ 2038873 w 2926715"/>
                <a:gd name="connsiteY3-42" fmla="*/ 180157 h 198001"/>
                <a:gd name="connsiteX4-43" fmla="*/ 2926715 w 2926715"/>
                <a:gd name="connsiteY4-44" fmla="*/ 182970 h 198001"/>
                <a:gd name="connsiteX0-45" fmla="*/ 0 w 2926715"/>
                <a:gd name="connsiteY0-46" fmla="*/ 183605 h 183605"/>
                <a:gd name="connsiteX1-47" fmla="*/ 1671616 w 2926715"/>
                <a:gd name="connsiteY1-48" fmla="*/ 183605 h 183605"/>
                <a:gd name="connsiteX2-49" fmla="*/ 1845458 w 2926715"/>
                <a:gd name="connsiteY2-50" fmla="*/ 0 h 183605"/>
                <a:gd name="connsiteX3-51" fmla="*/ 2038873 w 2926715"/>
                <a:gd name="connsiteY3-52" fmla="*/ 180157 h 183605"/>
                <a:gd name="connsiteX4-53" fmla="*/ 2926715 w 2926715"/>
                <a:gd name="connsiteY4-54" fmla="*/ 182970 h 183605"/>
                <a:gd name="connsiteX0-55" fmla="*/ 0 w 3726815"/>
                <a:gd name="connsiteY0-56" fmla="*/ 183605 h 190590"/>
                <a:gd name="connsiteX1-57" fmla="*/ 1671616 w 3726815"/>
                <a:gd name="connsiteY1-58" fmla="*/ 183605 h 190590"/>
                <a:gd name="connsiteX2-59" fmla="*/ 1845458 w 3726815"/>
                <a:gd name="connsiteY2-60" fmla="*/ 0 h 190590"/>
                <a:gd name="connsiteX3-61" fmla="*/ 2038873 w 3726815"/>
                <a:gd name="connsiteY3-62" fmla="*/ 180157 h 190590"/>
                <a:gd name="connsiteX4-63" fmla="*/ 3726815 w 3726815"/>
                <a:gd name="connsiteY4-64" fmla="*/ 190590 h 190590"/>
                <a:gd name="connsiteX0-65" fmla="*/ 0 w 3726815"/>
                <a:gd name="connsiteY0-66" fmla="*/ 140743 h 147728"/>
                <a:gd name="connsiteX1-67" fmla="*/ 1671616 w 3726815"/>
                <a:gd name="connsiteY1-68" fmla="*/ 140743 h 147728"/>
                <a:gd name="connsiteX2-69" fmla="*/ 1869271 w 3726815"/>
                <a:gd name="connsiteY2-70" fmla="*/ 0 h 147728"/>
                <a:gd name="connsiteX3-71" fmla="*/ 2038873 w 3726815"/>
                <a:gd name="connsiteY3-72" fmla="*/ 137295 h 147728"/>
                <a:gd name="connsiteX4-73" fmla="*/ 3726815 w 3726815"/>
                <a:gd name="connsiteY4-74" fmla="*/ 147728 h 147728"/>
                <a:gd name="connsiteX0-75" fmla="*/ 0 w 3726815"/>
                <a:gd name="connsiteY0-76" fmla="*/ 140743 h 147728"/>
                <a:gd name="connsiteX1-77" fmla="*/ 1671616 w 3726815"/>
                <a:gd name="connsiteY1-78" fmla="*/ 140743 h 147728"/>
                <a:gd name="connsiteX2-79" fmla="*/ 1869271 w 3726815"/>
                <a:gd name="connsiteY2-80" fmla="*/ 0 h 147728"/>
                <a:gd name="connsiteX3-81" fmla="*/ 2015060 w 3726815"/>
                <a:gd name="connsiteY3-82" fmla="*/ 142057 h 147728"/>
                <a:gd name="connsiteX4-83" fmla="*/ 3726815 w 3726815"/>
                <a:gd name="connsiteY4-84" fmla="*/ 147728 h 147728"/>
                <a:gd name="connsiteX0-85" fmla="*/ 0 w 3726815"/>
                <a:gd name="connsiteY0-86" fmla="*/ 147093 h 154078"/>
                <a:gd name="connsiteX1-87" fmla="*/ 1671616 w 3726815"/>
                <a:gd name="connsiteY1-88" fmla="*/ 147093 h 154078"/>
                <a:gd name="connsiteX2-89" fmla="*/ 1856571 w 3726815"/>
                <a:gd name="connsiteY2-90" fmla="*/ 0 h 154078"/>
                <a:gd name="connsiteX3-91" fmla="*/ 2015060 w 3726815"/>
                <a:gd name="connsiteY3-92" fmla="*/ 148407 h 154078"/>
                <a:gd name="connsiteX4-93" fmla="*/ 3726815 w 3726815"/>
                <a:gd name="connsiteY4-94" fmla="*/ 154078 h 154078"/>
                <a:gd name="connsiteX0-95" fmla="*/ 0 w 3726815"/>
                <a:gd name="connsiteY0-96" fmla="*/ 147189 h 154174"/>
                <a:gd name="connsiteX1-97" fmla="*/ 1671616 w 3726815"/>
                <a:gd name="connsiteY1-98" fmla="*/ 147189 h 154174"/>
                <a:gd name="connsiteX2-99" fmla="*/ 1856571 w 3726815"/>
                <a:gd name="connsiteY2-100" fmla="*/ 96 h 154174"/>
                <a:gd name="connsiteX3-101" fmla="*/ 2015060 w 3726815"/>
                <a:gd name="connsiteY3-102" fmla="*/ 148503 h 154174"/>
                <a:gd name="connsiteX4-103" fmla="*/ 3726815 w 3726815"/>
                <a:gd name="connsiteY4-104" fmla="*/ 154174 h 154174"/>
                <a:gd name="connsiteX0-105" fmla="*/ 0 w 3726815"/>
                <a:gd name="connsiteY0-106" fmla="*/ 148367 h 155352"/>
                <a:gd name="connsiteX1-107" fmla="*/ 1671616 w 3726815"/>
                <a:gd name="connsiteY1-108" fmla="*/ 148367 h 155352"/>
                <a:gd name="connsiteX2-109" fmla="*/ 1856571 w 3726815"/>
                <a:gd name="connsiteY2-110" fmla="*/ 1274 h 155352"/>
                <a:gd name="connsiteX3-111" fmla="*/ 2015060 w 3726815"/>
                <a:gd name="connsiteY3-112" fmla="*/ 149681 h 155352"/>
                <a:gd name="connsiteX4-113" fmla="*/ 3726815 w 3726815"/>
                <a:gd name="connsiteY4-114" fmla="*/ 155352 h 1553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33" y="connsiteY4-34"/>
                </a:cxn>
              </a:cxnLst>
              <a:rect l="l" t="t" r="r" b="b"/>
              <a:pathLst>
                <a:path w="3726815" h="155352">
                  <a:moveTo>
                    <a:pt x="0" y="148367"/>
                  </a:moveTo>
                  <a:lnTo>
                    <a:pt x="1671616" y="148367"/>
                  </a:lnTo>
                  <a:cubicBezTo>
                    <a:pt x="1733268" y="99336"/>
                    <a:pt x="1864769" y="-13195"/>
                    <a:pt x="1856571" y="1274"/>
                  </a:cubicBezTo>
                  <a:cubicBezTo>
                    <a:pt x="1863805" y="-2476"/>
                    <a:pt x="1970846" y="103840"/>
                    <a:pt x="2015060" y="149681"/>
                  </a:cubicBezTo>
                  <a:cubicBezTo>
                    <a:pt x="2017999" y="154247"/>
                    <a:pt x="3714837" y="139537"/>
                    <a:pt x="3726815" y="155352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02" name="TextBox 44"/>
            <p:cNvSpPr txBox="1">
              <a:spLocks noChangeArrowheads="1"/>
            </p:cNvSpPr>
            <p:nvPr/>
          </p:nvSpPr>
          <p:spPr bwMode="auto">
            <a:xfrm>
              <a:off x="4369095" y="4623818"/>
              <a:ext cx="3729184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19" name="TextBox 18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99" name="TextBox 20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3667125" y="1843088"/>
            <a:ext cx="2857500" cy="1200150"/>
            <a:chOff x="3667436" y="1842933"/>
            <a:chExt cx="2856833" cy="1199527"/>
          </a:xfrm>
        </p:grpSpPr>
        <p:sp>
          <p:nvSpPr>
            <p:cNvPr id="41" name="右箭头 40"/>
            <p:cNvSpPr/>
            <p:nvPr/>
          </p:nvSpPr>
          <p:spPr>
            <a:xfrm>
              <a:off x="3667436" y="1842933"/>
              <a:ext cx="2852072" cy="1197940"/>
            </a:xfrm>
            <a:custGeom>
              <a:avLst/>
              <a:gdLst/>
              <a:ahLst/>
              <a:cxnLst/>
              <a:rect l="l" t="t" r="r" b="b"/>
              <a:pathLst>
                <a:path w="3516040" h="1476756">
                  <a:moveTo>
                    <a:pt x="1188132" y="0"/>
                  </a:moveTo>
                  <a:cubicBezTo>
                    <a:pt x="1678313" y="0"/>
                    <a:pt x="2099164" y="296841"/>
                    <a:pt x="2280493" y="720672"/>
                  </a:cubicBezTo>
                  <a:lnTo>
                    <a:pt x="3011984" y="720672"/>
                  </a:lnTo>
                  <a:lnTo>
                    <a:pt x="3011984" y="468644"/>
                  </a:lnTo>
                  <a:lnTo>
                    <a:pt x="3516040" y="972700"/>
                  </a:lnTo>
                  <a:lnTo>
                    <a:pt x="3011984" y="1476756"/>
                  </a:lnTo>
                  <a:lnTo>
                    <a:pt x="3011984" y="1224728"/>
                  </a:lnTo>
                  <a:lnTo>
                    <a:pt x="1909812" y="1224728"/>
                  </a:lnTo>
                  <a:lnTo>
                    <a:pt x="1909812" y="1140227"/>
                  </a:lnTo>
                  <a:cubicBezTo>
                    <a:pt x="1885980" y="762622"/>
                    <a:pt x="1571925" y="464033"/>
                    <a:pt x="1188132" y="464033"/>
                  </a:cubicBezTo>
                  <a:cubicBezTo>
                    <a:pt x="788223" y="464033"/>
                    <a:pt x="464033" y="788223"/>
                    <a:pt x="464033" y="1188132"/>
                  </a:cubicBezTo>
                  <a:lnTo>
                    <a:pt x="465820" y="1223516"/>
                  </a:lnTo>
                  <a:lnTo>
                    <a:pt x="1787" y="1223516"/>
                  </a:lnTo>
                  <a:cubicBezTo>
                    <a:pt x="174" y="1211788"/>
                    <a:pt x="0" y="1199981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右箭头 40"/>
            <p:cNvSpPr/>
            <p:nvPr/>
          </p:nvSpPr>
          <p:spPr>
            <a:xfrm>
              <a:off x="4908571" y="1887360"/>
              <a:ext cx="1615698" cy="1155100"/>
            </a:xfrm>
            <a:custGeom>
              <a:avLst/>
              <a:gdLst/>
              <a:ahLst/>
              <a:cxnLst/>
              <a:rect l="l" t="t" r="r" b="b"/>
              <a:pathLst>
                <a:path w="1615638" h="1155077">
                  <a:moveTo>
                    <a:pt x="0" y="0"/>
                  </a:moveTo>
                  <a:cubicBezTo>
                    <a:pt x="276615" y="80692"/>
                    <a:pt x="501274" y="282772"/>
                    <a:pt x="613283" y="544578"/>
                  </a:cubicBezTo>
                  <a:lnTo>
                    <a:pt x="1206747" y="544578"/>
                  </a:lnTo>
                  <a:lnTo>
                    <a:pt x="1206747" y="541661"/>
                  </a:lnTo>
                  <a:lnTo>
                    <a:pt x="1209558" y="541661"/>
                  </a:lnTo>
                  <a:lnTo>
                    <a:pt x="1209558" y="342916"/>
                  </a:lnTo>
                  <a:lnTo>
                    <a:pt x="1615638" y="748997"/>
                  </a:lnTo>
                  <a:lnTo>
                    <a:pt x="1209558" y="1155077"/>
                  </a:lnTo>
                  <a:lnTo>
                    <a:pt x="1209558" y="950605"/>
                  </a:lnTo>
                  <a:lnTo>
                    <a:pt x="690727" y="950605"/>
                  </a:lnTo>
                  <a:lnTo>
                    <a:pt x="690578" y="953522"/>
                  </a:lnTo>
                  <a:lnTo>
                    <a:pt x="528383" y="953522"/>
                  </a:lnTo>
                  <a:cubicBezTo>
                    <a:pt x="534270" y="914846"/>
                    <a:pt x="536841" y="875298"/>
                    <a:pt x="536841" y="835150"/>
                  </a:cubicBezTo>
                  <a:cubicBezTo>
                    <a:pt x="536841" y="463997"/>
                    <a:pt x="317087" y="144169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735263" y="2627313"/>
            <a:ext cx="2857500" cy="1173162"/>
            <a:chOff x="2735636" y="2627913"/>
            <a:chExt cx="2856644" cy="1173209"/>
          </a:xfrm>
        </p:grpSpPr>
        <p:sp>
          <p:nvSpPr>
            <p:cNvPr id="32" name="右箭头 31"/>
            <p:cNvSpPr/>
            <p:nvPr/>
          </p:nvSpPr>
          <p:spPr>
            <a:xfrm flipH="1">
              <a:off x="2735636" y="2627913"/>
              <a:ext cx="2856644" cy="1171622"/>
            </a:xfrm>
            <a:custGeom>
              <a:avLst/>
              <a:gdLst/>
              <a:ahLst/>
              <a:cxnLst/>
              <a:rect l="l" t="t" r="r" b="b"/>
              <a:pathLst>
                <a:path w="3521038" h="1444567">
                  <a:moveTo>
                    <a:pt x="3016982" y="0"/>
                  </a:moveTo>
                  <a:lnTo>
                    <a:pt x="3016982" y="252028"/>
                  </a:lnTo>
                  <a:lnTo>
                    <a:pt x="1914810" y="252028"/>
                  </a:lnTo>
                  <a:lnTo>
                    <a:pt x="1914810" y="256435"/>
                  </a:lnTo>
                  <a:lnTo>
                    <a:pt x="1912231" y="256435"/>
                  </a:lnTo>
                  <a:cubicBezTo>
                    <a:pt x="1912231" y="656344"/>
                    <a:pt x="1588041" y="980534"/>
                    <a:pt x="1188132" y="980534"/>
                  </a:cubicBezTo>
                  <a:cubicBezTo>
                    <a:pt x="788223" y="980534"/>
                    <a:pt x="464033" y="656344"/>
                    <a:pt x="464033" y="256435"/>
                  </a:cubicBezTo>
                  <a:lnTo>
                    <a:pt x="0" y="256435"/>
                  </a:lnTo>
                  <a:cubicBezTo>
                    <a:pt x="0" y="912622"/>
                    <a:pt x="531945" y="1444567"/>
                    <a:pt x="1188132" y="1444567"/>
                  </a:cubicBezTo>
                  <a:cubicBezTo>
                    <a:pt x="1665630" y="1444567"/>
                    <a:pt x="2077339" y="1162888"/>
                    <a:pt x="2264987" y="756084"/>
                  </a:cubicBezTo>
                  <a:lnTo>
                    <a:pt x="3016982" y="756084"/>
                  </a:lnTo>
                  <a:lnTo>
                    <a:pt x="3016982" y="1008112"/>
                  </a:lnTo>
                  <a:lnTo>
                    <a:pt x="3521038" y="504056"/>
                  </a:ln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右箭头 40"/>
            <p:cNvSpPr/>
            <p:nvPr/>
          </p:nvSpPr>
          <p:spPr>
            <a:xfrm>
              <a:off x="2738810" y="2632675"/>
              <a:ext cx="2853470" cy="1168447"/>
            </a:xfrm>
            <a:custGeom>
              <a:avLst/>
              <a:gdLst/>
              <a:ahLst/>
              <a:cxnLst/>
              <a:rect l="l" t="t" r="r" b="b"/>
              <a:pathLst>
                <a:path w="2853780" h="1169071">
                  <a:moveTo>
                    <a:pt x="406080" y="0"/>
                  </a:moveTo>
                  <a:lnTo>
                    <a:pt x="406080" y="204472"/>
                  </a:lnTo>
                  <a:lnTo>
                    <a:pt x="870282" y="204472"/>
                  </a:lnTo>
                  <a:cubicBezTo>
                    <a:pt x="925728" y="658811"/>
                    <a:pt x="1313079" y="1010406"/>
                    <a:pt x="1782548" y="1010406"/>
                  </a:cubicBezTo>
                  <a:cubicBezTo>
                    <a:pt x="2250781" y="1010406"/>
                    <a:pt x="2637326" y="660661"/>
                    <a:pt x="2694309" y="208048"/>
                  </a:cubicBezTo>
                  <a:lnTo>
                    <a:pt x="2853780" y="208048"/>
                  </a:lnTo>
                  <a:cubicBezTo>
                    <a:pt x="2853780" y="473408"/>
                    <a:pt x="2746554" y="713725"/>
                    <a:pt x="2572913" y="887881"/>
                  </a:cubicBezTo>
                  <a:cubicBezTo>
                    <a:pt x="2398676" y="1061690"/>
                    <a:pt x="2158204" y="1169071"/>
                    <a:pt x="1892651" y="1169071"/>
                  </a:cubicBezTo>
                  <a:cubicBezTo>
                    <a:pt x="1505253" y="1169071"/>
                    <a:pt x="1171231" y="940543"/>
                    <a:pt x="1018990" y="610500"/>
                  </a:cubicBezTo>
                  <a:lnTo>
                    <a:pt x="408891" y="610500"/>
                  </a:lnTo>
                  <a:lnTo>
                    <a:pt x="408891" y="613417"/>
                  </a:lnTo>
                  <a:lnTo>
                    <a:pt x="406080" y="613417"/>
                  </a:lnTo>
                  <a:lnTo>
                    <a:pt x="406080" y="812161"/>
                  </a:lnTo>
                  <a:lnTo>
                    <a:pt x="0" y="4060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48113" y="1433513"/>
            <a:ext cx="1416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474663" y="2606675"/>
            <a:ext cx="2408237" cy="865188"/>
            <a:chOff x="475292" y="2606751"/>
            <a:chExt cx="2406878" cy="865564"/>
          </a:xfrm>
        </p:grpSpPr>
        <p:sp>
          <p:nvSpPr>
            <p:cNvPr id="51" name="椭圆 50"/>
            <p:cNvSpPr/>
            <p:nvPr/>
          </p:nvSpPr>
          <p:spPr>
            <a:xfrm>
              <a:off x="1100414" y="2606751"/>
              <a:ext cx="858352" cy="431988"/>
            </a:xfrm>
            <a:custGeom>
              <a:avLst/>
              <a:gdLst/>
              <a:ahLst/>
              <a:cxnLst/>
              <a:rect l="l" t="t" r="r" b="b"/>
              <a:pathLst>
                <a:path w="857558" h="431392">
                  <a:moveTo>
                    <a:pt x="428779" y="0"/>
                  </a:moveTo>
                  <a:cubicBezTo>
                    <a:pt x="665587" y="0"/>
                    <a:pt x="857558" y="191971"/>
                    <a:pt x="857558" y="428779"/>
                  </a:cubicBezTo>
                  <a:lnTo>
                    <a:pt x="857295" y="431392"/>
                  </a:lnTo>
                  <a:lnTo>
                    <a:pt x="263" y="431392"/>
                  </a:lnTo>
                  <a:cubicBezTo>
                    <a:pt x="3" y="430523"/>
                    <a:pt x="0" y="429651"/>
                    <a:pt x="0" y="428779"/>
                  </a:cubicBezTo>
                  <a:cubicBezTo>
                    <a:pt x="0" y="191971"/>
                    <a:pt x="191971" y="0"/>
                    <a:pt x="428779" y="0"/>
                  </a:cubicBez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39" name="TextBox 41"/>
            <p:cNvSpPr txBox="1">
              <a:spLocks noChangeArrowheads="1"/>
            </p:cNvSpPr>
            <p:nvPr/>
          </p:nvSpPr>
          <p:spPr bwMode="auto">
            <a:xfrm>
              <a:off x="475292" y="3010650"/>
              <a:ext cx="240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40342" y="3026033"/>
              <a:ext cx="2149849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971550" y="2205038"/>
            <a:ext cx="835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C0504D"/>
                </a:solidFill>
                <a:latin typeface="Arial" panose="020B0604020202020204"/>
              </a:rPr>
              <a:t>√</a:t>
            </a:r>
            <a:endParaRPr lang="zh-CN" altLang="en-US" sz="6000" b="1">
              <a:solidFill>
                <a:srgbClr val="C0504D"/>
              </a:solidFill>
              <a:latin typeface="Arial" panose="020B0604020202020204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464300" y="2159000"/>
            <a:ext cx="2479675" cy="904875"/>
            <a:chOff x="6464957" y="2158552"/>
            <a:chExt cx="2478886" cy="905527"/>
          </a:xfrm>
        </p:grpSpPr>
        <p:sp>
          <p:nvSpPr>
            <p:cNvPr id="38935" name="TextBox 45"/>
            <p:cNvSpPr txBox="1">
              <a:spLocks noChangeArrowheads="1"/>
            </p:cNvSpPr>
            <p:nvPr/>
          </p:nvSpPr>
          <p:spPr bwMode="auto">
            <a:xfrm>
              <a:off x="6464957" y="2158552"/>
              <a:ext cx="24788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6549068" y="2631968"/>
              <a:ext cx="2150378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0"/>
            <p:cNvSpPr/>
            <p:nvPr/>
          </p:nvSpPr>
          <p:spPr>
            <a:xfrm flipV="1">
              <a:off x="7136256" y="2631968"/>
              <a:ext cx="856977" cy="432111"/>
            </a:xfrm>
            <a:custGeom>
              <a:avLst/>
              <a:gdLst/>
              <a:ahLst/>
              <a:cxnLst/>
              <a:rect l="l" t="t" r="r" b="b"/>
              <a:pathLst>
                <a:path w="857558" h="431392">
                  <a:moveTo>
                    <a:pt x="428779" y="0"/>
                  </a:moveTo>
                  <a:cubicBezTo>
                    <a:pt x="665587" y="0"/>
                    <a:pt x="857558" y="191971"/>
                    <a:pt x="857558" y="428779"/>
                  </a:cubicBezTo>
                  <a:lnTo>
                    <a:pt x="857295" y="431392"/>
                  </a:lnTo>
                  <a:lnTo>
                    <a:pt x="263" y="431392"/>
                  </a:lnTo>
                  <a:cubicBezTo>
                    <a:pt x="3" y="430523"/>
                    <a:pt x="0" y="429651"/>
                    <a:pt x="0" y="428779"/>
                  </a:cubicBezTo>
                  <a:cubicBezTo>
                    <a:pt x="0" y="191971"/>
                    <a:pt x="191971" y="0"/>
                    <a:pt x="4287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7092950" y="2376488"/>
            <a:ext cx="95726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C0504D"/>
                </a:solidFill>
                <a:latin typeface="宋体" panose="02010600030101010101" pitchFamily="2" charset="-122"/>
              </a:rPr>
              <a:t>×</a:t>
            </a:r>
            <a:endParaRPr lang="zh-CN" altLang="en-US" sz="6000" b="1">
              <a:solidFill>
                <a:srgbClr val="C0504D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262438" y="1766888"/>
            <a:ext cx="993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FF"/>
                </a:solidFill>
                <a:latin typeface="Arial Black" panose="020B0A04020102020204" pitchFamily="34" charset="0"/>
              </a:rPr>
              <a:t>01</a:t>
            </a:r>
            <a:endParaRPr lang="zh-CN" altLang="en-US" sz="32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262438" y="3330575"/>
            <a:ext cx="9937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FF"/>
                </a:solidFill>
                <a:latin typeface="Arial Black" panose="020B0A04020102020204" pitchFamily="34" charset="0"/>
              </a:rPr>
              <a:t>02</a:t>
            </a:r>
            <a:endParaRPr lang="zh-CN" altLang="en-US" sz="32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588963" y="4716463"/>
            <a:ext cx="8159750" cy="1089025"/>
            <a:chOff x="589021" y="4716839"/>
            <a:chExt cx="8159443" cy="1088425"/>
          </a:xfrm>
        </p:grpSpPr>
        <p:sp>
          <p:nvSpPr>
            <p:cNvPr id="38929" name="TextBox 60"/>
            <p:cNvSpPr txBox="1">
              <a:spLocks noChangeArrowheads="1"/>
            </p:cNvSpPr>
            <p:nvPr/>
          </p:nvSpPr>
          <p:spPr bwMode="auto">
            <a:xfrm>
              <a:off x="589021" y="5066600"/>
              <a:ext cx="815944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930" name="组合 6"/>
            <p:cNvGrpSpPr/>
            <p:nvPr/>
          </p:nvGrpSpPr>
          <p:grpSpPr bwMode="auto">
            <a:xfrm>
              <a:off x="692247" y="4716839"/>
              <a:ext cx="7841293" cy="338554"/>
              <a:chOff x="692247" y="4716839"/>
              <a:chExt cx="7841293" cy="338554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692204" y="5046857"/>
                <a:ext cx="7841955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932" name="组合 1"/>
              <p:cNvGrpSpPr/>
              <p:nvPr/>
            </p:nvGrpSpPr>
            <p:grpSpPr bwMode="auto">
              <a:xfrm>
                <a:off x="732553" y="4716839"/>
                <a:ext cx="2621568" cy="338554"/>
                <a:chOff x="732553" y="4716839"/>
                <a:chExt cx="2621568" cy="338554"/>
              </a:xfrm>
            </p:grpSpPr>
            <p:sp>
              <p:nvSpPr>
                <p:cNvPr id="3893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749065" y="4716839"/>
                  <a:ext cx="260505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6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</a:t>
                  </a:r>
                  <a:endPara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直角三角形 63"/>
                <p:cNvSpPr/>
                <p:nvPr/>
              </p:nvSpPr>
              <p:spPr>
                <a:xfrm rot="5400000">
                  <a:off x="731933" y="4800887"/>
                  <a:ext cx="169769" cy="169856"/>
                </a:xfrm>
                <a:prstGeom prst="rtTriangle">
                  <a:avLst/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8924" name="组合 33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35" name="TextBox 34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27" name="TextBox 36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5" grpId="0"/>
      <p:bldP spid="56" grpId="0"/>
      <p:bldP spid="58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 bwMode="auto">
          <a:xfrm>
            <a:off x="1463675" y="2492375"/>
            <a:ext cx="6216650" cy="577850"/>
            <a:chOff x="1377037" y="2427430"/>
            <a:chExt cx="6215482" cy="577923"/>
          </a:xfrm>
        </p:grpSpPr>
        <p:grpSp>
          <p:nvGrpSpPr>
            <p:cNvPr id="40990" name="组合 3"/>
            <p:cNvGrpSpPr/>
            <p:nvPr/>
          </p:nvGrpSpPr>
          <p:grpSpPr bwMode="auto">
            <a:xfrm>
              <a:off x="1377037" y="2427430"/>
              <a:ext cx="6215482" cy="577923"/>
              <a:chOff x="1308846" y="2427430"/>
              <a:chExt cx="6508940" cy="60520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554278" y="2433780"/>
                <a:ext cx="6263508" cy="598859"/>
                <a:chOff x="1260820" y="2319360"/>
                <a:chExt cx="6905518" cy="66024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" name="对角圆角矩形 1"/>
                <p:cNvSpPr/>
                <p:nvPr/>
              </p:nvSpPr>
              <p:spPr>
                <a:xfrm>
                  <a:off x="1260820" y="2319360"/>
                  <a:ext cx="6905518" cy="660242"/>
                </a:xfrm>
                <a:prstGeom prst="round2DiagRect">
                  <a:avLst>
                    <a:gd name="adj1" fmla="val 27054"/>
                    <a:gd name="adj2" fmla="val 0"/>
                  </a:avLst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对角圆角矩形 50"/>
                <p:cNvSpPr/>
                <p:nvPr/>
              </p:nvSpPr>
              <p:spPr>
                <a:xfrm>
                  <a:off x="1316947" y="2457883"/>
                  <a:ext cx="6849391" cy="521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391" h="521719">
                      <a:moveTo>
                        <a:pt x="6849391" y="0"/>
                      </a:moveTo>
                      <a:lnTo>
                        <a:pt x="6849391" y="471970"/>
                      </a:lnTo>
                      <a:cubicBezTo>
                        <a:pt x="6817920" y="503025"/>
                        <a:pt x="6774591" y="521719"/>
                        <a:pt x="6726896" y="521719"/>
                      </a:cubicBezTo>
                      <a:lnTo>
                        <a:pt x="0" y="521719"/>
                      </a:lnTo>
                      <a:lnTo>
                        <a:pt x="0" y="372243"/>
                      </a:lnTo>
                      <a:cubicBezTo>
                        <a:pt x="655693" y="414908"/>
                        <a:pt x="1394125" y="438437"/>
                        <a:pt x="2175093" y="438437"/>
                      </a:cubicBezTo>
                      <a:cubicBezTo>
                        <a:pt x="4357502" y="438437"/>
                        <a:pt x="6207737" y="254695"/>
                        <a:pt x="684939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97000">
                      <a:schemeClr val="bg1">
                        <a:alpha val="52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7" name="타원 53"/>
              <p:cNvSpPr/>
              <p:nvPr/>
            </p:nvSpPr>
            <p:spPr>
              <a:xfrm>
                <a:off x="1308846" y="2427430"/>
                <a:ext cx="598370" cy="598558"/>
              </a:xfrm>
              <a:prstGeom prst="ellipse">
                <a:avLst/>
              </a:prstGeom>
              <a:solidFill>
                <a:srgbClr val="2A65AC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0991" name="TextBox 101"/>
            <p:cNvSpPr txBox="1">
              <a:spLocks noChangeArrowheads="1"/>
            </p:cNvSpPr>
            <p:nvPr/>
          </p:nvSpPr>
          <p:spPr bwMode="auto">
            <a:xfrm>
              <a:off x="1985138" y="2508642"/>
              <a:ext cx="499928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设计团队。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92" name="TextBox 58"/>
            <p:cNvSpPr txBox="1">
              <a:spLocks noChangeArrowheads="1"/>
            </p:cNvSpPr>
            <p:nvPr/>
          </p:nvSpPr>
          <p:spPr bwMode="auto">
            <a:xfrm>
              <a:off x="1499151" y="2485559"/>
              <a:ext cx="3856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ko-KR" sz="2400">
                <a:solidFill>
                  <a:srgbClr val="FFFFFF"/>
                </a:solidFill>
                <a:latin typeface="Arial" panose="020B0604020202020204" pitchFamily="34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839788" y="1238250"/>
            <a:ext cx="74644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TextBox 86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463675" y="5221288"/>
            <a:ext cx="6216650" cy="577850"/>
            <a:chOff x="1377037" y="5221430"/>
            <a:chExt cx="6215482" cy="577923"/>
          </a:xfrm>
        </p:grpSpPr>
        <p:grpSp>
          <p:nvGrpSpPr>
            <p:cNvPr id="40983" name="组合 6"/>
            <p:cNvGrpSpPr/>
            <p:nvPr/>
          </p:nvGrpSpPr>
          <p:grpSpPr bwMode="auto">
            <a:xfrm>
              <a:off x="1377037" y="5221430"/>
              <a:ext cx="6215482" cy="577923"/>
              <a:chOff x="1308846" y="5221430"/>
              <a:chExt cx="6508940" cy="605209"/>
            </a:xfrm>
          </p:grpSpPr>
          <p:grpSp>
            <p:nvGrpSpPr>
              <p:cNvPr id="40986" name="组合 67"/>
              <p:cNvGrpSpPr/>
              <p:nvPr/>
            </p:nvGrpSpPr>
            <p:grpSpPr bwMode="auto">
              <a:xfrm>
                <a:off x="1554278" y="5227780"/>
                <a:ext cx="6263508" cy="598859"/>
                <a:chOff x="1260820" y="2319360"/>
                <a:chExt cx="6905518" cy="660242"/>
              </a:xfrm>
            </p:grpSpPr>
            <p:sp>
              <p:nvSpPr>
                <p:cNvPr id="69" name="对角圆角矩形 68"/>
                <p:cNvSpPr/>
                <p:nvPr/>
              </p:nvSpPr>
              <p:spPr>
                <a:xfrm>
                  <a:off x="1261442" y="2319691"/>
                  <a:ext cx="6904896" cy="659911"/>
                </a:xfrm>
                <a:prstGeom prst="round2DiagRect">
                  <a:avLst>
                    <a:gd name="adj1" fmla="val 27054"/>
                    <a:gd name="adj2" fmla="val 0"/>
                  </a:avLst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对角圆角矩形 50"/>
                <p:cNvSpPr/>
                <p:nvPr/>
              </p:nvSpPr>
              <p:spPr>
                <a:xfrm>
                  <a:off x="1318251" y="2459006"/>
                  <a:ext cx="6848087" cy="520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391" h="521719">
                      <a:moveTo>
                        <a:pt x="6849391" y="0"/>
                      </a:moveTo>
                      <a:lnTo>
                        <a:pt x="6849391" y="471970"/>
                      </a:lnTo>
                      <a:cubicBezTo>
                        <a:pt x="6817920" y="503025"/>
                        <a:pt x="6774591" y="521719"/>
                        <a:pt x="6726896" y="521719"/>
                      </a:cubicBezTo>
                      <a:lnTo>
                        <a:pt x="0" y="521719"/>
                      </a:lnTo>
                      <a:lnTo>
                        <a:pt x="0" y="372243"/>
                      </a:lnTo>
                      <a:cubicBezTo>
                        <a:pt x="655693" y="414908"/>
                        <a:pt x="1394125" y="438437"/>
                        <a:pt x="2175093" y="438437"/>
                      </a:cubicBezTo>
                      <a:cubicBezTo>
                        <a:pt x="4357502" y="438437"/>
                        <a:pt x="6207737" y="254695"/>
                        <a:pt x="684939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97000">
                      <a:schemeClr val="bg1">
                        <a:alpha val="52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1" name="타원 53"/>
              <p:cNvSpPr/>
              <p:nvPr/>
            </p:nvSpPr>
            <p:spPr>
              <a:xfrm>
                <a:off x="1308846" y="5221430"/>
                <a:ext cx="598370" cy="598558"/>
              </a:xfrm>
              <a:prstGeom prst="ellipse">
                <a:avLst/>
              </a:prstGeom>
              <a:solidFill>
                <a:srgbClr val="2A65AC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0984" name="TextBox 104"/>
            <p:cNvSpPr txBox="1">
              <a:spLocks noChangeArrowheads="1"/>
            </p:cNvSpPr>
            <p:nvPr/>
          </p:nvSpPr>
          <p:spPr bwMode="auto">
            <a:xfrm>
              <a:off x="1985138" y="5302642"/>
              <a:ext cx="32358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让您的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5" name="TextBox 131"/>
            <p:cNvSpPr txBox="1">
              <a:spLocks noChangeArrowheads="1"/>
            </p:cNvSpPr>
            <p:nvPr/>
          </p:nvSpPr>
          <p:spPr bwMode="auto">
            <a:xfrm>
              <a:off x="1499151" y="5279559"/>
              <a:ext cx="3856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ko-KR" sz="2400">
                <a:solidFill>
                  <a:srgbClr val="FFFFFF"/>
                </a:solidFill>
                <a:latin typeface="Arial" panose="020B0604020202020204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463675" y="4311650"/>
            <a:ext cx="6216650" cy="577850"/>
            <a:chOff x="1377037" y="4290096"/>
            <a:chExt cx="6215482" cy="577923"/>
          </a:xfrm>
        </p:grpSpPr>
        <p:grpSp>
          <p:nvGrpSpPr>
            <p:cNvPr id="40978" name="组合 5"/>
            <p:cNvGrpSpPr/>
            <p:nvPr/>
          </p:nvGrpSpPr>
          <p:grpSpPr bwMode="auto">
            <a:xfrm>
              <a:off x="1377037" y="4290096"/>
              <a:ext cx="6215482" cy="577923"/>
              <a:chOff x="1308846" y="4290096"/>
              <a:chExt cx="6508940" cy="60520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1554278" y="4296446"/>
                <a:ext cx="6263508" cy="598859"/>
                <a:chOff x="1260820" y="2319360"/>
                <a:chExt cx="6905518" cy="66024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5" name="对角圆角矩形 64"/>
                <p:cNvSpPr/>
                <p:nvPr/>
              </p:nvSpPr>
              <p:spPr>
                <a:xfrm>
                  <a:off x="1260820" y="2319360"/>
                  <a:ext cx="6905518" cy="660242"/>
                </a:xfrm>
                <a:prstGeom prst="round2DiagRect">
                  <a:avLst>
                    <a:gd name="adj1" fmla="val 27054"/>
                    <a:gd name="adj2" fmla="val 0"/>
                  </a:avLst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对角圆角矩形 50"/>
                <p:cNvSpPr/>
                <p:nvPr/>
              </p:nvSpPr>
              <p:spPr>
                <a:xfrm>
                  <a:off x="1316947" y="2457883"/>
                  <a:ext cx="6849391" cy="521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391" h="521719">
                      <a:moveTo>
                        <a:pt x="6849391" y="0"/>
                      </a:moveTo>
                      <a:lnTo>
                        <a:pt x="6849391" y="471970"/>
                      </a:lnTo>
                      <a:cubicBezTo>
                        <a:pt x="6817920" y="503025"/>
                        <a:pt x="6774591" y="521719"/>
                        <a:pt x="6726896" y="521719"/>
                      </a:cubicBezTo>
                      <a:lnTo>
                        <a:pt x="0" y="521719"/>
                      </a:lnTo>
                      <a:lnTo>
                        <a:pt x="0" y="372243"/>
                      </a:lnTo>
                      <a:cubicBezTo>
                        <a:pt x="655693" y="414908"/>
                        <a:pt x="1394125" y="438437"/>
                        <a:pt x="2175093" y="438437"/>
                      </a:cubicBezTo>
                      <a:cubicBezTo>
                        <a:pt x="4357502" y="438437"/>
                        <a:pt x="6207737" y="254695"/>
                        <a:pt x="684939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97000">
                      <a:schemeClr val="bg1">
                        <a:alpha val="52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7" name="타원 53"/>
              <p:cNvSpPr/>
              <p:nvPr/>
            </p:nvSpPr>
            <p:spPr>
              <a:xfrm>
                <a:off x="1308846" y="4290096"/>
                <a:ext cx="598370" cy="598558"/>
              </a:xfrm>
              <a:prstGeom prst="ellipse">
                <a:avLst/>
              </a:prstGeom>
              <a:solidFill>
                <a:srgbClr val="2A65AC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0979" name="TextBox 103"/>
            <p:cNvSpPr txBox="1">
              <a:spLocks noChangeArrowheads="1"/>
            </p:cNvSpPr>
            <p:nvPr/>
          </p:nvSpPr>
          <p:spPr bwMode="auto">
            <a:xfrm>
              <a:off x="1985138" y="4371308"/>
              <a:ext cx="499928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帮助您实现美观、精致、严谨、动感的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展示效果。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0" name="TextBox 121"/>
            <p:cNvSpPr txBox="1">
              <a:spLocks noChangeArrowheads="1"/>
            </p:cNvSpPr>
            <p:nvPr/>
          </p:nvSpPr>
          <p:spPr bwMode="auto">
            <a:xfrm>
              <a:off x="1499151" y="4348225"/>
              <a:ext cx="3856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ko-KR" sz="2400">
                <a:solidFill>
                  <a:srgbClr val="FFFFFF"/>
                </a:solidFill>
                <a:latin typeface="Arial" panose="020B0604020202020204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463675" y="3402013"/>
            <a:ext cx="6216650" cy="577850"/>
            <a:chOff x="1377037" y="3358763"/>
            <a:chExt cx="6215482" cy="577923"/>
          </a:xfrm>
        </p:grpSpPr>
        <p:grpSp>
          <p:nvGrpSpPr>
            <p:cNvPr id="40973" name="组合 4"/>
            <p:cNvGrpSpPr/>
            <p:nvPr/>
          </p:nvGrpSpPr>
          <p:grpSpPr bwMode="auto">
            <a:xfrm>
              <a:off x="1377037" y="3358763"/>
              <a:ext cx="6215482" cy="577923"/>
              <a:chOff x="1308846" y="3358763"/>
              <a:chExt cx="6508940" cy="605209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554278" y="3365113"/>
                <a:ext cx="6263508" cy="598859"/>
                <a:chOff x="1260820" y="2319360"/>
                <a:chExt cx="6905518" cy="66024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" name="对角圆角矩形 60"/>
                <p:cNvSpPr/>
                <p:nvPr/>
              </p:nvSpPr>
              <p:spPr>
                <a:xfrm>
                  <a:off x="1260820" y="2319360"/>
                  <a:ext cx="6905518" cy="660242"/>
                </a:xfrm>
                <a:prstGeom prst="round2DiagRect">
                  <a:avLst>
                    <a:gd name="adj1" fmla="val 27054"/>
                    <a:gd name="adj2" fmla="val 0"/>
                  </a:avLst>
                </a:pr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对角圆角矩形 50"/>
                <p:cNvSpPr/>
                <p:nvPr/>
              </p:nvSpPr>
              <p:spPr>
                <a:xfrm>
                  <a:off x="1316947" y="2457883"/>
                  <a:ext cx="6849391" cy="521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9391" h="521719">
                      <a:moveTo>
                        <a:pt x="6849391" y="0"/>
                      </a:moveTo>
                      <a:lnTo>
                        <a:pt x="6849391" y="471970"/>
                      </a:lnTo>
                      <a:cubicBezTo>
                        <a:pt x="6817920" y="503025"/>
                        <a:pt x="6774591" y="521719"/>
                        <a:pt x="6726896" y="521719"/>
                      </a:cubicBezTo>
                      <a:lnTo>
                        <a:pt x="0" y="521719"/>
                      </a:lnTo>
                      <a:lnTo>
                        <a:pt x="0" y="372243"/>
                      </a:lnTo>
                      <a:cubicBezTo>
                        <a:pt x="655693" y="414908"/>
                        <a:pt x="1394125" y="438437"/>
                        <a:pt x="2175093" y="438437"/>
                      </a:cubicBezTo>
                      <a:cubicBezTo>
                        <a:pt x="4357502" y="438437"/>
                        <a:pt x="6207737" y="254695"/>
                        <a:pt x="684939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97000">
                      <a:schemeClr val="bg1">
                        <a:alpha val="52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타원 53"/>
              <p:cNvSpPr/>
              <p:nvPr/>
            </p:nvSpPr>
            <p:spPr>
              <a:xfrm>
                <a:off x="1308846" y="3358763"/>
                <a:ext cx="598370" cy="598558"/>
              </a:xfrm>
              <a:prstGeom prst="ellipse">
                <a:avLst/>
              </a:prstGeom>
              <a:solidFill>
                <a:srgbClr val="2A65AC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0974" name="TextBox 102"/>
            <p:cNvSpPr txBox="1">
              <a:spLocks noChangeArrowheads="1"/>
            </p:cNvSpPr>
            <p:nvPr/>
          </p:nvSpPr>
          <p:spPr bwMode="auto">
            <a:xfrm>
              <a:off x="1985138" y="3439975"/>
              <a:ext cx="499928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坚持精益求精、拒绝平庸的做事精神。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5" name="TextBox 111"/>
            <p:cNvSpPr txBox="1">
              <a:spLocks noChangeArrowheads="1"/>
            </p:cNvSpPr>
            <p:nvPr/>
          </p:nvSpPr>
          <p:spPr bwMode="auto">
            <a:xfrm>
              <a:off x="1499151" y="3416892"/>
              <a:ext cx="3856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ko-KR" sz="2400">
                <a:solidFill>
                  <a:srgbClr val="FFFFFF"/>
                </a:solidFill>
                <a:latin typeface="Arial" panose="020B0604020202020204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0968" name="组合 38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40" name="TextBox 39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971" name="TextBox 41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 bwMode="auto">
          <a:xfrm>
            <a:off x="1511300" y="1989138"/>
            <a:ext cx="6170613" cy="1365250"/>
            <a:chOff x="2084674" y="1976140"/>
            <a:chExt cx="5154326" cy="1365249"/>
          </a:xfrm>
        </p:grpSpPr>
        <p:grpSp>
          <p:nvGrpSpPr>
            <p:cNvPr id="36" name="组合 35"/>
            <p:cNvGrpSpPr/>
            <p:nvPr/>
          </p:nvGrpSpPr>
          <p:grpSpPr>
            <a:xfrm>
              <a:off x="2084674" y="1976140"/>
              <a:ext cx="5154326" cy="1365249"/>
              <a:chOff x="2084674" y="1930400"/>
              <a:chExt cx="5154326" cy="13652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任意多边形 95"/>
              <p:cNvSpPr/>
              <p:nvPr/>
            </p:nvSpPr>
            <p:spPr>
              <a:xfrm flipH="1">
                <a:off x="5487444" y="2595561"/>
                <a:ext cx="39207" cy="633454"/>
              </a:xfrm>
              <a:custGeom>
                <a:avLst/>
                <a:gdLst>
                  <a:gd name="connsiteX0" fmla="*/ 0 w 0"/>
                  <a:gd name="connsiteY0" fmla="*/ 1438275 h 1438275"/>
                  <a:gd name="connsiteX1" fmla="*/ 0 w 0"/>
                  <a:gd name="connsiteY1" fmla="*/ 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38275">
                    <a:moveTo>
                      <a:pt x="0" y="143827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2102234" y="2595561"/>
                <a:ext cx="5114925" cy="700088"/>
              </a:xfrm>
              <a:custGeom>
                <a:avLst/>
                <a:gdLst>
                  <a:gd name="connsiteX0" fmla="*/ 0 w 5114925"/>
                  <a:gd name="connsiteY0" fmla="*/ 866775 h 866775"/>
                  <a:gd name="connsiteX1" fmla="*/ 0 w 5114925"/>
                  <a:gd name="connsiteY1" fmla="*/ 47625 h 866775"/>
                  <a:gd name="connsiteX2" fmla="*/ 5114925 w 5114925"/>
                  <a:gd name="connsiteY2" fmla="*/ 0 h 866775"/>
                  <a:gd name="connsiteX3" fmla="*/ 5114925 w 5114925"/>
                  <a:gd name="connsiteY3" fmla="*/ 819150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4925" h="866775">
                    <a:moveTo>
                      <a:pt x="0" y="866775"/>
                    </a:moveTo>
                    <a:lnTo>
                      <a:pt x="0" y="47625"/>
                    </a:lnTo>
                    <a:lnTo>
                      <a:pt x="5114925" y="0"/>
                    </a:lnTo>
                    <a:lnTo>
                      <a:pt x="5114925" y="81915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flipH="1">
                <a:off x="3780497" y="2595561"/>
                <a:ext cx="39207" cy="633454"/>
              </a:xfrm>
              <a:custGeom>
                <a:avLst/>
                <a:gdLst>
                  <a:gd name="connsiteX0" fmla="*/ 0 w 0"/>
                  <a:gd name="connsiteY0" fmla="*/ 1438275 h 1438275"/>
                  <a:gd name="connsiteX1" fmla="*/ 0 w 0"/>
                  <a:gd name="connsiteY1" fmla="*/ 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38275">
                    <a:moveTo>
                      <a:pt x="0" y="143827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2084674" y="1930400"/>
                <a:ext cx="5154326" cy="711200"/>
              </a:xfrm>
              <a:custGeom>
                <a:avLst/>
                <a:gdLst>
                  <a:gd name="connsiteX0" fmla="*/ 2540000 w 5092700"/>
                  <a:gd name="connsiteY0" fmla="*/ 0 h 660400"/>
                  <a:gd name="connsiteX1" fmla="*/ 2463800 w 5092700"/>
                  <a:gd name="connsiteY1" fmla="*/ 533400 h 660400"/>
                  <a:gd name="connsiteX2" fmla="*/ 0 w 5092700"/>
                  <a:gd name="connsiteY2" fmla="*/ 660400 h 660400"/>
                  <a:gd name="connsiteX3" fmla="*/ 5092700 w 5092700"/>
                  <a:gd name="connsiteY3" fmla="*/ 660400 h 660400"/>
                  <a:gd name="connsiteX4" fmla="*/ 2616200 w 5092700"/>
                  <a:gd name="connsiteY4" fmla="*/ 520700 h 660400"/>
                  <a:gd name="connsiteX5" fmla="*/ 2540000 w 5092700"/>
                  <a:gd name="connsiteY5" fmla="*/ 0 h 660400"/>
                  <a:gd name="connsiteX0-1" fmla="*/ 2540000 w 5092700"/>
                  <a:gd name="connsiteY0-2" fmla="*/ 0 h 660400"/>
                  <a:gd name="connsiteX1-3" fmla="*/ 2463800 w 5092700"/>
                  <a:gd name="connsiteY1-4" fmla="*/ 533400 h 660400"/>
                  <a:gd name="connsiteX2-5" fmla="*/ 0 w 5092700"/>
                  <a:gd name="connsiteY2-6" fmla="*/ 660400 h 660400"/>
                  <a:gd name="connsiteX3-7" fmla="*/ 5092700 w 5092700"/>
                  <a:gd name="connsiteY3-8" fmla="*/ 635000 h 660400"/>
                  <a:gd name="connsiteX4-9" fmla="*/ 2616200 w 5092700"/>
                  <a:gd name="connsiteY4-10" fmla="*/ 520700 h 660400"/>
                  <a:gd name="connsiteX5-11" fmla="*/ 2540000 w 5092700"/>
                  <a:gd name="connsiteY5-12" fmla="*/ 0 h 660400"/>
                  <a:gd name="connsiteX0-13" fmla="*/ 2540000 w 5092700"/>
                  <a:gd name="connsiteY0-14" fmla="*/ 0 h 698500"/>
                  <a:gd name="connsiteX1-15" fmla="*/ 2463800 w 5092700"/>
                  <a:gd name="connsiteY1-16" fmla="*/ 571500 h 698500"/>
                  <a:gd name="connsiteX2-17" fmla="*/ 0 w 5092700"/>
                  <a:gd name="connsiteY2-18" fmla="*/ 698500 h 698500"/>
                  <a:gd name="connsiteX3-19" fmla="*/ 5092700 w 5092700"/>
                  <a:gd name="connsiteY3-20" fmla="*/ 673100 h 698500"/>
                  <a:gd name="connsiteX4-21" fmla="*/ 2616200 w 5092700"/>
                  <a:gd name="connsiteY4-22" fmla="*/ 558800 h 698500"/>
                  <a:gd name="connsiteX5-23" fmla="*/ 2540000 w 5092700"/>
                  <a:gd name="connsiteY5-24" fmla="*/ 0 h 698500"/>
                  <a:gd name="connsiteX0-25" fmla="*/ 2540000 w 5092700"/>
                  <a:gd name="connsiteY0-26" fmla="*/ 0 h 698500"/>
                  <a:gd name="connsiteX1-27" fmla="*/ 2463800 w 5092700"/>
                  <a:gd name="connsiteY1-28" fmla="*/ 558800 h 698500"/>
                  <a:gd name="connsiteX2-29" fmla="*/ 0 w 5092700"/>
                  <a:gd name="connsiteY2-30" fmla="*/ 698500 h 698500"/>
                  <a:gd name="connsiteX3-31" fmla="*/ 5092700 w 5092700"/>
                  <a:gd name="connsiteY3-32" fmla="*/ 673100 h 698500"/>
                  <a:gd name="connsiteX4-33" fmla="*/ 2616200 w 5092700"/>
                  <a:gd name="connsiteY4-34" fmla="*/ 558800 h 698500"/>
                  <a:gd name="connsiteX5-35" fmla="*/ 2540000 w 5092700"/>
                  <a:gd name="connsiteY5-36" fmla="*/ 0 h 698500"/>
                  <a:gd name="connsiteX0-37" fmla="*/ 2603500 w 5156200"/>
                  <a:gd name="connsiteY0-38" fmla="*/ 0 h 711200"/>
                  <a:gd name="connsiteX1-39" fmla="*/ 2527300 w 5156200"/>
                  <a:gd name="connsiteY1-40" fmla="*/ 558800 h 711200"/>
                  <a:gd name="connsiteX2-41" fmla="*/ 0 w 5156200"/>
                  <a:gd name="connsiteY2-42" fmla="*/ 711200 h 711200"/>
                  <a:gd name="connsiteX3-43" fmla="*/ 5156200 w 5156200"/>
                  <a:gd name="connsiteY3-44" fmla="*/ 673100 h 711200"/>
                  <a:gd name="connsiteX4-45" fmla="*/ 2679700 w 5156200"/>
                  <a:gd name="connsiteY4-46" fmla="*/ 558800 h 711200"/>
                  <a:gd name="connsiteX5-47" fmla="*/ 2603500 w 5156200"/>
                  <a:gd name="connsiteY5-48" fmla="*/ 0 h 711200"/>
                  <a:gd name="connsiteX0-49" fmla="*/ 2603500 w 5194300"/>
                  <a:gd name="connsiteY0-50" fmla="*/ 0 h 711200"/>
                  <a:gd name="connsiteX1-51" fmla="*/ 2527300 w 5194300"/>
                  <a:gd name="connsiteY1-52" fmla="*/ 558800 h 711200"/>
                  <a:gd name="connsiteX2-53" fmla="*/ 0 w 5194300"/>
                  <a:gd name="connsiteY2-54" fmla="*/ 711200 h 711200"/>
                  <a:gd name="connsiteX3-55" fmla="*/ 5194300 w 5194300"/>
                  <a:gd name="connsiteY3-56" fmla="*/ 673100 h 711200"/>
                  <a:gd name="connsiteX4-57" fmla="*/ 2679700 w 5194300"/>
                  <a:gd name="connsiteY4-58" fmla="*/ 558800 h 711200"/>
                  <a:gd name="connsiteX5-59" fmla="*/ 2603500 w 5194300"/>
                  <a:gd name="connsiteY5-60" fmla="*/ 0 h 711200"/>
                  <a:gd name="connsiteX0-61" fmla="*/ 2603500 w 5194300"/>
                  <a:gd name="connsiteY0-62" fmla="*/ 0 h 711200"/>
                  <a:gd name="connsiteX1-63" fmla="*/ 2527300 w 5194300"/>
                  <a:gd name="connsiteY1-64" fmla="*/ 558800 h 711200"/>
                  <a:gd name="connsiteX2-65" fmla="*/ 0 w 5194300"/>
                  <a:gd name="connsiteY2-66" fmla="*/ 711200 h 711200"/>
                  <a:gd name="connsiteX3-67" fmla="*/ 5194300 w 5194300"/>
                  <a:gd name="connsiteY3-68" fmla="*/ 673100 h 711200"/>
                  <a:gd name="connsiteX4-69" fmla="*/ 2692400 w 5194300"/>
                  <a:gd name="connsiteY4-70" fmla="*/ 533400 h 711200"/>
                  <a:gd name="connsiteX5-71" fmla="*/ 2603500 w 5194300"/>
                  <a:gd name="connsiteY5-72" fmla="*/ 0 h 711200"/>
                  <a:gd name="connsiteX0-73" fmla="*/ 2603500 w 5194300"/>
                  <a:gd name="connsiteY0-74" fmla="*/ 0 h 711200"/>
                  <a:gd name="connsiteX1-75" fmla="*/ 2501900 w 5194300"/>
                  <a:gd name="connsiteY1-76" fmla="*/ 533400 h 711200"/>
                  <a:gd name="connsiteX2-77" fmla="*/ 0 w 5194300"/>
                  <a:gd name="connsiteY2-78" fmla="*/ 711200 h 711200"/>
                  <a:gd name="connsiteX3-79" fmla="*/ 5194300 w 5194300"/>
                  <a:gd name="connsiteY3-80" fmla="*/ 673100 h 711200"/>
                  <a:gd name="connsiteX4-81" fmla="*/ 2692400 w 5194300"/>
                  <a:gd name="connsiteY4-82" fmla="*/ 533400 h 711200"/>
                  <a:gd name="connsiteX5-83" fmla="*/ 2603500 w 5194300"/>
                  <a:gd name="connsiteY5-84" fmla="*/ 0 h 7112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194300" h="711200">
                    <a:moveTo>
                      <a:pt x="2603500" y="0"/>
                    </a:moveTo>
                    <a:lnTo>
                      <a:pt x="2501900" y="533400"/>
                    </a:lnTo>
                    <a:lnTo>
                      <a:pt x="0" y="711200"/>
                    </a:lnTo>
                    <a:lnTo>
                      <a:pt x="5194300" y="673100"/>
                    </a:lnTo>
                    <a:lnTo>
                      <a:pt x="2692400" y="533400"/>
                    </a:lnTo>
                    <a:lnTo>
                      <a:pt x="2603500" y="0"/>
                    </a:ln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" name="任意多边形 76"/>
            <p:cNvSpPr/>
            <p:nvPr/>
          </p:nvSpPr>
          <p:spPr>
            <a:xfrm>
              <a:off x="2114591" y="2027628"/>
              <a:ext cx="5107384" cy="638364"/>
            </a:xfrm>
            <a:custGeom>
              <a:avLst/>
              <a:gdLst/>
              <a:ahLst/>
              <a:cxnLst/>
              <a:rect l="l" t="t" r="r" b="b"/>
              <a:pathLst>
                <a:path w="6609817" h="638364">
                  <a:moveTo>
                    <a:pt x="3151162" y="480404"/>
                  </a:moveTo>
                  <a:lnTo>
                    <a:pt x="3139238" y="524721"/>
                  </a:lnTo>
                  <a:lnTo>
                    <a:pt x="981348" y="633287"/>
                  </a:lnTo>
                  <a:lnTo>
                    <a:pt x="0" y="638364"/>
                  </a:lnTo>
                  <a:close/>
                  <a:moveTo>
                    <a:pt x="3312989" y="0"/>
                  </a:moveTo>
                  <a:lnTo>
                    <a:pt x="3426115" y="478773"/>
                  </a:lnTo>
                  <a:lnTo>
                    <a:pt x="6609817" y="604166"/>
                  </a:lnTo>
                  <a:lnTo>
                    <a:pt x="5478691" y="610018"/>
                  </a:lnTo>
                  <a:lnTo>
                    <a:pt x="3320911" y="524721"/>
                  </a:lnTo>
                  <a:lnTo>
                    <a:pt x="3251226" y="2287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3419475" y="1568450"/>
            <a:ext cx="2305050" cy="420688"/>
            <a:chOff x="3494868" y="1567850"/>
            <a:chExt cx="2304256" cy="420990"/>
          </a:xfrm>
        </p:grpSpPr>
        <p:grpSp>
          <p:nvGrpSpPr>
            <p:cNvPr id="54" name="组合 53"/>
            <p:cNvGrpSpPr/>
            <p:nvPr/>
          </p:nvGrpSpPr>
          <p:grpSpPr>
            <a:xfrm>
              <a:off x="3494868" y="1567850"/>
              <a:ext cx="2304256" cy="420990"/>
              <a:chOff x="3494868" y="1567850"/>
              <a:chExt cx="2304256" cy="4209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圆角矩形 32"/>
              <p:cNvSpPr/>
              <p:nvPr/>
            </p:nvSpPr>
            <p:spPr>
              <a:xfrm>
                <a:off x="3494868" y="1567850"/>
                <a:ext cx="2304256" cy="420990"/>
              </a:xfrm>
              <a:prstGeom prst="round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 flipV="1">
                <a:off x="3494868" y="1644388"/>
                <a:ext cx="2304256" cy="344452"/>
              </a:xfrm>
              <a:custGeom>
                <a:avLst/>
                <a:gdLst/>
                <a:ahLst/>
                <a:cxnLst/>
                <a:rect l="l" t="t" r="r" b="b"/>
                <a:pathLst>
                  <a:path w="2304256" h="344452">
                    <a:moveTo>
                      <a:pt x="70166" y="0"/>
                    </a:moveTo>
                    <a:lnTo>
                      <a:pt x="2234090" y="0"/>
                    </a:lnTo>
                    <a:cubicBezTo>
                      <a:pt x="2272842" y="0"/>
                      <a:pt x="2304256" y="31414"/>
                      <a:pt x="2304256" y="70166"/>
                    </a:cubicBezTo>
                    <a:lnTo>
                      <a:pt x="2304256" y="344452"/>
                    </a:lnTo>
                    <a:cubicBezTo>
                      <a:pt x="2028186" y="145110"/>
                      <a:pt x="1462899" y="9134"/>
                      <a:pt x="810520" y="9134"/>
                    </a:cubicBezTo>
                    <a:cubicBezTo>
                      <a:pt x="516489" y="9134"/>
                      <a:pt x="240150" y="36756"/>
                      <a:pt x="0" y="85518"/>
                    </a:cubicBezTo>
                    <a:lnTo>
                      <a:pt x="0" y="70166"/>
                    </a:lnTo>
                    <a:cubicBezTo>
                      <a:pt x="0" y="31414"/>
                      <a:pt x="31414" y="0"/>
                      <a:pt x="7016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0000">
                    <a:schemeClr val="bg1">
                      <a:alpha val="21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030" name="TextBox 33"/>
            <p:cNvSpPr txBox="1">
              <a:spLocks noChangeArrowheads="1"/>
            </p:cNvSpPr>
            <p:nvPr/>
          </p:nvSpPr>
          <p:spPr bwMode="auto">
            <a:xfrm>
              <a:off x="3952572" y="1593679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684213" y="3232150"/>
            <a:ext cx="1727200" cy="2519363"/>
            <a:chOff x="683568" y="3232025"/>
            <a:chExt cx="1728192" cy="2520280"/>
          </a:xfrm>
        </p:grpSpPr>
        <p:grpSp>
          <p:nvGrpSpPr>
            <p:cNvPr id="42021" name="组合 14"/>
            <p:cNvGrpSpPr/>
            <p:nvPr/>
          </p:nvGrpSpPr>
          <p:grpSpPr bwMode="auto">
            <a:xfrm>
              <a:off x="683568" y="3232025"/>
              <a:ext cx="1728192" cy="2520280"/>
              <a:chOff x="683568" y="3232025"/>
              <a:chExt cx="1728192" cy="2520280"/>
            </a:xfrm>
          </p:grpSpPr>
          <p:grpSp>
            <p:nvGrpSpPr>
              <p:cNvPr id="42023" name="组合 6"/>
              <p:cNvGrpSpPr/>
              <p:nvPr/>
            </p:nvGrpSpPr>
            <p:grpSpPr bwMode="auto">
              <a:xfrm>
                <a:off x="683568" y="3232025"/>
                <a:ext cx="1728192" cy="2520280"/>
                <a:chOff x="611560" y="3232025"/>
                <a:chExt cx="1728192" cy="2520280"/>
              </a:xfrm>
            </p:grpSpPr>
            <p:grpSp>
              <p:nvGrpSpPr>
                <p:cNvPr id="42025" name="组合 1"/>
                <p:cNvGrpSpPr/>
                <p:nvPr/>
              </p:nvGrpSpPr>
              <p:grpSpPr bwMode="auto">
                <a:xfrm>
                  <a:off x="611560" y="3232025"/>
                  <a:ext cx="1728192" cy="2520280"/>
                  <a:chOff x="611560" y="3232025"/>
                  <a:chExt cx="1728192" cy="2520280"/>
                </a:xfrm>
              </p:grpSpPr>
              <p:sp>
                <p:nvSpPr>
                  <p:cNvPr id="8" name="圆角矩形 7"/>
                  <p:cNvSpPr/>
                  <p:nvPr/>
                </p:nvSpPr>
                <p:spPr>
                  <a:xfrm>
                    <a:off x="611560" y="3232025"/>
                    <a:ext cx="1728192" cy="252028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" name="圆角矩形 57"/>
                  <p:cNvSpPr/>
                  <p:nvPr/>
                </p:nvSpPr>
                <p:spPr>
                  <a:xfrm flipH="1">
                    <a:off x="611560" y="3270139"/>
                    <a:ext cx="1232608" cy="2472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701" h="2472631">
                        <a:moveTo>
                          <a:pt x="1102864" y="0"/>
                        </a:moveTo>
                        <a:cubicBezTo>
                          <a:pt x="1181149" y="51270"/>
                          <a:pt x="1232701" y="139809"/>
                          <a:pt x="1232701" y="240389"/>
                        </a:cubicBezTo>
                        <a:lnTo>
                          <a:pt x="1232701" y="2184593"/>
                        </a:lnTo>
                        <a:cubicBezTo>
                          <a:pt x="1232701" y="2343672"/>
                          <a:pt x="1103742" y="2472631"/>
                          <a:pt x="944663" y="2472631"/>
                        </a:cubicBezTo>
                        <a:lnTo>
                          <a:pt x="0" y="2472631"/>
                        </a:lnTo>
                        <a:cubicBezTo>
                          <a:pt x="450795" y="2367071"/>
                          <a:pt x="884646" y="1879383"/>
                          <a:pt x="1065484" y="1217214"/>
                        </a:cubicBezTo>
                        <a:cubicBezTo>
                          <a:pt x="1131118" y="976885"/>
                          <a:pt x="1156368" y="739409"/>
                          <a:pt x="1144654" y="519073"/>
                        </a:cubicBezTo>
                        <a:cubicBezTo>
                          <a:pt x="1154672" y="340976"/>
                          <a:pt x="1139158" y="166530"/>
                          <a:pt x="110286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90000">
                        <a:schemeClr val="bg1">
                          <a:alpha val="21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" name="等腰三角形 9"/>
                <p:cNvSpPr/>
                <p:nvPr/>
              </p:nvSpPr>
              <p:spPr>
                <a:xfrm flipV="1">
                  <a:off x="611560" y="3232025"/>
                  <a:ext cx="1728192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496771"/>
                      </a:moveTo>
                      <a:lnTo>
                        <a:pt x="1440154" y="496771"/>
                      </a:lnTo>
                      <a:cubicBezTo>
                        <a:pt x="1599233" y="496771"/>
                        <a:pt x="1728192" y="367812"/>
                        <a:pt x="1728192" y="208733"/>
                      </a:cubicBezTo>
                      <a:lnTo>
                        <a:pt x="1728192" y="158435"/>
                      </a:lnTo>
                      <a:lnTo>
                        <a:pt x="958074" y="158435"/>
                      </a:lnTo>
                      <a:lnTo>
                        <a:pt x="857225" y="0"/>
                      </a:lnTo>
                      <a:lnTo>
                        <a:pt x="756376" y="158435"/>
                      </a:lnTo>
                      <a:lnTo>
                        <a:pt x="0" y="158435"/>
                      </a:lnTo>
                      <a:lnTo>
                        <a:pt x="0" y="208733"/>
                      </a:lnTo>
                      <a:cubicBezTo>
                        <a:pt x="0" y="367812"/>
                        <a:pt x="128959" y="496771"/>
                        <a:pt x="288038" y="496771"/>
                      </a:cubicBezTo>
                      <a:close/>
                    </a:path>
                  </a:pathLst>
                </a:cu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2024" name="TextBox 26"/>
              <p:cNvSpPr txBox="1">
                <a:spLocks noChangeArrowheads="1"/>
              </p:cNvSpPr>
              <p:nvPr/>
            </p:nvSpPr>
            <p:spPr bwMode="auto">
              <a:xfrm>
                <a:off x="879669" y="3244507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022" name="TextBox 29"/>
            <p:cNvSpPr txBox="1">
              <a:spLocks noChangeArrowheads="1"/>
            </p:cNvSpPr>
            <p:nvPr/>
          </p:nvSpPr>
          <p:spPr bwMode="auto">
            <a:xfrm>
              <a:off x="828987" y="3766681"/>
              <a:ext cx="1436095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720975" y="3232150"/>
            <a:ext cx="1728788" cy="2519363"/>
            <a:chOff x="2721444" y="3232025"/>
            <a:chExt cx="1728192" cy="2520280"/>
          </a:xfrm>
        </p:grpSpPr>
        <p:grpSp>
          <p:nvGrpSpPr>
            <p:cNvPr id="42013" name="组合 15"/>
            <p:cNvGrpSpPr/>
            <p:nvPr/>
          </p:nvGrpSpPr>
          <p:grpSpPr bwMode="auto">
            <a:xfrm>
              <a:off x="2721444" y="3232025"/>
              <a:ext cx="1728192" cy="2520280"/>
              <a:chOff x="2721444" y="3232025"/>
              <a:chExt cx="1728192" cy="2520280"/>
            </a:xfrm>
          </p:grpSpPr>
          <p:grpSp>
            <p:nvGrpSpPr>
              <p:cNvPr id="42015" name="组合 8"/>
              <p:cNvGrpSpPr/>
              <p:nvPr/>
            </p:nvGrpSpPr>
            <p:grpSpPr bwMode="auto">
              <a:xfrm>
                <a:off x="2721444" y="3232025"/>
                <a:ext cx="1728192" cy="2520280"/>
                <a:chOff x="2641567" y="3232025"/>
                <a:chExt cx="1728192" cy="2520280"/>
              </a:xfrm>
            </p:grpSpPr>
            <p:grpSp>
              <p:nvGrpSpPr>
                <p:cNvPr id="42017" name="组合 2"/>
                <p:cNvGrpSpPr/>
                <p:nvPr/>
              </p:nvGrpSpPr>
              <p:grpSpPr bwMode="auto">
                <a:xfrm>
                  <a:off x="2641567" y="3232025"/>
                  <a:ext cx="1728192" cy="2520280"/>
                  <a:chOff x="2641567" y="3232025"/>
                  <a:chExt cx="1728192" cy="2520280"/>
                </a:xfrm>
              </p:grpSpPr>
              <p:sp>
                <p:nvSpPr>
                  <p:cNvPr id="65" name="圆角矩形 64"/>
                  <p:cNvSpPr/>
                  <p:nvPr/>
                </p:nvSpPr>
                <p:spPr>
                  <a:xfrm>
                    <a:off x="2641567" y="3232025"/>
                    <a:ext cx="1728192" cy="252028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圆角矩形 57"/>
                  <p:cNvSpPr/>
                  <p:nvPr/>
                </p:nvSpPr>
                <p:spPr>
                  <a:xfrm flipH="1">
                    <a:off x="2641567" y="3270139"/>
                    <a:ext cx="1233063" cy="2472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701" h="2472631">
                        <a:moveTo>
                          <a:pt x="1102864" y="0"/>
                        </a:moveTo>
                        <a:cubicBezTo>
                          <a:pt x="1181149" y="51270"/>
                          <a:pt x="1232701" y="139809"/>
                          <a:pt x="1232701" y="240389"/>
                        </a:cubicBezTo>
                        <a:lnTo>
                          <a:pt x="1232701" y="2184593"/>
                        </a:lnTo>
                        <a:cubicBezTo>
                          <a:pt x="1232701" y="2343672"/>
                          <a:pt x="1103742" y="2472631"/>
                          <a:pt x="944663" y="2472631"/>
                        </a:cubicBezTo>
                        <a:lnTo>
                          <a:pt x="0" y="2472631"/>
                        </a:lnTo>
                        <a:cubicBezTo>
                          <a:pt x="450795" y="2367071"/>
                          <a:pt x="884646" y="1879383"/>
                          <a:pt x="1065484" y="1217214"/>
                        </a:cubicBezTo>
                        <a:cubicBezTo>
                          <a:pt x="1131118" y="976885"/>
                          <a:pt x="1156368" y="739409"/>
                          <a:pt x="1144654" y="519073"/>
                        </a:cubicBezTo>
                        <a:cubicBezTo>
                          <a:pt x="1154672" y="340976"/>
                          <a:pt x="1139158" y="166530"/>
                          <a:pt x="110286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90000">
                        <a:schemeClr val="bg1">
                          <a:alpha val="21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6" name="圆角矩形 12"/>
                <p:cNvSpPr/>
                <p:nvPr/>
              </p:nvSpPr>
              <p:spPr>
                <a:xfrm>
                  <a:off x="2641567" y="3232025"/>
                  <a:ext cx="1728192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0"/>
                      </a:moveTo>
                      <a:lnTo>
                        <a:pt x="1440154" y="0"/>
                      </a:lnTo>
                      <a:cubicBezTo>
                        <a:pt x="1599233" y="0"/>
                        <a:pt x="1728192" y="128959"/>
                        <a:pt x="1728192" y="288038"/>
                      </a:cubicBezTo>
                      <a:lnTo>
                        <a:pt x="1728192" y="338336"/>
                      </a:lnTo>
                      <a:lnTo>
                        <a:pt x="958074" y="338336"/>
                      </a:lnTo>
                      <a:lnTo>
                        <a:pt x="857225" y="496771"/>
                      </a:lnTo>
                      <a:lnTo>
                        <a:pt x="756376" y="338336"/>
                      </a:lnTo>
                      <a:lnTo>
                        <a:pt x="0" y="338336"/>
                      </a:lnTo>
                      <a:lnTo>
                        <a:pt x="0" y="288038"/>
                      </a:lnTo>
                      <a:cubicBezTo>
                        <a:pt x="0" y="128959"/>
                        <a:pt x="128959" y="0"/>
                        <a:pt x="288038" y="0"/>
                      </a:cubicBezTo>
                      <a:close/>
                    </a:path>
                  </a:pathLst>
                </a:cu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2016" name="TextBox 27"/>
              <p:cNvSpPr txBox="1">
                <a:spLocks noChangeArrowheads="1"/>
              </p:cNvSpPr>
              <p:nvPr/>
            </p:nvSpPr>
            <p:spPr bwMode="auto">
              <a:xfrm>
                <a:off x="2887421" y="3250084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014" name="TextBox 30"/>
            <p:cNvSpPr txBox="1">
              <a:spLocks noChangeArrowheads="1"/>
            </p:cNvSpPr>
            <p:nvPr/>
          </p:nvSpPr>
          <p:spPr bwMode="auto">
            <a:xfrm>
              <a:off x="2878299" y="3766681"/>
              <a:ext cx="1436095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759325" y="3232150"/>
            <a:ext cx="1728788" cy="2519363"/>
            <a:chOff x="4759320" y="3232025"/>
            <a:chExt cx="1728192" cy="2520280"/>
          </a:xfrm>
        </p:grpSpPr>
        <p:grpSp>
          <p:nvGrpSpPr>
            <p:cNvPr id="42005" name="组合 16"/>
            <p:cNvGrpSpPr/>
            <p:nvPr/>
          </p:nvGrpSpPr>
          <p:grpSpPr bwMode="auto">
            <a:xfrm>
              <a:off x="4759320" y="3232025"/>
              <a:ext cx="1728192" cy="2520280"/>
              <a:chOff x="4759320" y="3232025"/>
              <a:chExt cx="1728192" cy="2520280"/>
            </a:xfrm>
          </p:grpSpPr>
          <p:grpSp>
            <p:nvGrpSpPr>
              <p:cNvPr id="42007" name="组合 12"/>
              <p:cNvGrpSpPr/>
              <p:nvPr/>
            </p:nvGrpSpPr>
            <p:grpSpPr bwMode="auto">
              <a:xfrm>
                <a:off x="4759320" y="3232025"/>
                <a:ext cx="1728192" cy="2520280"/>
                <a:chOff x="4697783" y="3232025"/>
                <a:chExt cx="1728192" cy="2520280"/>
              </a:xfrm>
            </p:grpSpPr>
            <p:grpSp>
              <p:nvGrpSpPr>
                <p:cNvPr id="42009" name="组合 3"/>
                <p:cNvGrpSpPr/>
                <p:nvPr/>
              </p:nvGrpSpPr>
              <p:grpSpPr bwMode="auto">
                <a:xfrm>
                  <a:off x="4697783" y="3232025"/>
                  <a:ext cx="1728192" cy="2520280"/>
                  <a:chOff x="4697783" y="3232025"/>
                  <a:chExt cx="1728192" cy="2520280"/>
                </a:xfrm>
              </p:grpSpPr>
              <p:sp>
                <p:nvSpPr>
                  <p:cNvPr id="70" name="圆角矩形 69"/>
                  <p:cNvSpPr/>
                  <p:nvPr/>
                </p:nvSpPr>
                <p:spPr>
                  <a:xfrm>
                    <a:off x="4697783" y="3232025"/>
                    <a:ext cx="1728192" cy="252028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3" name="圆角矩形 57"/>
                  <p:cNvSpPr/>
                  <p:nvPr/>
                </p:nvSpPr>
                <p:spPr>
                  <a:xfrm flipH="1">
                    <a:off x="4697783" y="3270139"/>
                    <a:ext cx="1233063" cy="2472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701" h="2472631">
                        <a:moveTo>
                          <a:pt x="1102864" y="0"/>
                        </a:moveTo>
                        <a:cubicBezTo>
                          <a:pt x="1181149" y="51270"/>
                          <a:pt x="1232701" y="139809"/>
                          <a:pt x="1232701" y="240389"/>
                        </a:cubicBezTo>
                        <a:lnTo>
                          <a:pt x="1232701" y="2184593"/>
                        </a:lnTo>
                        <a:cubicBezTo>
                          <a:pt x="1232701" y="2343672"/>
                          <a:pt x="1103742" y="2472631"/>
                          <a:pt x="944663" y="2472631"/>
                        </a:cubicBezTo>
                        <a:lnTo>
                          <a:pt x="0" y="2472631"/>
                        </a:lnTo>
                        <a:cubicBezTo>
                          <a:pt x="450795" y="2367071"/>
                          <a:pt x="884646" y="1879383"/>
                          <a:pt x="1065484" y="1217214"/>
                        </a:cubicBezTo>
                        <a:cubicBezTo>
                          <a:pt x="1131118" y="976885"/>
                          <a:pt x="1156368" y="739409"/>
                          <a:pt x="1144654" y="519073"/>
                        </a:cubicBezTo>
                        <a:cubicBezTo>
                          <a:pt x="1154672" y="340976"/>
                          <a:pt x="1139158" y="166530"/>
                          <a:pt x="110286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90000">
                        <a:schemeClr val="bg1">
                          <a:alpha val="21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72" name="等腰三角形 71"/>
                <p:cNvSpPr/>
                <p:nvPr/>
              </p:nvSpPr>
              <p:spPr>
                <a:xfrm flipV="1">
                  <a:off x="4697783" y="3232025"/>
                  <a:ext cx="1728192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496771"/>
                      </a:moveTo>
                      <a:lnTo>
                        <a:pt x="1440154" y="496771"/>
                      </a:lnTo>
                      <a:cubicBezTo>
                        <a:pt x="1599233" y="496771"/>
                        <a:pt x="1728192" y="367812"/>
                        <a:pt x="1728192" y="208733"/>
                      </a:cubicBezTo>
                      <a:lnTo>
                        <a:pt x="1728192" y="158435"/>
                      </a:lnTo>
                      <a:lnTo>
                        <a:pt x="958074" y="158435"/>
                      </a:lnTo>
                      <a:lnTo>
                        <a:pt x="857225" y="0"/>
                      </a:lnTo>
                      <a:lnTo>
                        <a:pt x="756376" y="158435"/>
                      </a:lnTo>
                      <a:lnTo>
                        <a:pt x="0" y="158435"/>
                      </a:lnTo>
                      <a:lnTo>
                        <a:pt x="0" y="208733"/>
                      </a:lnTo>
                      <a:cubicBezTo>
                        <a:pt x="0" y="367812"/>
                        <a:pt x="128959" y="496771"/>
                        <a:pt x="288038" y="496771"/>
                      </a:cubicBezTo>
                      <a:close/>
                    </a:path>
                  </a:pathLst>
                </a:cu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2008" name="TextBox 28"/>
              <p:cNvSpPr txBox="1">
                <a:spLocks noChangeArrowheads="1"/>
              </p:cNvSpPr>
              <p:nvPr/>
            </p:nvSpPr>
            <p:spPr bwMode="auto">
              <a:xfrm>
                <a:off x="4972123" y="3250084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006" name="TextBox 31"/>
            <p:cNvSpPr txBox="1">
              <a:spLocks noChangeArrowheads="1"/>
            </p:cNvSpPr>
            <p:nvPr/>
          </p:nvSpPr>
          <p:spPr bwMode="auto">
            <a:xfrm>
              <a:off x="4942688" y="3766681"/>
              <a:ext cx="1436095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797675" y="3232150"/>
            <a:ext cx="1727200" cy="2519363"/>
            <a:chOff x="6797195" y="3232025"/>
            <a:chExt cx="1728192" cy="2520280"/>
          </a:xfrm>
        </p:grpSpPr>
        <p:grpSp>
          <p:nvGrpSpPr>
            <p:cNvPr id="41997" name="组合 17"/>
            <p:cNvGrpSpPr/>
            <p:nvPr/>
          </p:nvGrpSpPr>
          <p:grpSpPr bwMode="auto">
            <a:xfrm>
              <a:off x="6797195" y="3232025"/>
              <a:ext cx="1728192" cy="2520280"/>
              <a:chOff x="6797195" y="3232025"/>
              <a:chExt cx="1728192" cy="2520280"/>
            </a:xfrm>
          </p:grpSpPr>
          <p:grpSp>
            <p:nvGrpSpPr>
              <p:cNvPr id="41999" name="组合 13"/>
              <p:cNvGrpSpPr/>
              <p:nvPr/>
            </p:nvGrpSpPr>
            <p:grpSpPr bwMode="auto">
              <a:xfrm>
                <a:off x="6797195" y="3232025"/>
                <a:ext cx="1728192" cy="2520280"/>
                <a:chOff x="6747767" y="3232025"/>
                <a:chExt cx="1728192" cy="2520280"/>
              </a:xfrm>
            </p:grpSpPr>
            <p:grpSp>
              <p:nvGrpSpPr>
                <p:cNvPr id="42001" name="组合 4"/>
                <p:cNvGrpSpPr/>
                <p:nvPr/>
              </p:nvGrpSpPr>
              <p:grpSpPr bwMode="auto">
                <a:xfrm>
                  <a:off x="6747767" y="3232025"/>
                  <a:ext cx="1728192" cy="2520280"/>
                  <a:chOff x="6747767" y="3232025"/>
                  <a:chExt cx="1728192" cy="2520280"/>
                </a:xfrm>
              </p:grpSpPr>
              <p:sp>
                <p:nvSpPr>
                  <p:cNvPr id="90" name="圆角矩形 89"/>
                  <p:cNvSpPr/>
                  <p:nvPr/>
                </p:nvSpPr>
                <p:spPr>
                  <a:xfrm>
                    <a:off x="6747767" y="3232025"/>
                    <a:ext cx="1728192" cy="252028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圆角矩形 57"/>
                  <p:cNvSpPr/>
                  <p:nvPr/>
                </p:nvSpPr>
                <p:spPr>
                  <a:xfrm flipH="1">
                    <a:off x="6747767" y="3270139"/>
                    <a:ext cx="1232608" cy="2472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701" h="2472631">
                        <a:moveTo>
                          <a:pt x="1102864" y="0"/>
                        </a:moveTo>
                        <a:cubicBezTo>
                          <a:pt x="1181149" y="51270"/>
                          <a:pt x="1232701" y="139809"/>
                          <a:pt x="1232701" y="240389"/>
                        </a:cubicBezTo>
                        <a:lnTo>
                          <a:pt x="1232701" y="2184593"/>
                        </a:lnTo>
                        <a:cubicBezTo>
                          <a:pt x="1232701" y="2343672"/>
                          <a:pt x="1103742" y="2472631"/>
                          <a:pt x="944663" y="2472631"/>
                        </a:cubicBezTo>
                        <a:lnTo>
                          <a:pt x="0" y="2472631"/>
                        </a:lnTo>
                        <a:cubicBezTo>
                          <a:pt x="450795" y="2367071"/>
                          <a:pt x="884646" y="1879383"/>
                          <a:pt x="1065484" y="1217214"/>
                        </a:cubicBezTo>
                        <a:cubicBezTo>
                          <a:pt x="1131118" y="976885"/>
                          <a:pt x="1156368" y="739409"/>
                          <a:pt x="1144654" y="519073"/>
                        </a:cubicBezTo>
                        <a:cubicBezTo>
                          <a:pt x="1154672" y="340976"/>
                          <a:pt x="1139158" y="166530"/>
                          <a:pt x="110286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90000">
                        <a:schemeClr val="bg1">
                          <a:alpha val="21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1" name="圆角矩形 12"/>
                <p:cNvSpPr/>
                <p:nvPr/>
              </p:nvSpPr>
              <p:spPr>
                <a:xfrm>
                  <a:off x="6747767" y="3232025"/>
                  <a:ext cx="1728192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0"/>
                      </a:moveTo>
                      <a:lnTo>
                        <a:pt x="1440154" y="0"/>
                      </a:lnTo>
                      <a:cubicBezTo>
                        <a:pt x="1599233" y="0"/>
                        <a:pt x="1728192" y="128959"/>
                        <a:pt x="1728192" y="288038"/>
                      </a:cubicBezTo>
                      <a:lnTo>
                        <a:pt x="1728192" y="338336"/>
                      </a:lnTo>
                      <a:lnTo>
                        <a:pt x="958074" y="338336"/>
                      </a:lnTo>
                      <a:lnTo>
                        <a:pt x="857225" y="496771"/>
                      </a:lnTo>
                      <a:lnTo>
                        <a:pt x="756376" y="338336"/>
                      </a:lnTo>
                      <a:lnTo>
                        <a:pt x="0" y="338336"/>
                      </a:lnTo>
                      <a:lnTo>
                        <a:pt x="0" y="288038"/>
                      </a:lnTo>
                      <a:cubicBezTo>
                        <a:pt x="0" y="128959"/>
                        <a:pt x="128959" y="0"/>
                        <a:pt x="288038" y="0"/>
                      </a:cubicBezTo>
                      <a:close/>
                    </a:path>
                  </a:pathLst>
                </a:custGeom>
                <a:solidFill>
                  <a:srgbClr val="2A6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2000" name="TextBox 93"/>
              <p:cNvSpPr txBox="1">
                <a:spLocks noChangeArrowheads="1"/>
              </p:cNvSpPr>
              <p:nvPr/>
            </p:nvSpPr>
            <p:spPr bwMode="auto">
              <a:xfrm>
                <a:off x="7009750" y="3250084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998" name="TextBox 94"/>
            <p:cNvSpPr txBox="1">
              <a:spLocks noChangeArrowheads="1"/>
            </p:cNvSpPr>
            <p:nvPr/>
          </p:nvSpPr>
          <p:spPr bwMode="auto">
            <a:xfrm>
              <a:off x="6980315" y="3766681"/>
              <a:ext cx="1436095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992" name="组合 45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47" name="TextBox 46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995" name="TextBox 48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我的图片-Q\4cbb49c3465f48365afd1500\654 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t="8112" r="16112" b="11247"/>
          <a:stretch>
            <a:fillRect/>
          </a:stretch>
        </p:blipFill>
        <p:spPr bwMode="auto">
          <a:xfrm>
            <a:off x="6350" y="1671638"/>
            <a:ext cx="6415088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6084888" y="1681163"/>
            <a:ext cx="3071812" cy="4230687"/>
            <a:chOff x="6084170" y="1681394"/>
            <a:chExt cx="3073217" cy="4230178"/>
          </a:xfrm>
        </p:grpSpPr>
        <p:sp>
          <p:nvSpPr>
            <p:cNvPr id="12" name="等腰三角形 11"/>
            <p:cNvSpPr/>
            <p:nvPr/>
          </p:nvSpPr>
          <p:spPr>
            <a:xfrm rot="16200000">
              <a:off x="5508070" y="2257494"/>
              <a:ext cx="4225417" cy="3073217"/>
            </a:xfrm>
            <a:custGeom>
              <a:avLst/>
              <a:gdLst/>
              <a:ahLst/>
              <a:cxnLst/>
              <a:rect l="l" t="t" r="r" b="b"/>
              <a:pathLst>
                <a:path w="3128044" h="3007887">
                  <a:moveTo>
                    <a:pt x="3128044" y="213101"/>
                  </a:moveTo>
                  <a:lnTo>
                    <a:pt x="3128044" y="3007887"/>
                  </a:lnTo>
                  <a:lnTo>
                    <a:pt x="0" y="3007887"/>
                  </a:lnTo>
                  <a:lnTo>
                    <a:pt x="0" y="213101"/>
                  </a:lnTo>
                  <a:lnTo>
                    <a:pt x="2445265" y="213101"/>
                  </a:lnTo>
                  <a:lnTo>
                    <a:pt x="2568863" y="0"/>
                  </a:lnTo>
                  <a:lnTo>
                    <a:pt x="2692462" y="213101"/>
                  </a:ln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11"/>
            <p:cNvSpPr/>
            <p:nvPr/>
          </p:nvSpPr>
          <p:spPr>
            <a:xfrm rot="16200000">
              <a:off x="6253742" y="3007928"/>
              <a:ext cx="4225417" cy="1581873"/>
            </a:xfrm>
            <a:custGeom>
              <a:avLst/>
              <a:gdLst/>
              <a:ahLst/>
              <a:cxnLst/>
              <a:rect l="l" t="t" r="r" b="b"/>
              <a:pathLst>
                <a:path w="4225917" h="1581557">
                  <a:moveTo>
                    <a:pt x="4225917" y="1485460"/>
                  </a:moveTo>
                  <a:lnTo>
                    <a:pt x="4225917" y="1581557"/>
                  </a:lnTo>
                  <a:lnTo>
                    <a:pt x="0" y="1581557"/>
                  </a:lnTo>
                  <a:lnTo>
                    <a:pt x="0" y="0"/>
                  </a:lnTo>
                  <a:cubicBezTo>
                    <a:pt x="444045" y="426613"/>
                    <a:pt x="991440" y="793810"/>
                    <a:pt x="1620679" y="1063922"/>
                  </a:cubicBezTo>
                  <a:cubicBezTo>
                    <a:pt x="2500107" y="1441431"/>
                    <a:pt x="3406897" y="1572424"/>
                    <a:pt x="4225917" y="14854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90000">
                  <a:schemeClr val="bg1">
                    <a:alpha val="2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88113" y="2366963"/>
            <a:ext cx="24765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559550" y="2028825"/>
            <a:ext cx="2360613" cy="350838"/>
            <a:chOff x="6560239" y="2028735"/>
            <a:chExt cx="2360706" cy="351249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6560239" y="2379984"/>
              <a:ext cx="2289265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20" name="组合 1"/>
            <p:cNvGrpSpPr/>
            <p:nvPr/>
          </p:nvGrpSpPr>
          <p:grpSpPr bwMode="auto">
            <a:xfrm>
              <a:off x="6583239" y="2028735"/>
              <a:ext cx="2337706" cy="338554"/>
              <a:chOff x="6661149" y="2028735"/>
              <a:chExt cx="2337706" cy="338554"/>
            </a:xfrm>
          </p:grpSpPr>
          <p:sp>
            <p:nvSpPr>
              <p:cNvPr id="43021" name="TextBox 18"/>
              <p:cNvSpPr txBox="1">
                <a:spLocks noChangeArrowheads="1"/>
              </p:cNvSpPr>
              <p:nvPr/>
            </p:nvSpPr>
            <p:spPr bwMode="auto">
              <a:xfrm>
                <a:off x="6753221" y="2028735"/>
                <a:ext cx="224563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5400000">
                <a:off x="6660262" y="2108316"/>
                <a:ext cx="200259" cy="20003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3014" name="组合 24"/>
          <p:cNvGrpSpPr/>
          <p:nvPr/>
        </p:nvGrpSpPr>
        <p:grpSpPr bwMode="auto">
          <a:xfrm>
            <a:off x="0" y="198438"/>
            <a:ext cx="3035300" cy="969962"/>
            <a:chOff x="0" y="199071"/>
            <a:chExt cx="3035118" cy="969496"/>
          </a:xfrm>
        </p:grpSpPr>
        <p:sp>
          <p:nvSpPr>
            <p:cNvPr id="26" name="TextBox 25"/>
            <p:cNvSpPr txBox="1"/>
            <p:nvPr/>
          </p:nvSpPr>
          <p:spPr>
            <a:xfrm>
              <a:off x="866723" y="359331"/>
              <a:ext cx="2160458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25974"/>
              <a:ext cx="954031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017" name="TextBox 27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8947" y="738562"/>
              <a:ext cx="2146171" cy="2760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50" b="1" dirty="0">
                  <a:solidFill>
                    <a:srgbClr val="2A65AC"/>
                  </a:solidFill>
                  <a:latin typeface="Arial Black" panose="020B0A04020102020204" pitchFamily="34" charset="0"/>
                  <a:ea typeface="+mn-ea"/>
                </a:rPr>
                <a:t>Think and Summary</a:t>
              </a:r>
              <a:endParaRPr lang="zh-CN" altLang="en-US" sz="1150" dirty="0">
                <a:solidFill>
                  <a:srgbClr val="2A65AC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2208213"/>
            <a:ext cx="490061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913313" y="2208213"/>
            <a:ext cx="423068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20" idx="0"/>
          </p:cNvCxnSpPr>
          <p:nvPr/>
        </p:nvCxnSpPr>
        <p:spPr>
          <a:xfrm flipH="1">
            <a:off x="5514975" y="2206625"/>
            <a:ext cx="36290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5" name="组合 4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六边形 7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060" name="TextBox 8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11" name="组合 10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六边形 13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056" name="TextBox 14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17" name="组合 16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六边形 19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052" name="TextBox 20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23" name="组合 22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六边形 25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048" name="TextBox 26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6" name="矩形 45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044" name="TextBox 47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 bwMode="auto">
          <a:xfrm>
            <a:off x="5556250" y="2671763"/>
            <a:ext cx="2903538" cy="3421062"/>
            <a:chOff x="5484852" y="2466282"/>
            <a:chExt cx="2903572" cy="3422244"/>
          </a:xfrm>
        </p:grpSpPr>
        <p:grpSp>
          <p:nvGrpSpPr>
            <p:cNvPr id="17" name="组合 16"/>
            <p:cNvGrpSpPr/>
            <p:nvPr/>
          </p:nvGrpSpPr>
          <p:grpSpPr>
            <a:xfrm>
              <a:off x="5657241" y="3692848"/>
              <a:ext cx="2731183" cy="2195678"/>
              <a:chOff x="5657241" y="3692848"/>
              <a:chExt cx="2731183" cy="219567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任意多边形 11"/>
              <p:cNvSpPr/>
              <p:nvPr/>
            </p:nvSpPr>
            <p:spPr>
              <a:xfrm>
                <a:off x="5657241" y="3758179"/>
                <a:ext cx="912733" cy="2108642"/>
              </a:xfrm>
              <a:custGeom>
                <a:avLst/>
                <a:gdLst>
                  <a:gd name="connsiteX0" fmla="*/ 1357312 w 1357312"/>
                  <a:gd name="connsiteY0" fmla="*/ 1295400 h 2738437"/>
                  <a:gd name="connsiteX1" fmla="*/ 0 w 1357312"/>
                  <a:gd name="connsiteY1" fmla="*/ 0 h 2738437"/>
                  <a:gd name="connsiteX2" fmla="*/ 1347787 w 1357312"/>
                  <a:gd name="connsiteY2" fmla="*/ 2738437 h 2738437"/>
                  <a:gd name="connsiteX3" fmla="*/ 1357312 w 1357312"/>
                  <a:gd name="connsiteY3" fmla="*/ 1295400 h 2738437"/>
                  <a:gd name="connsiteX0-1" fmla="*/ 1357312 w 1357312"/>
                  <a:gd name="connsiteY0-2" fmla="*/ 1295400 h 2743199"/>
                  <a:gd name="connsiteX1-3" fmla="*/ 0 w 1357312"/>
                  <a:gd name="connsiteY1-4" fmla="*/ 0 h 2743199"/>
                  <a:gd name="connsiteX2-5" fmla="*/ 1343024 w 1357312"/>
                  <a:gd name="connsiteY2-6" fmla="*/ 2743199 h 2743199"/>
                  <a:gd name="connsiteX3-7" fmla="*/ 1357312 w 1357312"/>
                  <a:gd name="connsiteY3-8" fmla="*/ 1295400 h 2743199"/>
                  <a:gd name="connsiteX0-9" fmla="*/ 1343024 w 1343024"/>
                  <a:gd name="connsiteY0-10" fmla="*/ 1290637 h 2743199"/>
                  <a:gd name="connsiteX1-11" fmla="*/ 0 w 1343024"/>
                  <a:gd name="connsiteY1-12" fmla="*/ 0 h 2743199"/>
                  <a:gd name="connsiteX2-13" fmla="*/ 1343024 w 1343024"/>
                  <a:gd name="connsiteY2-14" fmla="*/ 2743199 h 2743199"/>
                  <a:gd name="connsiteX3-15" fmla="*/ 1343024 w 1343024"/>
                  <a:gd name="connsiteY3-16" fmla="*/ 1290637 h 2743199"/>
                  <a:gd name="connsiteX0-17" fmla="*/ 1362074 w 1362074"/>
                  <a:gd name="connsiteY0-18" fmla="*/ 1309687 h 2762249"/>
                  <a:gd name="connsiteX1-19" fmla="*/ 0 w 1362074"/>
                  <a:gd name="connsiteY1-20" fmla="*/ 0 h 2762249"/>
                  <a:gd name="connsiteX2-21" fmla="*/ 1362074 w 1362074"/>
                  <a:gd name="connsiteY2-22" fmla="*/ 2762249 h 2762249"/>
                  <a:gd name="connsiteX3-23" fmla="*/ 1362074 w 1362074"/>
                  <a:gd name="connsiteY3-24" fmla="*/ 1309687 h 2762249"/>
                  <a:gd name="connsiteX0-25" fmla="*/ 1362074 w 1362074"/>
                  <a:gd name="connsiteY0-26" fmla="*/ 1309687 h 2762249"/>
                  <a:gd name="connsiteX1-27" fmla="*/ 332906 w 1362074"/>
                  <a:gd name="connsiteY1-28" fmla="*/ 318598 h 2762249"/>
                  <a:gd name="connsiteX2-29" fmla="*/ 0 w 1362074"/>
                  <a:gd name="connsiteY2-30" fmla="*/ 0 h 2762249"/>
                  <a:gd name="connsiteX3-31" fmla="*/ 1362074 w 1362074"/>
                  <a:gd name="connsiteY3-32" fmla="*/ 2762249 h 2762249"/>
                  <a:gd name="connsiteX4" fmla="*/ 1362074 w 1362074"/>
                  <a:gd name="connsiteY4" fmla="*/ 1309687 h 2762249"/>
                  <a:gd name="connsiteX0-33" fmla="*/ 1362074 w 1362074"/>
                  <a:gd name="connsiteY0-34" fmla="*/ 1309687 h 2762249"/>
                  <a:gd name="connsiteX1-35" fmla="*/ 332906 w 1362074"/>
                  <a:gd name="connsiteY1-36" fmla="*/ 318598 h 2762249"/>
                  <a:gd name="connsiteX2-37" fmla="*/ 0 w 1362074"/>
                  <a:gd name="connsiteY2-38" fmla="*/ 0 h 2762249"/>
                  <a:gd name="connsiteX3-39" fmla="*/ 304331 w 1362074"/>
                  <a:gd name="connsiteY3-40" fmla="*/ 613873 h 2762249"/>
                  <a:gd name="connsiteX4-41" fmla="*/ 1362074 w 1362074"/>
                  <a:gd name="connsiteY4-42" fmla="*/ 2762249 h 2762249"/>
                  <a:gd name="connsiteX5" fmla="*/ 1362074 w 1362074"/>
                  <a:gd name="connsiteY5" fmla="*/ 1309687 h 2762249"/>
                  <a:gd name="connsiteX0-43" fmla="*/ 1057743 w 1057743"/>
                  <a:gd name="connsiteY0-44" fmla="*/ 991089 h 2443651"/>
                  <a:gd name="connsiteX1-45" fmla="*/ 28575 w 1057743"/>
                  <a:gd name="connsiteY1-46" fmla="*/ 0 h 2443651"/>
                  <a:gd name="connsiteX2-47" fmla="*/ 0 w 1057743"/>
                  <a:gd name="connsiteY2-48" fmla="*/ 295275 h 2443651"/>
                  <a:gd name="connsiteX3-49" fmla="*/ 1057743 w 1057743"/>
                  <a:gd name="connsiteY3-50" fmla="*/ 2443651 h 2443651"/>
                  <a:gd name="connsiteX4-51" fmla="*/ 1057743 w 1057743"/>
                  <a:gd name="connsiteY4-52" fmla="*/ 991089 h 24436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1" y="connsiteY4-42"/>
                  </a:cxn>
                </a:cxnLst>
                <a:rect l="l" t="t" r="r" b="b"/>
                <a:pathLst>
                  <a:path w="1057743" h="2443651">
                    <a:moveTo>
                      <a:pt x="1057743" y="991089"/>
                    </a:moveTo>
                    <a:lnTo>
                      <a:pt x="28575" y="0"/>
                    </a:lnTo>
                    <a:lnTo>
                      <a:pt x="0" y="295275"/>
                    </a:lnTo>
                    <a:lnTo>
                      <a:pt x="1057743" y="2443651"/>
                    </a:lnTo>
                    <a:lnTo>
                      <a:pt x="1057743" y="99108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5687783" y="3692848"/>
                <a:ext cx="2697261" cy="895891"/>
              </a:xfrm>
              <a:custGeom>
                <a:avLst/>
                <a:gdLst>
                  <a:gd name="T0" fmla="*/ 1537 w 1634"/>
                  <a:gd name="T1" fmla="*/ 630 h 865"/>
                  <a:gd name="T2" fmla="*/ 0 w 1634"/>
                  <a:gd name="T3" fmla="*/ 0 h 865"/>
                  <a:gd name="T4" fmla="*/ 1003 w 1634"/>
                  <a:gd name="T5" fmla="*/ 779 h 865"/>
                  <a:gd name="T6" fmla="*/ 872 w 1634"/>
                  <a:gd name="T7" fmla="*/ 815 h 865"/>
                  <a:gd name="T8" fmla="*/ 1463 w 1634"/>
                  <a:gd name="T9" fmla="*/ 865 h 865"/>
                  <a:gd name="T10" fmla="*/ 1634 w 1634"/>
                  <a:gd name="T11" fmla="*/ 604 h 865"/>
                  <a:gd name="T12" fmla="*/ 1537 w 1634"/>
                  <a:gd name="T13" fmla="*/ 630 h 865"/>
                  <a:gd name="connsiteX0" fmla="*/ 9406 w 10000"/>
                  <a:gd name="connsiteY0" fmla="*/ 7283 h 9422"/>
                  <a:gd name="connsiteX1" fmla="*/ 0 w 10000"/>
                  <a:gd name="connsiteY1" fmla="*/ 0 h 9422"/>
                  <a:gd name="connsiteX2" fmla="*/ 6138 w 10000"/>
                  <a:gd name="connsiteY2" fmla="*/ 9006 h 9422"/>
                  <a:gd name="connsiteX3" fmla="*/ 5337 w 10000"/>
                  <a:gd name="connsiteY3" fmla="*/ 9422 h 9422"/>
                  <a:gd name="connsiteX4" fmla="*/ 10000 w 10000"/>
                  <a:gd name="connsiteY4" fmla="*/ 6983 h 9422"/>
                  <a:gd name="connsiteX5" fmla="*/ 9406 w 10000"/>
                  <a:gd name="connsiteY5" fmla="*/ 7283 h 9422"/>
                  <a:gd name="connsiteX0-1" fmla="*/ 9406 w 10000"/>
                  <a:gd name="connsiteY0-2" fmla="*/ 7730 h 10000"/>
                  <a:gd name="connsiteX1-3" fmla="*/ 0 w 10000"/>
                  <a:gd name="connsiteY1-4" fmla="*/ 0 h 10000"/>
                  <a:gd name="connsiteX2-5" fmla="*/ 5337 w 10000"/>
                  <a:gd name="connsiteY2-6" fmla="*/ 10000 h 10000"/>
                  <a:gd name="connsiteX3-7" fmla="*/ 10000 w 10000"/>
                  <a:gd name="connsiteY3-8" fmla="*/ 7411 h 10000"/>
                  <a:gd name="connsiteX4-9" fmla="*/ 9406 w 10000"/>
                  <a:gd name="connsiteY4-10" fmla="*/ 7730 h 10000"/>
                  <a:gd name="connsiteX0-11" fmla="*/ 10000 w 10000"/>
                  <a:gd name="connsiteY0-12" fmla="*/ 7411 h 10000"/>
                  <a:gd name="connsiteX1-13" fmla="*/ 0 w 10000"/>
                  <a:gd name="connsiteY1-14" fmla="*/ 0 h 10000"/>
                  <a:gd name="connsiteX2-15" fmla="*/ 5337 w 10000"/>
                  <a:gd name="connsiteY2-16" fmla="*/ 10000 h 10000"/>
                  <a:gd name="connsiteX3-17" fmla="*/ 10000 w 10000"/>
                  <a:gd name="connsiteY3-18" fmla="*/ 7411 h 10000"/>
                  <a:gd name="connsiteX0-19" fmla="*/ 13084 w 13084"/>
                  <a:gd name="connsiteY0-20" fmla="*/ 9865 h 10000"/>
                  <a:gd name="connsiteX1-21" fmla="*/ 0 w 13084"/>
                  <a:gd name="connsiteY1-22" fmla="*/ 0 h 10000"/>
                  <a:gd name="connsiteX2-23" fmla="*/ 5337 w 13084"/>
                  <a:gd name="connsiteY2-24" fmla="*/ 10000 h 10000"/>
                  <a:gd name="connsiteX3-25" fmla="*/ 13084 w 13084"/>
                  <a:gd name="connsiteY3-26" fmla="*/ 9865 h 10000"/>
                  <a:gd name="connsiteX0-27" fmla="*/ 13182 w 13182"/>
                  <a:gd name="connsiteY0-28" fmla="*/ 10159 h 10159"/>
                  <a:gd name="connsiteX1-29" fmla="*/ 0 w 13182"/>
                  <a:gd name="connsiteY1-30" fmla="*/ 0 h 10159"/>
                  <a:gd name="connsiteX2-31" fmla="*/ 5337 w 13182"/>
                  <a:gd name="connsiteY2-32" fmla="*/ 10000 h 10159"/>
                  <a:gd name="connsiteX3-33" fmla="*/ 13182 w 13182"/>
                  <a:gd name="connsiteY3-34" fmla="*/ 10159 h 10159"/>
                  <a:gd name="connsiteX0-35" fmla="*/ 14210 w 14210"/>
                  <a:gd name="connsiteY0-36" fmla="*/ 10159 h 10159"/>
                  <a:gd name="connsiteX1-37" fmla="*/ 0 w 14210"/>
                  <a:gd name="connsiteY1-38" fmla="*/ 0 h 10159"/>
                  <a:gd name="connsiteX2-39" fmla="*/ 5337 w 14210"/>
                  <a:gd name="connsiteY2-40" fmla="*/ 10000 h 10159"/>
                  <a:gd name="connsiteX3-41" fmla="*/ 14210 w 14210"/>
                  <a:gd name="connsiteY3-42" fmla="*/ 10159 h 10159"/>
                  <a:gd name="connsiteX0-43" fmla="*/ 13378 w 13378"/>
                  <a:gd name="connsiteY0-44" fmla="*/ 9963 h 10000"/>
                  <a:gd name="connsiteX1-45" fmla="*/ 0 w 13378"/>
                  <a:gd name="connsiteY1-46" fmla="*/ 0 h 10000"/>
                  <a:gd name="connsiteX2-47" fmla="*/ 5337 w 13378"/>
                  <a:gd name="connsiteY2-48" fmla="*/ 10000 h 10000"/>
                  <a:gd name="connsiteX3-49" fmla="*/ 13378 w 13378"/>
                  <a:gd name="connsiteY3-50" fmla="*/ 9963 h 10000"/>
                  <a:gd name="connsiteX0-51" fmla="*/ 13323 w 13323"/>
                  <a:gd name="connsiteY0-52" fmla="*/ 9963 h 10000"/>
                  <a:gd name="connsiteX1-53" fmla="*/ 0 w 13323"/>
                  <a:gd name="connsiteY1-54" fmla="*/ 0 h 10000"/>
                  <a:gd name="connsiteX2-55" fmla="*/ 5337 w 13323"/>
                  <a:gd name="connsiteY2-56" fmla="*/ 10000 h 10000"/>
                  <a:gd name="connsiteX3-57" fmla="*/ 13323 w 13323"/>
                  <a:gd name="connsiteY3-58" fmla="*/ 9963 h 10000"/>
                  <a:gd name="connsiteX0-59" fmla="*/ 13323 w 13323"/>
                  <a:gd name="connsiteY0-60" fmla="*/ 9963 h 10000"/>
                  <a:gd name="connsiteX1-61" fmla="*/ 2446 w 13323"/>
                  <a:gd name="connsiteY1-62" fmla="*/ 1800 h 10000"/>
                  <a:gd name="connsiteX2-63" fmla="*/ 0 w 13323"/>
                  <a:gd name="connsiteY2-64" fmla="*/ 0 h 10000"/>
                  <a:gd name="connsiteX3-65" fmla="*/ 5337 w 13323"/>
                  <a:gd name="connsiteY3-66" fmla="*/ 10000 h 10000"/>
                  <a:gd name="connsiteX4-67" fmla="*/ 13323 w 13323"/>
                  <a:gd name="connsiteY4-68" fmla="*/ 9963 h 10000"/>
                  <a:gd name="connsiteX0-69" fmla="*/ 13323 w 13323"/>
                  <a:gd name="connsiteY0-70" fmla="*/ 9963 h 10000"/>
                  <a:gd name="connsiteX1-71" fmla="*/ 2446 w 13323"/>
                  <a:gd name="connsiteY1-72" fmla="*/ 1800 h 10000"/>
                  <a:gd name="connsiteX2-73" fmla="*/ 0 w 13323"/>
                  <a:gd name="connsiteY2-74" fmla="*/ 0 h 10000"/>
                  <a:gd name="connsiteX3-75" fmla="*/ 1271 w 13323"/>
                  <a:gd name="connsiteY3-76" fmla="*/ 2315 h 10000"/>
                  <a:gd name="connsiteX4-77" fmla="*/ 5337 w 13323"/>
                  <a:gd name="connsiteY4-78" fmla="*/ 10000 h 10000"/>
                  <a:gd name="connsiteX5-79" fmla="*/ 13323 w 13323"/>
                  <a:gd name="connsiteY5-80" fmla="*/ 9963 h 10000"/>
                  <a:gd name="connsiteX0-81" fmla="*/ 12052 w 12052"/>
                  <a:gd name="connsiteY0-82" fmla="*/ 8163 h 8200"/>
                  <a:gd name="connsiteX1-83" fmla="*/ 1175 w 12052"/>
                  <a:gd name="connsiteY1-84" fmla="*/ 0 h 8200"/>
                  <a:gd name="connsiteX2-85" fmla="*/ 0 w 12052"/>
                  <a:gd name="connsiteY2-86" fmla="*/ 515 h 8200"/>
                  <a:gd name="connsiteX3-87" fmla="*/ 4066 w 12052"/>
                  <a:gd name="connsiteY3-88" fmla="*/ 8200 h 8200"/>
                  <a:gd name="connsiteX4-89" fmla="*/ 12052 w 12052"/>
                  <a:gd name="connsiteY4-90" fmla="*/ 8163 h 8200"/>
                  <a:gd name="connsiteX0-91" fmla="*/ 10000 w 10000"/>
                  <a:gd name="connsiteY0-92" fmla="*/ 9747 h 9792"/>
                  <a:gd name="connsiteX1-93" fmla="*/ 1116 w 10000"/>
                  <a:gd name="connsiteY1-94" fmla="*/ 0 h 9792"/>
                  <a:gd name="connsiteX2-95" fmla="*/ 0 w 10000"/>
                  <a:gd name="connsiteY2-96" fmla="*/ 420 h 9792"/>
                  <a:gd name="connsiteX3-97" fmla="*/ 3374 w 10000"/>
                  <a:gd name="connsiteY3-98" fmla="*/ 9792 h 9792"/>
                  <a:gd name="connsiteX4-99" fmla="*/ 10000 w 10000"/>
                  <a:gd name="connsiteY4-100" fmla="*/ 9747 h 979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9792">
                    <a:moveTo>
                      <a:pt x="10000" y="9747"/>
                    </a:moveTo>
                    <a:lnTo>
                      <a:pt x="1116" y="0"/>
                    </a:lnTo>
                    <a:lnTo>
                      <a:pt x="0" y="420"/>
                    </a:lnTo>
                    <a:lnTo>
                      <a:pt x="3374" y="9792"/>
                    </a:lnTo>
                    <a:lnTo>
                      <a:pt x="10000" y="97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603492" y="4616715"/>
                <a:ext cx="1784932" cy="12718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087" name="组合 36"/>
            <p:cNvGrpSpPr/>
            <p:nvPr/>
          </p:nvGrpSpPr>
          <p:grpSpPr bwMode="auto">
            <a:xfrm>
              <a:off x="5484852" y="2466282"/>
              <a:ext cx="807770" cy="1265105"/>
              <a:chOff x="5484852" y="2466282"/>
              <a:chExt cx="807770" cy="1265105"/>
            </a:xfrm>
          </p:grpSpPr>
          <p:sp>
            <p:nvSpPr>
              <p:cNvPr id="45089" name="上箭头 7"/>
              <p:cNvSpPr>
                <a:spLocks noChangeArrowheads="1"/>
              </p:cNvSpPr>
              <p:nvPr/>
            </p:nvSpPr>
            <p:spPr bwMode="auto">
              <a:xfrm>
                <a:off x="5484852" y="2466659"/>
                <a:ext cx="807770" cy="1264728"/>
              </a:xfrm>
              <a:prstGeom prst="upArrow">
                <a:avLst>
                  <a:gd name="adj1" fmla="val 50000"/>
                  <a:gd name="adj2" fmla="val 50001"/>
                </a:avLst>
              </a:prstGeom>
              <a:solidFill>
                <a:srgbClr val="88AA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上箭头 37"/>
              <p:cNvSpPr/>
              <p:nvPr/>
            </p:nvSpPr>
            <p:spPr>
              <a:xfrm>
                <a:off x="5497552" y="2466282"/>
                <a:ext cx="574681" cy="1265674"/>
              </a:xfrm>
              <a:custGeom>
                <a:avLst/>
                <a:gdLst/>
                <a:ahLst/>
                <a:cxnLst/>
                <a:rect l="l" t="t" r="r" b="b"/>
                <a:pathLst>
                  <a:path w="573305" h="1264728">
                    <a:moveTo>
                      <a:pt x="389851" y="0"/>
                    </a:moveTo>
                    <a:lnTo>
                      <a:pt x="573305" y="183455"/>
                    </a:lnTo>
                    <a:cubicBezTo>
                      <a:pt x="496024" y="278146"/>
                      <a:pt x="428423" y="384929"/>
                      <a:pt x="372266" y="501808"/>
                    </a:cubicBezTo>
                    <a:cubicBezTo>
                      <a:pt x="251303" y="753569"/>
                      <a:pt x="200094" y="1017519"/>
                      <a:pt x="212298" y="1264728"/>
                    </a:cubicBezTo>
                    <a:lnTo>
                      <a:pt x="194925" y="1264728"/>
                    </a:lnTo>
                    <a:lnTo>
                      <a:pt x="194925" y="389851"/>
                    </a:lnTo>
                    <a:lnTo>
                      <a:pt x="0" y="3898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088" name="TextBox 35"/>
            <p:cNvSpPr txBox="1">
              <a:spLocks noChangeArrowheads="1"/>
            </p:cNvSpPr>
            <p:nvPr/>
          </p:nvSpPr>
          <p:spPr bwMode="auto">
            <a:xfrm>
              <a:off x="6767468" y="4795760"/>
              <a:ext cx="1517874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0" y="198438"/>
            <a:ext cx="3246438" cy="969962"/>
            <a:chOff x="0" y="199071"/>
            <a:chExt cx="3247077" cy="969496"/>
          </a:xfrm>
        </p:grpSpPr>
        <p:sp>
          <p:nvSpPr>
            <p:cNvPr id="2" name="TextBox 1"/>
            <p:cNvSpPr txBox="1"/>
            <p:nvPr/>
          </p:nvSpPr>
          <p:spPr>
            <a:xfrm>
              <a:off x="866946" y="359331"/>
              <a:ext cx="2161013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425974"/>
              <a:ext cx="954276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084" name="TextBox 3"/>
            <p:cNvSpPr txBox="1">
              <a:spLocks noChangeArrowheads="1"/>
            </p:cNvSpPr>
            <p:nvPr/>
          </p:nvSpPr>
          <p:spPr bwMode="auto">
            <a:xfrm>
              <a:off x="411562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85" name="TextBox 4"/>
            <p:cNvSpPr txBox="1">
              <a:spLocks noChangeArrowheads="1"/>
            </p:cNvSpPr>
            <p:nvPr/>
          </p:nvSpPr>
          <p:spPr bwMode="auto">
            <a:xfrm>
              <a:off x="865944" y="730468"/>
              <a:ext cx="238113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2A65AC"/>
                  </a:solidFill>
                  <a:latin typeface="Arial Black" panose="020B0A04020102020204" pitchFamily="34" charset="0"/>
                </a:rPr>
                <a:t>New Year Work Plan</a:t>
              </a:r>
              <a:endParaRPr lang="zh-CN" altLang="en-US" sz="1400">
                <a:solidFill>
                  <a:srgbClr val="2A65A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249488" y="2671763"/>
            <a:ext cx="3062287" cy="3421062"/>
            <a:chOff x="2178192" y="2466282"/>
            <a:chExt cx="3061490" cy="3422243"/>
          </a:xfrm>
        </p:grpSpPr>
        <p:grpSp>
          <p:nvGrpSpPr>
            <p:cNvPr id="6" name="组合 5"/>
            <p:cNvGrpSpPr/>
            <p:nvPr/>
          </p:nvGrpSpPr>
          <p:grpSpPr>
            <a:xfrm>
              <a:off x="2178192" y="3722985"/>
              <a:ext cx="2903706" cy="2165540"/>
              <a:chOff x="2178192" y="3722985"/>
              <a:chExt cx="2903706" cy="216554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任意多边形 18"/>
              <p:cNvSpPr/>
              <p:nvPr/>
            </p:nvSpPr>
            <p:spPr>
              <a:xfrm>
                <a:off x="3990400" y="3766398"/>
                <a:ext cx="1091498" cy="2095169"/>
              </a:xfrm>
              <a:custGeom>
                <a:avLst/>
                <a:gdLst>
                  <a:gd name="connsiteX0" fmla="*/ 0 w 1620456"/>
                  <a:gd name="connsiteY0" fmla="*/ 2743200 h 2743200"/>
                  <a:gd name="connsiteX1" fmla="*/ 1620456 w 1620456"/>
                  <a:gd name="connsiteY1" fmla="*/ 0 h 2743200"/>
                  <a:gd name="connsiteX2" fmla="*/ 11575 w 1620456"/>
                  <a:gd name="connsiteY2" fmla="*/ 1273215 h 2743200"/>
                  <a:gd name="connsiteX3" fmla="*/ 0 w 1620456"/>
                  <a:gd name="connsiteY3" fmla="*/ 2743200 h 2743200"/>
                  <a:gd name="connsiteX0-1" fmla="*/ 0 w 1620456"/>
                  <a:gd name="connsiteY0-2" fmla="*/ 2743200 h 2743200"/>
                  <a:gd name="connsiteX1-3" fmla="*/ 1620456 w 1620456"/>
                  <a:gd name="connsiteY1-4" fmla="*/ 0 h 2743200"/>
                  <a:gd name="connsiteX2-5" fmla="*/ 11575 w 1620456"/>
                  <a:gd name="connsiteY2-6" fmla="*/ 1292265 h 2743200"/>
                  <a:gd name="connsiteX3-7" fmla="*/ 0 w 1620456"/>
                  <a:gd name="connsiteY3-8" fmla="*/ 2743200 h 2743200"/>
                  <a:gd name="connsiteX0-9" fmla="*/ 0 w 1620456"/>
                  <a:gd name="connsiteY0-10" fmla="*/ 2743200 h 2743200"/>
                  <a:gd name="connsiteX1-11" fmla="*/ 1620456 w 1620456"/>
                  <a:gd name="connsiteY1-12" fmla="*/ 0 h 2743200"/>
                  <a:gd name="connsiteX2-13" fmla="*/ 16338 w 1620456"/>
                  <a:gd name="connsiteY2-14" fmla="*/ 1277977 h 2743200"/>
                  <a:gd name="connsiteX3-15" fmla="*/ 0 w 1620456"/>
                  <a:gd name="connsiteY3-16" fmla="*/ 2743200 h 2743200"/>
                  <a:gd name="connsiteX0-17" fmla="*/ 0 w 1620456"/>
                  <a:gd name="connsiteY0-18" fmla="*/ 2743200 h 2743200"/>
                  <a:gd name="connsiteX1-19" fmla="*/ 1620456 w 1620456"/>
                  <a:gd name="connsiteY1-20" fmla="*/ 0 h 2743200"/>
                  <a:gd name="connsiteX2-21" fmla="*/ 11575 w 1620456"/>
                  <a:gd name="connsiteY2-22" fmla="*/ 1287502 h 2743200"/>
                  <a:gd name="connsiteX3-23" fmla="*/ 0 w 1620456"/>
                  <a:gd name="connsiteY3-24" fmla="*/ 2743200 h 2743200"/>
                  <a:gd name="connsiteX0-25" fmla="*/ 0 w 1615693"/>
                  <a:gd name="connsiteY0-26" fmla="*/ 2733675 h 2733675"/>
                  <a:gd name="connsiteX1-27" fmla="*/ 1615693 w 1615693"/>
                  <a:gd name="connsiteY1-28" fmla="*/ 0 h 2733675"/>
                  <a:gd name="connsiteX2-29" fmla="*/ 6812 w 1615693"/>
                  <a:gd name="connsiteY2-30" fmla="*/ 1287502 h 2733675"/>
                  <a:gd name="connsiteX3-31" fmla="*/ 0 w 1615693"/>
                  <a:gd name="connsiteY3-32" fmla="*/ 2733675 h 2733675"/>
                  <a:gd name="connsiteX0-33" fmla="*/ 0 w 1615693"/>
                  <a:gd name="connsiteY0-34" fmla="*/ 2733675 h 2733675"/>
                  <a:gd name="connsiteX1-35" fmla="*/ 1615693 w 1615693"/>
                  <a:gd name="connsiteY1-36" fmla="*/ 0 h 2733675"/>
                  <a:gd name="connsiteX2-37" fmla="*/ 6812 w 1615693"/>
                  <a:gd name="connsiteY2-38" fmla="*/ 1273214 h 2733675"/>
                  <a:gd name="connsiteX3-39" fmla="*/ 0 w 1615693"/>
                  <a:gd name="connsiteY3-40" fmla="*/ 2733675 h 2733675"/>
                  <a:gd name="connsiteX0-41" fmla="*/ 0 w 1615693"/>
                  <a:gd name="connsiteY0-42" fmla="*/ 2733675 h 2733675"/>
                  <a:gd name="connsiteX1-43" fmla="*/ 1615693 w 1615693"/>
                  <a:gd name="connsiteY1-44" fmla="*/ 0 h 2733675"/>
                  <a:gd name="connsiteX2-45" fmla="*/ 1220459 w 1615693"/>
                  <a:gd name="connsiteY2-46" fmla="*/ 305638 h 2733675"/>
                  <a:gd name="connsiteX3-47" fmla="*/ 6812 w 1615693"/>
                  <a:gd name="connsiteY3-48" fmla="*/ 1273214 h 2733675"/>
                  <a:gd name="connsiteX4" fmla="*/ 0 w 1615693"/>
                  <a:gd name="connsiteY4" fmla="*/ 2733675 h 2733675"/>
                  <a:gd name="connsiteX0-49" fmla="*/ 0 w 1615693"/>
                  <a:gd name="connsiteY0-50" fmla="*/ 2733675 h 2733675"/>
                  <a:gd name="connsiteX1-51" fmla="*/ 1264909 w 1615693"/>
                  <a:gd name="connsiteY1-52" fmla="*/ 597738 h 2733675"/>
                  <a:gd name="connsiteX2-53" fmla="*/ 1615693 w 1615693"/>
                  <a:gd name="connsiteY2-54" fmla="*/ 0 h 2733675"/>
                  <a:gd name="connsiteX3-55" fmla="*/ 1220459 w 1615693"/>
                  <a:gd name="connsiteY3-56" fmla="*/ 305638 h 2733675"/>
                  <a:gd name="connsiteX4-57" fmla="*/ 6812 w 1615693"/>
                  <a:gd name="connsiteY4-58" fmla="*/ 1273214 h 2733675"/>
                  <a:gd name="connsiteX5" fmla="*/ 0 w 1615693"/>
                  <a:gd name="connsiteY5" fmla="*/ 2733675 h 2733675"/>
                  <a:gd name="connsiteX0-59" fmla="*/ 0 w 1264909"/>
                  <a:gd name="connsiteY0-60" fmla="*/ 2428037 h 2428037"/>
                  <a:gd name="connsiteX1-61" fmla="*/ 1264909 w 1264909"/>
                  <a:gd name="connsiteY1-62" fmla="*/ 292100 h 2428037"/>
                  <a:gd name="connsiteX2-63" fmla="*/ 1220459 w 1264909"/>
                  <a:gd name="connsiteY2-64" fmla="*/ 0 h 2428037"/>
                  <a:gd name="connsiteX3-65" fmla="*/ 6812 w 1264909"/>
                  <a:gd name="connsiteY3-66" fmla="*/ 967576 h 2428037"/>
                  <a:gd name="connsiteX4-67" fmla="*/ 0 w 1264909"/>
                  <a:gd name="connsiteY4-68" fmla="*/ 2428037 h 24280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57" y="connsiteY4-58"/>
                  </a:cxn>
                </a:cxnLst>
                <a:rect l="l" t="t" r="r" b="b"/>
                <a:pathLst>
                  <a:path w="1264909" h="2428037">
                    <a:moveTo>
                      <a:pt x="0" y="2428037"/>
                    </a:moveTo>
                    <a:lnTo>
                      <a:pt x="1264909" y="292100"/>
                    </a:lnTo>
                    <a:lnTo>
                      <a:pt x="1220459" y="0"/>
                    </a:lnTo>
                    <a:lnTo>
                      <a:pt x="6812" y="967576"/>
                    </a:lnTo>
                    <a:cubicBezTo>
                      <a:pt x="2954" y="1457571"/>
                      <a:pt x="3858" y="1938042"/>
                      <a:pt x="0" y="242803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2178192" y="3722985"/>
                <a:ext cx="2869864" cy="861645"/>
              </a:xfrm>
              <a:custGeom>
                <a:avLst/>
                <a:gdLst>
                  <a:gd name="T0" fmla="*/ 1634 w 1634"/>
                  <a:gd name="T1" fmla="*/ 0 h 865"/>
                  <a:gd name="T2" fmla="*/ 97 w 1634"/>
                  <a:gd name="T3" fmla="*/ 630 h 865"/>
                  <a:gd name="T4" fmla="*/ 0 w 1634"/>
                  <a:gd name="T5" fmla="*/ 604 h 865"/>
                  <a:gd name="T6" fmla="*/ 170 w 1634"/>
                  <a:gd name="T7" fmla="*/ 865 h 865"/>
                  <a:gd name="T8" fmla="*/ 762 w 1634"/>
                  <a:gd name="T9" fmla="*/ 815 h 865"/>
                  <a:gd name="T10" fmla="*/ 630 w 1634"/>
                  <a:gd name="T11" fmla="*/ 779 h 865"/>
                  <a:gd name="T12" fmla="*/ 1634 w 1634"/>
                  <a:gd name="T13" fmla="*/ 0 h 865"/>
                  <a:gd name="connsiteX0" fmla="*/ 10000 w 10000"/>
                  <a:gd name="connsiteY0" fmla="*/ 0 h 9422"/>
                  <a:gd name="connsiteX1" fmla="*/ 594 w 10000"/>
                  <a:gd name="connsiteY1" fmla="*/ 7283 h 9422"/>
                  <a:gd name="connsiteX2" fmla="*/ 0 w 10000"/>
                  <a:gd name="connsiteY2" fmla="*/ 6983 h 9422"/>
                  <a:gd name="connsiteX3" fmla="*/ 4663 w 10000"/>
                  <a:gd name="connsiteY3" fmla="*/ 9422 h 9422"/>
                  <a:gd name="connsiteX4" fmla="*/ 3856 w 10000"/>
                  <a:gd name="connsiteY4" fmla="*/ 9006 h 9422"/>
                  <a:gd name="connsiteX5" fmla="*/ 10000 w 10000"/>
                  <a:gd name="connsiteY5" fmla="*/ 0 h 9422"/>
                  <a:gd name="connsiteX0-1" fmla="*/ 10000 w 10000"/>
                  <a:gd name="connsiteY0-2" fmla="*/ 0 h 10000"/>
                  <a:gd name="connsiteX1-3" fmla="*/ 594 w 10000"/>
                  <a:gd name="connsiteY1-4" fmla="*/ 7730 h 10000"/>
                  <a:gd name="connsiteX2-5" fmla="*/ 0 w 10000"/>
                  <a:gd name="connsiteY2-6" fmla="*/ 7411 h 10000"/>
                  <a:gd name="connsiteX3-7" fmla="*/ 4663 w 10000"/>
                  <a:gd name="connsiteY3-8" fmla="*/ 10000 h 10000"/>
                  <a:gd name="connsiteX4-9" fmla="*/ 10000 w 10000"/>
                  <a:gd name="connsiteY4-10" fmla="*/ 0 h 10000"/>
                  <a:gd name="connsiteX0-11" fmla="*/ 10000 w 10000"/>
                  <a:gd name="connsiteY0-12" fmla="*/ 0 h 10000"/>
                  <a:gd name="connsiteX1-13" fmla="*/ 0 w 10000"/>
                  <a:gd name="connsiteY1-14" fmla="*/ 7411 h 10000"/>
                  <a:gd name="connsiteX2-15" fmla="*/ 4663 w 10000"/>
                  <a:gd name="connsiteY2-16" fmla="*/ 10000 h 10000"/>
                  <a:gd name="connsiteX3-17" fmla="*/ 10000 w 10000"/>
                  <a:gd name="connsiteY3-18" fmla="*/ 0 h 10000"/>
                  <a:gd name="connsiteX0-19" fmla="*/ 12987 w 12987"/>
                  <a:gd name="connsiteY0-20" fmla="*/ 0 h 10000"/>
                  <a:gd name="connsiteX1-21" fmla="*/ 0 w 12987"/>
                  <a:gd name="connsiteY1-22" fmla="*/ 9767 h 10000"/>
                  <a:gd name="connsiteX2-23" fmla="*/ 7650 w 12987"/>
                  <a:gd name="connsiteY2-24" fmla="*/ 10000 h 10000"/>
                  <a:gd name="connsiteX3-25" fmla="*/ 12987 w 12987"/>
                  <a:gd name="connsiteY3-26" fmla="*/ 0 h 10000"/>
                  <a:gd name="connsiteX0-27" fmla="*/ 14407 w 14407"/>
                  <a:gd name="connsiteY0-28" fmla="*/ 0 h 10000"/>
                  <a:gd name="connsiteX1-29" fmla="*/ 0 w 14407"/>
                  <a:gd name="connsiteY1-30" fmla="*/ 9963 h 10000"/>
                  <a:gd name="connsiteX2-31" fmla="*/ 9070 w 14407"/>
                  <a:gd name="connsiteY2-32" fmla="*/ 10000 h 10000"/>
                  <a:gd name="connsiteX3-33" fmla="*/ 14407 w 14407"/>
                  <a:gd name="connsiteY3-34" fmla="*/ 0 h 10000"/>
                  <a:gd name="connsiteX0-35" fmla="*/ 14407 w 14407"/>
                  <a:gd name="connsiteY0-36" fmla="*/ 0 h 9963"/>
                  <a:gd name="connsiteX1-37" fmla="*/ 0 w 14407"/>
                  <a:gd name="connsiteY1-38" fmla="*/ 9963 h 9963"/>
                  <a:gd name="connsiteX2-39" fmla="*/ 7993 w 14407"/>
                  <a:gd name="connsiteY2-40" fmla="*/ 9902 h 9963"/>
                  <a:gd name="connsiteX3-41" fmla="*/ 14407 w 14407"/>
                  <a:gd name="connsiteY3-42" fmla="*/ 0 h 9963"/>
                  <a:gd name="connsiteX0-43" fmla="*/ 10000 w 10000"/>
                  <a:gd name="connsiteY0-44" fmla="*/ 0 h 10000"/>
                  <a:gd name="connsiteX1-45" fmla="*/ 8164 w 10000"/>
                  <a:gd name="connsiteY1-46" fmla="*/ 1782 h 10000"/>
                  <a:gd name="connsiteX2-47" fmla="*/ 0 w 10000"/>
                  <a:gd name="connsiteY2-48" fmla="*/ 10000 h 10000"/>
                  <a:gd name="connsiteX3-49" fmla="*/ 5548 w 10000"/>
                  <a:gd name="connsiteY3-50" fmla="*/ 9939 h 10000"/>
                  <a:gd name="connsiteX4-51" fmla="*/ 10000 w 10000"/>
                  <a:gd name="connsiteY4-52" fmla="*/ 0 h 10000"/>
                  <a:gd name="connsiteX0-53" fmla="*/ 10000 w 10000"/>
                  <a:gd name="connsiteY0-54" fmla="*/ 0 h 10000"/>
                  <a:gd name="connsiteX1-55" fmla="*/ 8164 w 10000"/>
                  <a:gd name="connsiteY1-56" fmla="*/ 1782 h 10000"/>
                  <a:gd name="connsiteX2-57" fmla="*/ 0 w 10000"/>
                  <a:gd name="connsiteY2-58" fmla="*/ 10000 h 10000"/>
                  <a:gd name="connsiteX3-59" fmla="*/ 5548 w 10000"/>
                  <a:gd name="connsiteY3-60" fmla="*/ 9939 h 10000"/>
                  <a:gd name="connsiteX4-61" fmla="*/ 8894 w 10000"/>
                  <a:gd name="connsiteY4-62" fmla="*/ 2422 h 10000"/>
                  <a:gd name="connsiteX5-63" fmla="*/ 10000 w 10000"/>
                  <a:gd name="connsiteY5-64" fmla="*/ 0 h 10000"/>
                  <a:gd name="connsiteX0-65" fmla="*/ 8894 w 8894"/>
                  <a:gd name="connsiteY0-66" fmla="*/ 640 h 8218"/>
                  <a:gd name="connsiteX1-67" fmla="*/ 8164 w 8894"/>
                  <a:gd name="connsiteY1-68" fmla="*/ 0 h 8218"/>
                  <a:gd name="connsiteX2-69" fmla="*/ 0 w 8894"/>
                  <a:gd name="connsiteY2-70" fmla="*/ 8218 h 8218"/>
                  <a:gd name="connsiteX3-71" fmla="*/ 5548 w 8894"/>
                  <a:gd name="connsiteY3-72" fmla="*/ 8157 h 8218"/>
                  <a:gd name="connsiteX4-73" fmla="*/ 8894 w 8894"/>
                  <a:gd name="connsiteY4-74" fmla="*/ 640 h 8218"/>
                  <a:gd name="connsiteX0-75" fmla="*/ 10000 w 10000"/>
                  <a:gd name="connsiteY0-76" fmla="*/ 571 h 10000"/>
                  <a:gd name="connsiteX1-77" fmla="*/ 9179 w 10000"/>
                  <a:gd name="connsiteY1-78" fmla="*/ 0 h 10000"/>
                  <a:gd name="connsiteX2-79" fmla="*/ 0 w 10000"/>
                  <a:gd name="connsiteY2-80" fmla="*/ 10000 h 10000"/>
                  <a:gd name="connsiteX3-81" fmla="*/ 6238 w 10000"/>
                  <a:gd name="connsiteY3-82" fmla="*/ 9926 h 10000"/>
                  <a:gd name="connsiteX4-83" fmla="*/ 10000 w 10000"/>
                  <a:gd name="connsiteY4-84" fmla="*/ 571 h 10000"/>
                  <a:gd name="connsiteX0-85" fmla="*/ 10025 w 10025"/>
                  <a:gd name="connsiteY0-86" fmla="*/ 545 h 10000"/>
                  <a:gd name="connsiteX1-87" fmla="*/ 9179 w 10025"/>
                  <a:gd name="connsiteY1-88" fmla="*/ 0 h 10000"/>
                  <a:gd name="connsiteX2-89" fmla="*/ 0 w 10025"/>
                  <a:gd name="connsiteY2-90" fmla="*/ 10000 h 10000"/>
                  <a:gd name="connsiteX3-91" fmla="*/ 6238 w 10025"/>
                  <a:gd name="connsiteY3-92" fmla="*/ 9926 h 10000"/>
                  <a:gd name="connsiteX4-93" fmla="*/ 10025 w 10025"/>
                  <a:gd name="connsiteY4-94" fmla="*/ 545 h 10000"/>
                  <a:gd name="connsiteX0-95" fmla="*/ 10025 w 10025"/>
                  <a:gd name="connsiteY0-96" fmla="*/ 0 h 9455"/>
                  <a:gd name="connsiteX1-97" fmla="*/ 8681 w 10025"/>
                  <a:gd name="connsiteY1-98" fmla="*/ 28 h 9455"/>
                  <a:gd name="connsiteX2-99" fmla="*/ 0 w 10025"/>
                  <a:gd name="connsiteY2-100" fmla="*/ 9455 h 9455"/>
                  <a:gd name="connsiteX3-101" fmla="*/ 6238 w 10025"/>
                  <a:gd name="connsiteY3-102" fmla="*/ 9381 h 9455"/>
                  <a:gd name="connsiteX4-103" fmla="*/ 10025 w 10025"/>
                  <a:gd name="connsiteY4-104" fmla="*/ 0 h 9455"/>
                  <a:gd name="connsiteX0-105" fmla="*/ 9983 w 9983"/>
                  <a:gd name="connsiteY0-106" fmla="*/ 25 h 9970"/>
                  <a:gd name="connsiteX1-107" fmla="*/ 8659 w 9983"/>
                  <a:gd name="connsiteY1-108" fmla="*/ 0 h 9970"/>
                  <a:gd name="connsiteX2-109" fmla="*/ 0 w 9983"/>
                  <a:gd name="connsiteY2-110" fmla="*/ 9970 h 9970"/>
                  <a:gd name="connsiteX3-111" fmla="*/ 6222 w 9983"/>
                  <a:gd name="connsiteY3-112" fmla="*/ 9892 h 9970"/>
                  <a:gd name="connsiteX4-113" fmla="*/ 9983 w 9983"/>
                  <a:gd name="connsiteY4-114" fmla="*/ 25 h 9970"/>
                  <a:gd name="connsiteX0-115" fmla="*/ 10000 w 10000"/>
                  <a:gd name="connsiteY0-116" fmla="*/ 25 h 10000"/>
                  <a:gd name="connsiteX1-117" fmla="*/ 8674 w 10000"/>
                  <a:gd name="connsiteY1-118" fmla="*/ 0 h 10000"/>
                  <a:gd name="connsiteX2-119" fmla="*/ 0 w 10000"/>
                  <a:gd name="connsiteY2-120" fmla="*/ 10000 h 10000"/>
                  <a:gd name="connsiteX3-121" fmla="*/ 6233 w 10000"/>
                  <a:gd name="connsiteY3-122" fmla="*/ 9922 h 10000"/>
                  <a:gd name="connsiteX4-123" fmla="*/ 10000 w 10000"/>
                  <a:gd name="connsiteY4-124" fmla="*/ 25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0000" y="25"/>
                    </a:moveTo>
                    <a:lnTo>
                      <a:pt x="8674" y="0"/>
                    </a:lnTo>
                    <a:lnTo>
                      <a:pt x="0" y="10000"/>
                    </a:lnTo>
                    <a:lnTo>
                      <a:pt x="6233" y="9922"/>
                    </a:lnTo>
                    <a:lnTo>
                      <a:pt x="10000" y="2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178192" y="4616714"/>
                <a:ext cx="1784932" cy="12718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078" name="组合 25"/>
            <p:cNvGrpSpPr/>
            <p:nvPr/>
          </p:nvGrpSpPr>
          <p:grpSpPr bwMode="auto">
            <a:xfrm>
              <a:off x="4459499" y="2466282"/>
              <a:ext cx="780183" cy="1265105"/>
              <a:chOff x="4459499" y="2466282"/>
              <a:chExt cx="780183" cy="1265105"/>
            </a:xfrm>
          </p:grpSpPr>
          <p:sp>
            <p:nvSpPr>
              <p:cNvPr id="45080" name="上箭头 8"/>
              <p:cNvSpPr>
                <a:spLocks noChangeArrowheads="1"/>
              </p:cNvSpPr>
              <p:nvPr/>
            </p:nvSpPr>
            <p:spPr bwMode="auto">
              <a:xfrm>
                <a:off x="4459981" y="2466659"/>
                <a:ext cx="779701" cy="1264728"/>
              </a:xfrm>
              <a:prstGeom prst="upArrow">
                <a:avLst>
                  <a:gd name="adj1" fmla="val 50000"/>
                  <a:gd name="adj2" fmla="val 49999"/>
                </a:avLst>
              </a:prstGeom>
              <a:solidFill>
                <a:srgbClr val="88AA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上箭头 37"/>
              <p:cNvSpPr/>
              <p:nvPr/>
            </p:nvSpPr>
            <p:spPr>
              <a:xfrm>
                <a:off x="4458835" y="2466282"/>
                <a:ext cx="574526" cy="1265674"/>
              </a:xfrm>
              <a:custGeom>
                <a:avLst/>
                <a:gdLst/>
                <a:ahLst/>
                <a:cxnLst/>
                <a:rect l="l" t="t" r="r" b="b"/>
                <a:pathLst>
                  <a:path w="573305" h="1264728">
                    <a:moveTo>
                      <a:pt x="389851" y="0"/>
                    </a:moveTo>
                    <a:lnTo>
                      <a:pt x="573305" y="183455"/>
                    </a:lnTo>
                    <a:cubicBezTo>
                      <a:pt x="496024" y="278146"/>
                      <a:pt x="428423" y="384929"/>
                      <a:pt x="372266" y="501808"/>
                    </a:cubicBezTo>
                    <a:cubicBezTo>
                      <a:pt x="251303" y="753569"/>
                      <a:pt x="200094" y="1017519"/>
                      <a:pt x="212298" y="1264728"/>
                    </a:cubicBezTo>
                    <a:lnTo>
                      <a:pt x="194925" y="1264728"/>
                    </a:lnTo>
                    <a:lnTo>
                      <a:pt x="194925" y="389851"/>
                    </a:lnTo>
                    <a:lnTo>
                      <a:pt x="0" y="3898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079" name="TextBox 24"/>
            <p:cNvSpPr txBox="1">
              <a:spLocks noChangeArrowheads="1"/>
            </p:cNvSpPr>
            <p:nvPr/>
          </p:nvSpPr>
          <p:spPr bwMode="auto">
            <a:xfrm>
              <a:off x="2284876" y="4795760"/>
              <a:ext cx="1517874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805363" y="1401763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707063" y="2338388"/>
            <a:ext cx="1262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940175" y="2338388"/>
            <a:ext cx="1262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684213" y="1401763"/>
            <a:ext cx="2474912" cy="1701800"/>
            <a:chOff x="800232" y="1386642"/>
            <a:chExt cx="2475624" cy="1702058"/>
          </a:xfrm>
        </p:grpSpPr>
        <p:sp>
          <p:nvSpPr>
            <p:cNvPr id="45072" name="TextBox 30"/>
            <p:cNvSpPr txBox="1">
              <a:spLocks noChangeArrowheads="1"/>
            </p:cNvSpPr>
            <p:nvPr/>
          </p:nvSpPr>
          <p:spPr bwMode="auto">
            <a:xfrm>
              <a:off x="800232" y="1703705"/>
              <a:ext cx="2475624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871690" y="1716892"/>
              <a:ext cx="2288246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74" name="组合 37"/>
            <p:cNvGrpSpPr/>
            <p:nvPr/>
          </p:nvGrpSpPr>
          <p:grpSpPr bwMode="auto">
            <a:xfrm>
              <a:off x="900710" y="1386642"/>
              <a:ext cx="2331603" cy="338554"/>
              <a:chOff x="900710" y="1386642"/>
              <a:chExt cx="2331603" cy="338554"/>
            </a:xfrm>
          </p:grpSpPr>
          <p:sp>
            <p:nvSpPr>
              <p:cNvPr id="45075" name="TextBox 31"/>
              <p:cNvSpPr txBox="1">
                <a:spLocks noChangeArrowheads="1"/>
              </p:cNvSpPr>
              <p:nvPr/>
            </p:nvSpPr>
            <p:spPr bwMode="auto">
              <a:xfrm>
                <a:off x="986679" y="1386642"/>
                <a:ext cx="224563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直角三角形 33"/>
              <p:cNvSpPr/>
              <p:nvPr/>
            </p:nvSpPr>
            <p:spPr>
              <a:xfrm rot="5400000">
                <a:off x="901080" y="1452520"/>
                <a:ext cx="192116" cy="193731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4259263" y="1684338"/>
            <a:ext cx="2224087" cy="4408487"/>
            <a:chOff x="4187782" y="1479067"/>
            <a:chExt cx="2223288" cy="4409458"/>
          </a:xfrm>
        </p:grpSpPr>
        <p:grpSp>
          <p:nvGrpSpPr>
            <p:cNvPr id="16" name="组合 15"/>
            <p:cNvGrpSpPr/>
            <p:nvPr/>
          </p:nvGrpSpPr>
          <p:grpSpPr>
            <a:xfrm>
              <a:off x="4187782" y="3618875"/>
              <a:ext cx="2223288" cy="2269650"/>
              <a:chOff x="4187782" y="3618875"/>
              <a:chExt cx="2223288" cy="226965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10"/>
              <p:cNvSpPr/>
              <p:nvPr/>
            </p:nvSpPr>
            <p:spPr bwMode="auto">
              <a:xfrm>
                <a:off x="4187782" y="3618875"/>
                <a:ext cx="2217809" cy="969864"/>
              </a:xfrm>
              <a:custGeom>
                <a:avLst/>
                <a:gdLst>
                  <a:gd name="T0" fmla="*/ 974 w 1128"/>
                  <a:gd name="T1" fmla="*/ 865 h 1117"/>
                  <a:gd name="T2" fmla="*/ 560 w 1128"/>
                  <a:gd name="T3" fmla="*/ 0 h 1117"/>
                  <a:gd name="T4" fmla="*/ 145 w 1128"/>
                  <a:gd name="T5" fmla="*/ 865 h 1117"/>
                  <a:gd name="T6" fmla="*/ 0 w 1128"/>
                  <a:gd name="T7" fmla="*/ 865 h 1117"/>
                  <a:gd name="T8" fmla="*/ 579 w 1128"/>
                  <a:gd name="T9" fmla="*/ 1117 h 1117"/>
                  <a:gd name="T10" fmla="*/ 1128 w 1128"/>
                  <a:gd name="T11" fmla="*/ 865 h 1117"/>
                  <a:gd name="T12" fmla="*/ 974 w 1128"/>
                  <a:gd name="T13" fmla="*/ 865 h 1117"/>
                  <a:gd name="connsiteX0" fmla="*/ 8635 w 10000"/>
                  <a:gd name="connsiteY0" fmla="*/ 7744 h 7744"/>
                  <a:gd name="connsiteX1" fmla="*/ 4965 w 10000"/>
                  <a:gd name="connsiteY1" fmla="*/ 0 h 7744"/>
                  <a:gd name="connsiteX2" fmla="*/ 1285 w 10000"/>
                  <a:gd name="connsiteY2" fmla="*/ 7744 h 7744"/>
                  <a:gd name="connsiteX3" fmla="*/ 0 w 10000"/>
                  <a:gd name="connsiteY3" fmla="*/ 7744 h 7744"/>
                  <a:gd name="connsiteX4" fmla="*/ 10000 w 10000"/>
                  <a:gd name="connsiteY4" fmla="*/ 7744 h 7744"/>
                  <a:gd name="connsiteX5" fmla="*/ 8635 w 10000"/>
                  <a:gd name="connsiteY5" fmla="*/ 7744 h 7744"/>
                  <a:gd name="connsiteX0-1" fmla="*/ 8635 w 10000"/>
                  <a:gd name="connsiteY0-2" fmla="*/ 10000 h 10000"/>
                  <a:gd name="connsiteX1-3" fmla="*/ 4965 w 10000"/>
                  <a:gd name="connsiteY1-4" fmla="*/ 0 h 10000"/>
                  <a:gd name="connsiteX2-5" fmla="*/ 0 w 10000"/>
                  <a:gd name="connsiteY2-6" fmla="*/ 10000 h 10000"/>
                  <a:gd name="connsiteX3-7" fmla="*/ 10000 w 10000"/>
                  <a:gd name="connsiteY3-8" fmla="*/ 10000 h 10000"/>
                  <a:gd name="connsiteX4-9" fmla="*/ 8635 w 10000"/>
                  <a:gd name="connsiteY4-10" fmla="*/ 10000 h 10000"/>
                  <a:gd name="connsiteX0-11" fmla="*/ 10000 w 10000"/>
                  <a:gd name="connsiteY0-12" fmla="*/ 10000 h 10000"/>
                  <a:gd name="connsiteX1-13" fmla="*/ 4965 w 10000"/>
                  <a:gd name="connsiteY1-14" fmla="*/ 0 h 10000"/>
                  <a:gd name="connsiteX2-15" fmla="*/ 0 w 10000"/>
                  <a:gd name="connsiteY2-16" fmla="*/ 10000 h 10000"/>
                  <a:gd name="connsiteX3-17" fmla="*/ 10000 w 10000"/>
                  <a:gd name="connsiteY3-18" fmla="*/ 10000 h 10000"/>
                  <a:gd name="connsiteX0-19" fmla="*/ 12837 w 12837"/>
                  <a:gd name="connsiteY0-20" fmla="*/ 10000 h 10000"/>
                  <a:gd name="connsiteX1-21" fmla="*/ 7802 w 12837"/>
                  <a:gd name="connsiteY1-22" fmla="*/ 0 h 10000"/>
                  <a:gd name="connsiteX2-23" fmla="*/ 0 w 12837"/>
                  <a:gd name="connsiteY2-24" fmla="*/ 9445 h 10000"/>
                  <a:gd name="connsiteX3-25" fmla="*/ 12837 w 12837"/>
                  <a:gd name="connsiteY3-26" fmla="*/ 10000 h 10000"/>
                  <a:gd name="connsiteX0-27" fmla="*/ 14326 w 14326"/>
                  <a:gd name="connsiteY0-28" fmla="*/ 9538 h 9538"/>
                  <a:gd name="connsiteX1-29" fmla="*/ 7802 w 14326"/>
                  <a:gd name="connsiteY1-30" fmla="*/ 0 h 9538"/>
                  <a:gd name="connsiteX2-31" fmla="*/ 0 w 14326"/>
                  <a:gd name="connsiteY2-32" fmla="*/ 9445 h 9538"/>
                  <a:gd name="connsiteX3-33" fmla="*/ 14326 w 14326"/>
                  <a:gd name="connsiteY3-34" fmla="*/ 9538 h 9538"/>
                  <a:gd name="connsiteX0-35" fmla="*/ 10000 w 10000"/>
                  <a:gd name="connsiteY0-36" fmla="*/ 10000 h 10000"/>
                  <a:gd name="connsiteX1-37" fmla="*/ 5446 w 10000"/>
                  <a:gd name="connsiteY1-38" fmla="*/ 0 h 10000"/>
                  <a:gd name="connsiteX2-39" fmla="*/ 4515 w 10000"/>
                  <a:gd name="connsiteY2-40" fmla="*/ 1657 h 10000"/>
                  <a:gd name="connsiteX3-41" fmla="*/ 0 w 10000"/>
                  <a:gd name="connsiteY3-42" fmla="*/ 9902 h 10000"/>
                  <a:gd name="connsiteX4-43" fmla="*/ 10000 w 10000"/>
                  <a:gd name="connsiteY4-44" fmla="*/ 10000 h 10000"/>
                  <a:gd name="connsiteX0-45" fmla="*/ 10000 w 10000"/>
                  <a:gd name="connsiteY0-46" fmla="*/ 10000 h 10000"/>
                  <a:gd name="connsiteX1-47" fmla="*/ 6025 w 10000"/>
                  <a:gd name="connsiteY1-48" fmla="*/ 1293 h 10000"/>
                  <a:gd name="connsiteX2-49" fmla="*/ 5446 w 10000"/>
                  <a:gd name="connsiteY2-50" fmla="*/ 0 h 10000"/>
                  <a:gd name="connsiteX3-51" fmla="*/ 4515 w 10000"/>
                  <a:gd name="connsiteY3-52" fmla="*/ 1657 h 10000"/>
                  <a:gd name="connsiteX4-53" fmla="*/ 0 w 10000"/>
                  <a:gd name="connsiteY4-54" fmla="*/ 9902 h 10000"/>
                  <a:gd name="connsiteX5-55" fmla="*/ 10000 w 10000"/>
                  <a:gd name="connsiteY5-56" fmla="*/ 10000 h 10000"/>
                  <a:gd name="connsiteX0-57" fmla="*/ 10000 w 10000"/>
                  <a:gd name="connsiteY0-58" fmla="*/ 8707 h 8707"/>
                  <a:gd name="connsiteX1-59" fmla="*/ 6025 w 10000"/>
                  <a:gd name="connsiteY1-60" fmla="*/ 0 h 8707"/>
                  <a:gd name="connsiteX2-61" fmla="*/ 4515 w 10000"/>
                  <a:gd name="connsiteY2-62" fmla="*/ 364 h 8707"/>
                  <a:gd name="connsiteX3-63" fmla="*/ 0 w 10000"/>
                  <a:gd name="connsiteY3-64" fmla="*/ 8609 h 8707"/>
                  <a:gd name="connsiteX4-65" fmla="*/ 10000 w 10000"/>
                  <a:gd name="connsiteY4-66" fmla="*/ 8707 h 8707"/>
                  <a:gd name="connsiteX0-67" fmla="*/ 9978 w 9978"/>
                  <a:gd name="connsiteY0-68" fmla="*/ 10000 h 10000"/>
                  <a:gd name="connsiteX1-69" fmla="*/ 6003 w 9978"/>
                  <a:gd name="connsiteY1-70" fmla="*/ 0 h 10000"/>
                  <a:gd name="connsiteX2-71" fmla="*/ 4493 w 9978"/>
                  <a:gd name="connsiteY2-72" fmla="*/ 418 h 10000"/>
                  <a:gd name="connsiteX3-73" fmla="*/ 0 w 9978"/>
                  <a:gd name="connsiteY3-74" fmla="*/ 9693 h 10000"/>
                  <a:gd name="connsiteX4-75" fmla="*/ 9978 w 9978"/>
                  <a:gd name="connsiteY4-76" fmla="*/ 10000 h 10000"/>
                  <a:gd name="connsiteX0-77" fmla="*/ 10086 w 10086"/>
                  <a:gd name="connsiteY0-78" fmla="*/ 10000 h 10000"/>
                  <a:gd name="connsiteX1-79" fmla="*/ 6102 w 10086"/>
                  <a:gd name="connsiteY1-80" fmla="*/ 0 h 10000"/>
                  <a:gd name="connsiteX2-81" fmla="*/ 4589 w 10086"/>
                  <a:gd name="connsiteY2-82" fmla="*/ 418 h 10000"/>
                  <a:gd name="connsiteX3-83" fmla="*/ 0 w 10086"/>
                  <a:gd name="connsiteY3-84" fmla="*/ 9790 h 10000"/>
                  <a:gd name="connsiteX4-85" fmla="*/ 10086 w 10086"/>
                  <a:gd name="connsiteY4-86" fmla="*/ 10000 h 10000"/>
                  <a:gd name="connsiteX0-87" fmla="*/ 10064 w 10064"/>
                  <a:gd name="connsiteY0-88" fmla="*/ 9855 h 9855"/>
                  <a:gd name="connsiteX1-89" fmla="*/ 6102 w 10064"/>
                  <a:gd name="connsiteY1-90" fmla="*/ 0 h 9855"/>
                  <a:gd name="connsiteX2-91" fmla="*/ 4589 w 10064"/>
                  <a:gd name="connsiteY2-92" fmla="*/ 418 h 9855"/>
                  <a:gd name="connsiteX3-93" fmla="*/ 0 w 10064"/>
                  <a:gd name="connsiteY3-94" fmla="*/ 9790 h 9855"/>
                  <a:gd name="connsiteX4-95" fmla="*/ 10064 w 10064"/>
                  <a:gd name="connsiteY4-96" fmla="*/ 9855 h 9855"/>
                  <a:gd name="connsiteX0-97" fmla="*/ 9979 w 9979"/>
                  <a:gd name="connsiteY0-98" fmla="*/ 10000 h 10000"/>
                  <a:gd name="connsiteX1-99" fmla="*/ 6042 w 9979"/>
                  <a:gd name="connsiteY1-100" fmla="*/ 0 h 10000"/>
                  <a:gd name="connsiteX2-101" fmla="*/ 4539 w 9979"/>
                  <a:gd name="connsiteY2-102" fmla="*/ 424 h 10000"/>
                  <a:gd name="connsiteX3-103" fmla="*/ 0 w 9979"/>
                  <a:gd name="connsiteY3-104" fmla="*/ 9983 h 10000"/>
                  <a:gd name="connsiteX4-105" fmla="*/ 9979 w 9979"/>
                  <a:gd name="connsiteY4-10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979" h="10000">
                    <a:moveTo>
                      <a:pt x="9979" y="10000"/>
                    </a:moveTo>
                    <a:lnTo>
                      <a:pt x="6042" y="0"/>
                    </a:lnTo>
                    <a:lnTo>
                      <a:pt x="4539" y="424"/>
                    </a:lnTo>
                    <a:lnTo>
                      <a:pt x="0" y="9983"/>
                    </a:lnTo>
                    <a:lnTo>
                      <a:pt x="9979" y="10000"/>
                    </a:lnTo>
                    <a:close/>
                  </a:path>
                </a:pathLst>
              </a:custGeom>
              <a:solidFill>
                <a:srgbClr val="036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97371" y="4616714"/>
                <a:ext cx="2213699" cy="12718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5068" name="组合 26"/>
            <p:cNvGrpSpPr/>
            <p:nvPr/>
          </p:nvGrpSpPr>
          <p:grpSpPr bwMode="auto">
            <a:xfrm>
              <a:off x="4878083" y="1479067"/>
              <a:ext cx="1005540" cy="2252321"/>
              <a:chOff x="4878083" y="1479067"/>
              <a:chExt cx="1005540" cy="2252321"/>
            </a:xfrm>
          </p:grpSpPr>
          <p:sp>
            <p:nvSpPr>
              <p:cNvPr id="45070" name="上箭头 9"/>
              <p:cNvSpPr>
                <a:spLocks noChangeArrowheads="1"/>
              </p:cNvSpPr>
              <p:nvPr/>
            </p:nvSpPr>
            <p:spPr bwMode="auto">
              <a:xfrm>
                <a:off x="4880082" y="1484784"/>
                <a:ext cx="1003541" cy="2246604"/>
              </a:xfrm>
              <a:prstGeom prst="upArrow">
                <a:avLst>
                  <a:gd name="adj1" fmla="val 50000"/>
                  <a:gd name="adj2" fmla="val 49997"/>
                </a:avLst>
              </a:prstGeom>
              <a:solidFill>
                <a:srgbClr val="036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上箭头 42"/>
              <p:cNvSpPr/>
              <p:nvPr/>
            </p:nvSpPr>
            <p:spPr>
              <a:xfrm>
                <a:off x="4878096" y="1479067"/>
                <a:ext cx="795053" cy="2245219"/>
              </a:xfrm>
              <a:custGeom>
                <a:avLst/>
                <a:gdLst/>
                <a:ahLst/>
                <a:cxnLst/>
                <a:rect l="l" t="t" r="r" b="b"/>
                <a:pathLst>
                  <a:path w="794856" h="2246604">
                    <a:moveTo>
                      <a:pt x="501771" y="0"/>
                    </a:moveTo>
                    <a:lnTo>
                      <a:pt x="794856" y="293086"/>
                    </a:lnTo>
                    <a:cubicBezTo>
                      <a:pt x="553924" y="628181"/>
                      <a:pt x="371469" y="1092638"/>
                      <a:pt x="297325" y="1619865"/>
                    </a:cubicBezTo>
                    <a:cubicBezTo>
                      <a:pt x="266979" y="1835650"/>
                      <a:pt x="256973" y="2046332"/>
                      <a:pt x="265504" y="2246604"/>
                    </a:cubicBezTo>
                    <a:lnTo>
                      <a:pt x="250885" y="2246604"/>
                    </a:lnTo>
                    <a:lnTo>
                      <a:pt x="250885" y="501771"/>
                    </a:lnTo>
                    <a:lnTo>
                      <a:pt x="0" y="50177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069" name="TextBox 34"/>
            <p:cNvSpPr txBox="1">
              <a:spLocks noChangeArrowheads="1"/>
            </p:cNvSpPr>
            <p:nvPr/>
          </p:nvSpPr>
          <p:spPr bwMode="auto">
            <a:xfrm>
              <a:off x="4440447" y="4795760"/>
              <a:ext cx="1517874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点击输入文本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265363"/>
            <a:ext cx="6794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新年工作计划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544" y="2132856"/>
            <a:ext cx="8208912" cy="4288060"/>
            <a:chOff x="1403350" y="2276475"/>
            <a:chExt cx="7416800" cy="3897371"/>
          </a:xfrm>
          <a:solidFill>
            <a:schemeClr val="bg1">
              <a:lumMod val="65000"/>
            </a:schemeClr>
          </a:solidFill>
        </p:grpSpPr>
        <p:sp>
          <p:nvSpPr>
            <p:cNvPr id="8" name="Freeform 243"/>
            <p:cNvSpPr/>
            <p:nvPr/>
          </p:nvSpPr>
          <p:spPr bwMode="auto">
            <a:xfrm>
              <a:off x="6232572" y="3027808"/>
              <a:ext cx="1199234" cy="947794"/>
            </a:xfrm>
            <a:custGeom>
              <a:avLst/>
              <a:gdLst>
                <a:gd name="T0" fmla="*/ 2147483647 w 820"/>
                <a:gd name="T1" fmla="*/ 2147483647 h 600"/>
                <a:gd name="T2" fmla="*/ 2147483647 w 820"/>
                <a:gd name="T3" fmla="*/ 2147483647 h 600"/>
                <a:gd name="T4" fmla="*/ 2147483647 w 820"/>
                <a:gd name="T5" fmla="*/ 2147483647 h 600"/>
                <a:gd name="T6" fmla="*/ 2147483647 w 820"/>
                <a:gd name="T7" fmla="*/ 2147483647 h 600"/>
                <a:gd name="T8" fmla="*/ 2147483647 w 820"/>
                <a:gd name="T9" fmla="*/ 2147483647 h 600"/>
                <a:gd name="T10" fmla="*/ 2147483647 w 820"/>
                <a:gd name="T11" fmla="*/ 2147483647 h 600"/>
                <a:gd name="T12" fmla="*/ 2147483647 w 820"/>
                <a:gd name="T13" fmla="*/ 2147483647 h 600"/>
                <a:gd name="T14" fmla="*/ 2147483647 w 820"/>
                <a:gd name="T15" fmla="*/ 2147483647 h 600"/>
                <a:gd name="T16" fmla="*/ 2147483647 w 820"/>
                <a:gd name="T17" fmla="*/ 2147483647 h 600"/>
                <a:gd name="T18" fmla="*/ 2147483647 w 820"/>
                <a:gd name="T19" fmla="*/ 2147483647 h 600"/>
                <a:gd name="T20" fmla="*/ 2147483647 w 820"/>
                <a:gd name="T21" fmla="*/ 2147483647 h 600"/>
                <a:gd name="T22" fmla="*/ 2147483647 w 820"/>
                <a:gd name="T23" fmla="*/ 2147483647 h 600"/>
                <a:gd name="T24" fmla="*/ 2147483647 w 820"/>
                <a:gd name="T25" fmla="*/ 2147483647 h 600"/>
                <a:gd name="T26" fmla="*/ 2147483647 w 820"/>
                <a:gd name="T27" fmla="*/ 2147483647 h 600"/>
                <a:gd name="T28" fmla="*/ 2147483647 w 820"/>
                <a:gd name="T29" fmla="*/ 2147483647 h 600"/>
                <a:gd name="T30" fmla="*/ 2147483647 w 820"/>
                <a:gd name="T31" fmla="*/ 2147483647 h 600"/>
                <a:gd name="T32" fmla="*/ 2147483647 w 820"/>
                <a:gd name="T33" fmla="*/ 2147483647 h 600"/>
                <a:gd name="T34" fmla="*/ 2147483647 w 820"/>
                <a:gd name="T35" fmla="*/ 2147483647 h 600"/>
                <a:gd name="T36" fmla="*/ 2147483647 w 820"/>
                <a:gd name="T37" fmla="*/ 2147483647 h 600"/>
                <a:gd name="T38" fmla="*/ 2147483647 w 820"/>
                <a:gd name="T39" fmla="*/ 2147483647 h 600"/>
                <a:gd name="T40" fmla="*/ 2147483647 w 820"/>
                <a:gd name="T41" fmla="*/ 2147483647 h 600"/>
                <a:gd name="T42" fmla="*/ 2147483647 w 820"/>
                <a:gd name="T43" fmla="*/ 2147483647 h 600"/>
                <a:gd name="T44" fmla="*/ 2147483647 w 820"/>
                <a:gd name="T45" fmla="*/ 2147483647 h 600"/>
                <a:gd name="T46" fmla="*/ 2147483647 w 820"/>
                <a:gd name="T47" fmla="*/ 2147483647 h 600"/>
                <a:gd name="T48" fmla="*/ 2147483647 w 820"/>
                <a:gd name="T49" fmla="*/ 2147483647 h 600"/>
                <a:gd name="T50" fmla="*/ 2147483647 w 820"/>
                <a:gd name="T51" fmla="*/ 2147483647 h 600"/>
                <a:gd name="T52" fmla="*/ 2147483647 w 820"/>
                <a:gd name="T53" fmla="*/ 2147483647 h 600"/>
                <a:gd name="T54" fmla="*/ 2147483647 w 820"/>
                <a:gd name="T55" fmla="*/ 2147483647 h 600"/>
                <a:gd name="T56" fmla="*/ 2147483647 w 820"/>
                <a:gd name="T57" fmla="*/ 2147483647 h 600"/>
                <a:gd name="T58" fmla="*/ 2147483647 w 820"/>
                <a:gd name="T59" fmla="*/ 2147483647 h 600"/>
                <a:gd name="T60" fmla="*/ 2147483647 w 820"/>
                <a:gd name="T61" fmla="*/ 2147483647 h 600"/>
                <a:gd name="T62" fmla="*/ 2147483647 w 820"/>
                <a:gd name="T63" fmla="*/ 2147483647 h 600"/>
                <a:gd name="T64" fmla="*/ 2147483647 w 820"/>
                <a:gd name="T65" fmla="*/ 2147483647 h 600"/>
                <a:gd name="T66" fmla="*/ 2147483647 w 820"/>
                <a:gd name="T67" fmla="*/ 2147483647 h 600"/>
                <a:gd name="T68" fmla="*/ 2147483647 w 820"/>
                <a:gd name="T69" fmla="*/ 2147483647 h 600"/>
                <a:gd name="T70" fmla="*/ 2147483647 w 820"/>
                <a:gd name="T71" fmla="*/ 2147483647 h 600"/>
                <a:gd name="T72" fmla="*/ 2147483647 w 820"/>
                <a:gd name="T73" fmla="*/ 2147483647 h 600"/>
                <a:gd name="T74" fmla="*/ 2147483647 w 820"/>
                <a:gd name="T75" fmla="*/ 2147483647 h 600"/>
                <a:gd name="T76" fmla="*/ 2147483647 w 820"/>
                <a:gd name="T77" fmla="*/ 2147483647 h 600"/>
                <a:gd name="T78" fmla="*/ 2147483647 w 820"/>
                <a:gd name="T79" fmla="*/ 2147483647 h 600"/>
                <a:gd name="T80" fmla="*/ 2147483647 w 820"/>
                <a:gd name="T81" fmla="*/ 2147483647 h 600"/>
                <a:gd name="T82" fmla="*/ 2147483647 w 820"/>
                <a:gd name="T83" fmla="*/ 2147483647 h 600"/>
                <a:gd name="T84" fmla="*/ 2147483647 w 820"/>
                <a:gd name="T85" fmla="*/ 2147483647 h 600"/>
                <a:gd name="T86" fmla="*/ 2147483647 w 820"/>
                <a:gd name="T87" fmla="*/ 2147483647 h 600"/>
                <a:gd name="T88" fmla="*/ 0 w 820"/>
                <a:gd name="T89" fmla="*/ 2147483647 h 600"/>
                <a:gd name="T90" fmla="*/ 2147483647 w 820"/>
                <a:gd name="T91" fmla="*/ 2147483647 h 600"/>
                <a:gd name="T92" fmla="*/ 2147483647 w 820"/>
                <a:gd name="T93" fmla="*/ 2147483647 h 600"/>
                <a:gd name="T94" fmla="*/ 2147483647 w 820"/>
                <a:gd name="T95" fmla="*/ 2147483647 h 600"/>
                <a:gd name="T96" fmla="*/ 2147483647 w 820"/>
                <a:gd name="T97" fmla="*/ 2147483647 h 600"/>
                <a:gd name="T98" fmla="*/ 2147483647 w 820"/>
                <a:gd name="T99" fmla="*/ 2147483647 h 600"/>
                <a:gd name="T100" fmla="*/ 2147483647 w 820"/>
                <a:gd name="T101" fmla="*/ 2147483647 h 600"/>
                <a:gd name="T102" fmla="*/ 2147483647 w 820"/>
                <a:gd name="T103" fmla="*/ 2147483647 h 600"/>
                <a:gd name="T104" fmla="*/ 2147483647 w 820"/>
                <a:gd name="T105" fmla="*/ 2147483647 h 600"/>
                <a:gd name="T106" fmla="*/ 2147483647 w 820"/>
                <a:gd name="T107" fmla="*/ 2147483647 h 600"/>
                <a:gd name="T108" fmla="*/ 2147483647 w 820"/>
                <a:gd name="T109" fmla="*/ 2147483647 h 600"/>
                <a:gd name="T110" fmla="*/ 2147483647 w 820"/>
                <a:gd name="T111" fmla="*/ 2147483647 h 600"/>
                <a:gd name="T112" fmla="*/ 2147483647 w 820"/>
                <a:gd name="T113" fmla="*/ 2147483647 h 600"/>
                <a:gd name="T114" fmla="*/ 2147483647 w 820"/>
                <a:gd name="T115" fmla="*/ 2147483647 h 600"/>
                <a:gd name="T116" fmla="*/ 2147483647 w 820"/>
                <a:gd name="T117" fmla="*/ 2147483647 h 600"/>
                <a:gd name="T118" fmla="*/ 2147483647 w 820"/>
                <a:gd name="T119" fmla="*/ 2147483647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20"/>
                <a:gd name="T181" fmla="*/ 0 h 600"/>
                <a:gd name="T182" fmla="*/ 820 w 820"/>
                <a:gd name="T183" fmla="*/ 600 h 6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" name="Freeform 244"/>
            <p:cNvSpPr/>
            <p:nvPr/>
          </p:nvSpPr>
          <p:spPr bwMode="auto">
            <a:xfrm>
              <a:off x="7615150" y="3253473"/>
              <a:ext cx="121077" cy="111506"/>
            </a:xfrm>
            <a:custGeom>
              <a:avLst/>
              <a:gdLst>
                <a:gd name="T0" fmla="*/ 2147483647 w 82"/>
                <a:gd name="T1" fmla="*/ 2147483647 h 70"/>
                <a:gd name="T2" fmla="*/ 2147483647 w 82"/>
                <a:gd name="T3" fmla="*/ 2147483647 h 70"/>
                <a:gd name="T4" fmla="*/ 2147483647 w 82"/>
                <a:gd name="T5" fmla="*/ 2147483647 h 70"/>
                <a:gd name="T6" fmla="*/ 2147483647 w 82"/>
                <a:gd name="T7" fmla="*/ 2147483647 h 70"/>
                <a:gd name="T8" fmla="*/ 2147483647 w 82"/>
                <a:gd name="T9" fmla="*/ 2147483647 h 70"/>
                <a:gd name="T10" fmla="*/ 2147483647 w 82"/>
                <a:gd name="T11" fmla="*/ 2147483647 h 70"/>
                <a:gd name="T12" fmla="*/ 2147483647 w 82"/>
                <a:gd name="T13" fmla="*/ 2147483647 h 70"/>
                <a:gd name="T14" fmla="*/ 2147483647 w 82"/>
                <a:gd name="T15" fmla="*/ 2147483647 h 70"/>
                <a:gd name="T16" fmla="*/ 2147483647 w 82"/>
                <a:gd name="T17" fmla="*/ 2147483647 h 70"/>
                <a:gd name="T18" fmla="*/ 2147483647 w 82"/>
                <a:gd name="T19" fmla="*/ 2147483647 h 70"/>
                <a:gd name="T20" fmla="*/ 2147483647 w 82"/>
                <a:gd name="T21" fmla="*/ 2147483647 h 70"/>
                <a:gd name="T22" fmla="*/ 2147483647 w 82"/>
                <a:gd name="T23" fmla="*/ 2147483647 h 70"/>
                <a:gd name="T24" fmla="*/ 2147483647 w 82"/>
                <a:gd name="T25" fmla="*/ 2147483647 h 70"/>
                <a:gd name="T26" fmla="*/ 2147483647 w 82"/>
                <a:gd name="T27" fmla="*/ 2147483647 h 70"/>
                <a:gd name="T28" fmla="*/ 2147483647 w 82"/>
                <a:gd name="T29" fmla="*/ 2147483647 h 70"/>
                <a:gd name="T30" fmla="*/ 2147483647 w 82"/>
                <a:gd name="T31" fmla="*/ 2147483647 h 70"/>
                <a:gd name="T32" fmla="*/ 2147483647 w 82"/>
                <a:gd name="T33" fmla="*/ 2147483647 h 70"/>
                <a:gd name="T34" fmla="*/ 2147483647 w 82"/>
                <a:gd name="T35" fmla="*/ 2147483647 h 70"/>
                <a:gd name="T36" fmla="*/ 2147483647 w 82"/>
                <a:gd name="T37" fmla="*/ 2147483647 h 70"/>
                <a:gd name="T38" fmla="*/ 2147483647 w 82"/>
                <a:gd name="T39" fmla="*/ 2147483647 h 70"/>
                <a:gd name="T40" fmla="*/ 2147483647 w 82"/>
                <a:gd name="T41" fmla="*/ 2147483647 h 70"/>
                <a:gd name="T42" fmla="*/ 0 w 82"/>
                <a:gd name="T43" fmla="*/ 0 h 70"/>
                <a:gd name="T44" fmla="*/ 2147483647 w 82"/>
                <a:gd name="T45" fmla="*/ 0 h 70"/>
                <a:gd name="T46" fmla="*/ 2147483647 w 82"/>
                <a:gd name="T47" fmla="*/ 2147483647 h 70"/>
                <a:gd name="T48" fmla="*/ 2147483647 w 82"/>
                <a:gd name="T49" fmla="*/ 2147483647 h 70"/>
                <a:gd name="T50" fmla="*/ 2147483647 w 82"/>
                <a:gd name="T51" fmla="*/ 2147483647 h 70"/>
                <a:gd name="T52" fmla="*/ 2147483647 w 82"/>
                <a:gd name="T53" fmla="*/ 2147483647 h 70"/>
                <a:gd name="T54" fmla="*/ 2147483647 w 82"/>
                <a:gd name="T55" fmla="*/ 2147483647 h 70"/>
                <a:gd name="T56" fmla="*/ 2147483647 w 82"/>
                <a:gd name="T57" fmla="*/ 2147483647 h 70"/>
                <a:gd name="T58" fmla="*/ 2147483647 w 82"/>
                <a:gd name="T59" fmla="*/ 2147483647 h 70"/>
                <a:gd name="T60" fmla="*/ 2147483647 w 82"/>
                <a:gd name="T61" fmla="*/ 2147483647 h 70"/>
                <a:gd name="T62" fmla="*/ 2147483647 w 82"/>
                <a:gd name="T63" fmla="*/ 2147483647 h 70"/>
                <a:gd name="T64" fmla="*/ 2147483647 w 82"/>
                <a:gd name="T65" fmla="*/ 2147483647 h 70"/>
                <a:gd name="T66" fmla="*/ 2147483647 w 82"/>
                <a:gd name="T67" fmla="*/ 2147483647 h 70"/>
                <a:gd name="T68" fmla="*/ 2147483647 w 82"/>
                <a:gd name="T69" fmla="*/ 2147483647 h 70"/>
                <a:gd name="T70" fmla="*/ 2147483647 w 82"/>
                <a:gd name="T71" fmla="*/ 2147483647 h 70"/>
                <a:gd name="T72" fmla="*/ 2147483647 w 82"/>
                <a:gd name="T73" fmla="*/ 2147483647 h 70"/>
                <a:gd name="T74" fmla="*/ 2147483647 w 82"/>
                <a:gd name="T75" fmla="*/ 2147483647 h 70"/>
                <a:gd name="T76" fmla="*/ 2147483647 w 82"/>
                <a:gd name="T77" fmla="*/ 2147483647 h 70"/>
                <a:gd name="T78" fmla="*/ 2147483647 w 82"/>
                <a:gd name="T79" fmla="*/ 2147483647 h 70"/>
                <a:gd name="T80" fmla="*/ 2147483647 w 82"/>
                <a:gd name="T81" fmla="*/ 2147483647 h 70"/>
                <a:gd name="T82" fmla="*/ 2147483647 w 82"/>
                <a:gd name="T83" fmla="*/ 2147483647 h 70"/>
                <a:gd name="T84" fmla="*/ 2147483647 w 82"/>
                <a:gd name="T85" fmla="*/ 2147483647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70"/>
                <a:gd name="T131" fmla="*/ 82 w 8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" name="Freeform 245"/>
            <p:cNvSpPr/>
            <p:nvPr/>
          </p:nvSpPr>
          <p:spPr bwMode="auto">
            <a:xfrm>
              <a:off x="7544810" y="3371615"/>
              <a:ext cx="199488" cy="233630"/>
            </a:xfrm>
            <a:custGeom>
              <a:avLst/>
              <a:gdLst>
                <a:gd name="T0" fmla="*/ 2147483647 w 136"/>
                <a:gd name="T1" fmla="*/ 2147483647 h 148"/>
                <a:gd name="T2" fmla="*/ 2147483647 w 136"/>
                <a:gd name="T3" fmla="*/ 0 h 148"/>
                <a:gd name="T4" fmla="*/ 2147483647 w 136"/>
                <a:gd name="T5" fmla="*/ 2147483647 h 148"/>
                <a:gd name="T6" fmla="*/ 2147483647 w 136"/>
                <a:gd name="T7" fmla="*/ 2147483647 h 148"/>
                <a:gd name="T8" fmla="*/ 2147483647 w 136"/>
                <a:gd name="T9" fmla="*/ 2147483647 h 148"/>
                <a:gd name="T10" fmla="*/ 2147483647 w 136"/>
                <a:gd name="T11" fmla="*/ 2147483647 h 148"/>
                <a:gd name="T12" fmla="*/ 2147483647 w 136"/>
                <a:gd name="T13" fmla="*/ 2147483647 h 148"/>
                <a:gd name="T14" fmla="*/ 2147483647 w 136"/>
                <a:gd name="T15" fmla="*/ 2147483647 h 148"/>
                <a:gd name="T16" fmla="*/ 2147483647 w 136"/>
                <a:gd name="T17" fmla="*/ 2147483647 h 148"/>
                <a:gd name="T18" fmla="*/ 2147483647 w 136"/>
                <a:gd name="T19" fmla="*/ 2147483647 h 148"/>
                <a:gd name="T20" fmla="*/ 2147483647 w 136"/>
                <a:gd name="T21" fmla="*/ 2147483647 h 148"/>
                <a:gd name="T22" fmla="*/ 2147483647 w 136"/>
                <a:gd name="T23" fmla="*/ 2147483647 h 148"/>
                <a:gd name="T24" fmla="*/ 2147483647 w 136"/>
                <a:gd name="T25" fmla="*/ 2147483647 h 148"/>
                <a:gd name="T26" fmla="*/ 2147483647 w 136"/>
                <a:gd name="T27" fmla="*/ 2147483647 h 148"/>
                <a:gd name="T28" fmla="*/ 2147483647 w 136"/>
                <a:gd name="T29" fmla="*/ 2147483647 h 148"/>
                <a:gd name="T30" fmla="*/ 2147483647 w 136"/>
                <a:gd name="T31" fmla="*/ 2147483647 h 148"/>
                <a:gd name="T32" fmla="*/ 2147483647 w 136"/>
                <a:gd name="T33" fmla="*/ 2147483647 h 148"/>
                <a:gd name="T34" fmla="*/ 2147483647 w 136"/>
                <a:gd name="T35" fmla="*/ 2147483647 h 148"/>
                <a:gd name="T36" fmla="*/ 2147483647 w 136"/>
                <a:gd name="T37" fmla="*/ 2147483647 h 148"/>
                <a:gd name="T38" fmla="*/ 2147483647 w 136"/>
                <a:gd name="T39" fmla="*/ 2147483647 h 148"/>
                <a:gd name="T40" fmla="*/ 2147483647 w 136"/>
                <a:gd name="T41" fmla="*/ 2147483647 h 148"/>
                <a:gd name="T42" fmla="*/ 2147483647 w 136"/>
                <a:gd name="T43" fmla="*/ 2147483647 h 148"/>
                <a:gd name="T44" fmla="*/ 2147483647 w 136"/>
                <a:gd name="T45" fmla="*/ 2147483647 h 148"/>
                <a:gd name="T46" fmla="*/ 2147483647 w 136"/>
                <a:gd name="T47" fmla="*/ 2147483647 h 148"/>
                <a:gd name="T48" fmla="*/ 0 w 136"/>
                <a:gd name="T49" fmla="*/ 2147483647 h 148"/>
                <a:gd name="T50" fmla="*/ 2147483647 w 136"/>
                <a:gd name="T51" fmla="*/ 2147483647 h 148"/>
                <a:gd name="T52" fmla="*/ 2147483647 w 136"/>
                <a:gd name="T53" fmla="*/ 2147483647 h 148"/>
                <a:gd name="T54" fmla="*/ 2147483647 w 136"/>
                <a:gd name="T55" fmla="*/ 2147483647 h 148"/>
                <a:gd name="T56" fmla="*/ 2147483647 w 136"/>
                <a:gd name="T57" fmla="*/ 2147483647 h 148"/>
                <a:gd name="T58" fmla="*/ 2147483647 w 136"/>
                <a:gd name="T59" fmla="*/ 2147483647 h 148"/>
                <a:gd name="T60" fmla="*/ 2147483647 w 136"/>
                <a:gd name="T61" fmla="*/ 2147483647 h 148"/>
                <a:gd name="T62" fmla="*/ 2147483647 w 136"/>
                <a:gd name="T63" fmla="*/ 2147483647 h 148"/>
                <a:gd name="T64" fmla="*/ 2147483647 w 136"/>
                <a:gd name="T65" fmla="*/ 2147483647 h 148"/>
                <a:gd name="T66" fmla="*/ 2147483647 w 136"/>
                <a:gd name="T67" fmla="*/ 2147483647 h 148"/>
                <a:gd name="T68" fmla="*/ 2147483647 w 136"/>
                <a:gd name="T69" fmla="*/ 2147483647 h 148"/>
                <a:gd name="T70" fmla="*/ 2147483647 w 136"/>
                <a:gd name="T71" fmla="*/ 2147483647 h 148"/>
                <a:gd name="T72" fmla="*/ 2147483647 w 136"/>
                <a:gd name="T73" fmla="*/ 2147483647 h 148"/>
                <a:gd name="T74" fmla="*/ 2147483647 w 136"/>
                <a:gd name="T75" fmla="*/ 2147483647 h 148"/>
                <a:gd name="T76" fmla="*/ 2147483647 w 136"/>
                <a:gd name="T77" fmla="*/ 2147483647 h 148"/>
                <a:gd name="T78" fmla="*/ 2147483647 w 136"/>
                <a:gd name="T79" fmla="*/ 2147483647 h 148"/>
                <a:gd name="T80" fmla="*/ 2147483647 w 136"/>
                <a:gd name="T81" fmla="*/ 2147483647 h 148"/>
                <a:gd name="T82" fmla="*/ 2147483647 w 136"/>
                <a:gd name="T83" fmla="*/ 2147483647 h 148"/>
                <a:gd name="T84" fmla="*/ 2147483647 w 136"/>
                <a:gd name="T85" fmla="*/ 2147483647 h 148"/>
                <a:gd name="T86" fmla="*/ 2147483647 w 136"/>
                <a:gd name="T87" fmla="*/ 2147483647 h 148"/>
                <a:gd name="T88" fmla="*/ 2147483647 w 136"/>
                <a:gd name="T89" fmla="*/ 2147483647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148"/>
                <a:gd name="T137" fmla="*/ 136 w 136"/>
                <a:gd name="T138" fmla="*/ 148 h 1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" name="Freeform 246"/>
            <p:cNvSpPr/>
            <p:nvPr/>
          </p:nvSpPr>
          <p:spPr bwMode="auto">
            <a:xfrm>
              <a:off x="7590936" y="3578697"/>
              <a:ext cx="44971" cy="39823"/>
            </a:xfrm>
            <a:custGeom>
              <a:avLst/>
              <a:gdLst>
                <a:gd name="T0" fmla="*/ 2147483647 w 32"/>
                <a:gd name="T1" fmla="*/ 2147483647 h 26"/>
                <a:gd name="T2" fmla="*/ 2147483647 w 32"/>
                <a:gd name="T3" fmla="*/ 2147483647 h 26"/>
                <a:gd name="T4" fmla="*/ 2147483647 w 32"/>
                <a:gd name="T5" fmla="*/ 0 h 26"/>
                <a:gd name="T6" fmla="*/ 2147483647 w 32"/>
                <a:gd name="T7" fmla="*/ 0 h 26"/>
                <a:gd name="T8" fmla="*/ 2147483647 w 32"/>
                <a:gd name="T9" fmla="*/ 2147483647 h 26"/>
                <a:gd name="T10" fmla="*/ 2147483647 w 32"/>
                <a:gd name="T11" fmla="*/ 2147483647 h 26"/>
                <a:gd name="T12" fmla="*/ 2147483647 w 32"/>
                <a:gd name="T13" fmla="*/ 2147483647 h 26"/>
                <a:gd name="T14" fmla="*/ 2147483647 w 32"/>
                <a:gd name="T15" fmla="*/ 2147483647 h 26"/>
                <a:gd name="T16" fmla="*/ 2147483647 w 32"/>
                <a:gd name="T17" fmla="*/ 2147483647 h 26"/>
                <a:gd name="T18" fmla="*/ 2147483647 w 32"/>
                <a:gd name="T19" fmla="*/ 2147483647 h 26"/>
                <a:gd name="T20" fmla="*/ 2147483647 w 32"/>
                <a:gd name="T21" fmla="*/ 2147483647 h 26"/>
                <a:gd name="T22" fmla="*/ 2147483647 w 32"/>
                <a:gd name="T23" fmla="*/ 2147483647 h 26"/>
                <a:gd name="T24" fmla="*/ 2147483647 w 32"/>
                <a:gd name="T25" fmla="*/ 2147483647 h 26"/>
                <a:gd name="T26" fmla="*/ 2147483647 w 32"/>
                <a:gd name="T27" fmla="*/ 2147483647 h 26"/>
                <a:gd name="T28" fmla="*/ 0 w 32"/>
                <a:gd name="T29" fmla="*/ 2147483647 h 26"/>
                <a:gd name="T30" fmla="*/ 0 w 32"/>
                <a:gd name="T31" fmla="*/ 2147483647 h 26"/>
                <a:gd name="T32" fmla="*/ 2147483647 w 32"/>
                <a:gd name="T33" fmla="*/ 2147483647 h 26"/>
                <a:gd name="T34" fmla="*/ 2147483647 w 32"/>
                <a:gd name="T35" fmla="*/ 2147483647 h 26"/>
                <a:gd name="T36" fmla="*/ 2147483647 w 32"/>
                <a:gd name="T37" fmla="*/ 2147483647 h 26"/>
                <a:gd name="T38" fmla="*/ 2147483647 w 32"/>
                <a:gd name="T39" fmla="*/ 2147483647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6"/>
                <a:gd name="T62" fmla="*/ 32 w 32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" name="Freeform 247"/>
            <p:cNvSpPr/>
            <p:nvPr/>
          </p:nvSpPr>
          <p:spPr bwMode="auto">
            <a:xfrm>
              <a:off x="7530973" y="3587988"/>
              <a:ext cx="59962" cy="79646"/>
            </a:xfrm>
            <a:custGeom>
              <a:avLst/>
              <a:gdLst>
                <a:gd name="T0" fmla="*/ 2147483647 w 40"/>
                <a:gd name="T1" fmla="*/ 2147483647 h 52"/>
                <a:gd name="T2" fmla="*/ 2147483647 w 40"/>
                <a:gd name="T3" fmla="*/ 2147483647 h 52"/>
                <a:gd name="T4" fmla="*/ 2147483647 w 40"/>
                <a:gd name="T5" fmla="*/ 2147483647 h 52"/>
                <a:gd name="T6" fmla="*/ 0 w 40"/>
                <a:gd name="T7" fmla="*/ 2147483647 h 52"/>
                <a:gd name="T8" fmla="*/ 2147483647 w 40"/>
                <a:gd name="T9" fmla="*/ 2147483647 h 52"/>
                <a:gd name="T10" fmla="*/ 2147483647 w 40"/>
                <a:gd name="T11" fmla="*/ 2147483647 h 52"/>
                <a:gd name="T12" fmla="*/ 2147483647 w 40"/>
                <a:gd name="T13" fmla="*/ 0 h 52"/>
                <a:gd name="T14" fmla="*/ 2147483647 w 40"/>
                <a:gd name="T15" fmla="*/ 2147483647 h 52"/>
                <a:gd name="T16" fmla="*/ 2147483647 w 40"/>
                <a:gd name="T17" fmla="*/ 2147483647 h 52"/>
                <a:gd name="T18" fmla="*/ 2147483647 w 40"/>
                <a:gd name="T19" fmla="*/ 2147483647 h 52"/>
                <a:gd name="T20" fmla="*/ 2147483647 w 40"/>
                <a:gd name="T21" fmla="*/ 2147483647 h 52"/>
                <a:gd name="T22" fmla="*/ 2147483647 w 40"/>
                <a:gd name="T23" fmla="*/ 2147483647 h 52"/>
                <a:gd name="T24" fmla="*/ 2147483647 w 40"/>
                <a:gd name="T25" fmla="*/ 2147483647 h 52"/>
                <a:gd name="T26" fmla="*/ 2147483647 w 40"/>
                <a:gd name="T27" fmla="*/ 2147483647 h 52"/>
                <a:gd name="T28" fmla="*/ 2147483647 w 40"/>
                <a:gd name="T29" fmla="*/ 2147483647 h 52"/>
                <a:gd name="T30" fmla="*/ 2147483647 w 40"/>
                <a:gd name="T31" fmla="*/ 2147483647 h 52"/>
                <a:gd name="T32" fmla="*/ 2147483647 w 40"/>
                <a:gd name="T33" fmla="*/ 2147483647 h 52"/>
                <a:gd name="T34" fmla="*/ 2147483647 w 40"/>
                <a:gd name="T35" fmla="*/ 2147483647 h 52"/>
                <a:gd name="T36" fmla="*/ 2147483647 w 40"/>
                <a:gd name="T37" fmla="*/ 2147483647 h 52"/>
                <a:gd name="T38" fmla="*/ 2147483647 w 40"/>
                <a:gd name="T39" fmla="*/ 2147483647 h 52"/>
                <a:gd name="T40" fmla="*/ 2147483647 w 40"/>
                <a:gd name="T41" fmla="*/ 2147483647 h 52"/>
                <a:gd name="T42" fmla="*/ 2147483647 w 40"/>
                <a:gd name="T43" fmla="*/ 2147483647 h 52"/>
                <a:gd name="T44" fmla="*/ 2147483647 w 40"/>
                <a:gd name="T45" fmla="*/ 2147483647 h 52"/>
                <a:gd name="T46" fmla="*/ 2147483647 w 40"/>
                <a:gd name="T47" fmla="*/ 2147483647 h 52"/>
                <a:gd name="T48" fmla="*/ 2147483647 w 40"/>
                <a:gd name="T49" fmla="*/ 2147483647 h 52"/>
                <a:gd name="T50" fmla="*/ 2147483647 w 40"/>
                <a:gd name="T51" fmla="*/ 2147483647 h 52"/>
                <a:gd name="T52" fmla="*/ 2147483647 w 40"/>
                <a:gd name="T53" fmla="*/ 2147483647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52"/>
                <a:gd name="T83" fmla="*/ 40 w 40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" name="Freeform 248"/>
            <p:cNvSpPr/>
            <p:nvPr/>
          </p:nvSpPr>
          <p:spPr bwMode="auto">
            <a:xfrm>
              <a:off x="7390294" y="3836220"/>
              <a:ext cx="35746" cy="90266"/>
            </a:xfrm>
            <a:custGeom>
              <a:avLst/>
              <a:gdLst>
                <a:gd name="T0" fmla="*/ 2147483647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2147483647 w 24"/>
                <a:gd name="T9" fmla="*/ 2147483647 h 56"/>
                <a:gd name="T10" fmla="*/ 2147483647 w 24"/>
                <a:gd name="T11" fmla="*/ 2147483647 h 56"/>
                <a:gd name="T12" fmla="*/ 0 w 24"/>
                <a:gd name="T13" fmla="*/ 2147483647 h 56"/>
                <a:gd name="T14" fmla="*/ 0 w 24"/>
                <a:gd name="T15" fmla="*/ 2147483647 h 56"/>
                <a:gd name="T16" fmla="*/ 2147483647 w 24"/>
                <a:gd name="T17" fmla="*/ 2147483647 h 56"/>
                <a:gd name="T18" fmla="*/ 2147483647 w 24"/>
                <a:gd name="T19" fmla="*/ 2147483647 h 56"/>
                <a:gd name="T20" fmla="*/ 2147483647 w 24"/>
                <a:gd name="T21" fmla="*/ 2147483647 h 56"/>
                <a:gd name="T22" fmla="*/ 2147483647 w 24"/>
                <a:gd name="T23" fmla="*/ 2147483647 h 56"/>
                <a:gd name="T24" fmla="*/ 2147483647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56"/>
                <a:gd name="T41" fmla="*/ 24 w 24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" name="Freeform 249"/>
            <p:cNvSpPr/>
            <p:nvPr/>
          </p:nvSpPr>
          <p:spPr bwMode="auto">
            <a:xfrm>
              <a:off x="7148141" y="3982239"/>
              <a:ext cx="48431" cy="54425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0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6"/>
                <a:gd name="T47" fmla="*/ 34 w 34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" name="Freeform 250"/>
            <p:cNvSpPr/>
            <p:nvPr/>
          </p:nvSpPr>
          <p:spPr bwMode="auto">
            <a:xfrm>
              <a:off x="6497788" y="4283567"/>
              <a:ext cx="54196" cy="114160"/>
            </a:xfrm>
            <a:custGeom>
              <a:avLst/>
              <a:gdLst>
                <a:gd name="T0" fmla="*/ 2147483647 w 36"/>
                <a:gd name="T1" fmla="*/ 2147483647 h 70"/>
                <a:gd name="T2" fmla="*/ 2147483647 w 36"/>
                <a:gd name="T3" fmla="*/ 2147483647 h 70"/>
                <a:gd name="T4" fmla="*/ 2147483647 w 36"/>
                <a:gd name="T5" fmla="*/ 2147483647 h 70"/>
                <a:gd name="T6" fmla="*/ 2147483647 w 36"/>
                <a:gd name="T7" fmla="*/ 2147483647 h 70"/>
                <a:gd name="T8" fmla="*/ 2147483647 w 36"/>
                <a:gd name="T9" fmla="*/ 2147483647 h 70"/>
                <a:gd name="T10" fmla="*/ 2147483647 w 36"/>
                <a:gd name="T11" fmla="*/ 2147483647 h 70"/>
                <a:gd name="T12" fmla="*/ 2147483647 w 36"/>
                <a:gd name="T13" fmla="*/ 2147483647 h 70"/>
                <a:gd name="T14" fmla="*/ 2147483647 w 36"/>
                <a:gd name="T15" fmla="*/ 2147483647 h 70"/>
                <a:gd name="T16" fmla="*/ 2147483647 w 36"/>
                <a:gd name="T17" fmla="*/ 2147483647 h 70"/>
                <a:gd name="T18" fmla="*/ 2147483647 w 36"/>
                <a:gd name="T19" fmla="*/ 2147483647 h 70"/>
                <a:gd name="T20" fmla="*/ 0 w 36"/>
                <a:gd name="T21" fmla="*/ 2147483647 h 70"/>
                <a:gd name="T22" fmla="*/ 2147483647 w 36"/>
                <a:gd name="T23" fmla="*/ 2147483647 h 70"/>
                <a:gd name="T24" fmla="*/ 2147483647 w 36"/>
                <a:gd name="T25" fmla="*/ 2147483647 h 70"/>
                <a:gd name="T26" fmla="*/ 2147483647 w 36"/>
                <a:gd name="T27" fmla="*/ 2147483647 h 70"/>
                <a:gd name="T28" fmla="*/ 2147483647 w 36"/>
                <a:gd name="T29" fmla="*/ 0 h 70"/>
                <a:gd name="T30" fmla="*/ 2147483647 w 36"/>
                <a:gd name="T31" fmla="*/ 2147483647 h 70"/>
                <a:gd name="T32" fmla="*/ 2147483647 w 36"/>
                <a:gd name="T33" fmla="*/ 2147483647 h 70"/>
                <a:gd name="T34" fmla="*/ 2147483647 w 36"/>
                <a:gd name="T35" fmla="*/ 2147483647 h 70"/>
                <a:gd name="T36" fmla="*/ 2147483647 w 36"/>
                <a:gd name="T37" fmla="*/ 2147483647 h 70"/>
                <a:gd name="T38" fmla="*/ 2147483647 w 36"/>
                <a:gd name="T39" fmla="*/ 2147483647 h 70"/>
                <a:gd name="T40" fmla="*/ 2147483647 w 36"/>
                <a:gd name="T41" fmla="*/ 2147483647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70"/>
                <a:gd name="T65" fmla="*/ 36 w 36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" name="Freeform 251"/>
            <p:cNvSpPr/>
            <p:nvPr/>
          </p:nvSpPr>
          <p:spPr bwMode="auto">
            <a:xfrm>
              <a:off x="6975175" y="3889317"/>
              <a:ext cx="219091" cy="428763"/>
            </a:xfrm>
            <a:custGeom>
              <a:avLst/>
              <a:gdLst>
                <a:gd name="T0" fmla="*/ 2147483647 w 150"/>
                <a:gd name="T1" fmla="*/ 2147483647 h 270"/>
                <a:gd name="T2" fmla="*/ 2147483647 w 150"/>
                <a:gd name="T3" fmla="*/ 2147483647 h 270"/>
                <a:gd name="T4" fmla="*/ 2147483647 w 150"/>
                <a:gd name="T5" fmla="*/ 2147483647 h 270"/>
                <a:gd name="T6" fmla="*/ 2147483647 w 150"/>
                <a:gd name="T7" fmla="*/ 2147483647 h 270"/>
                <a:gd name="T8" fmla="*/ 2147483647 w 150"/>
                <a:gd name="T9" fmla="*/ 2147483647 h 270"/>
                <a:gd name="T10" fmla="*/ 2147483647 w 150"/>
                <a:gd name="T11" fmla="*/ 2147483647 h 270"/>
                <a:gd name="T12" fmla="*/ 2147483647 w 150"/>
                <a:gd name="T13" fmla="*/ 2147483647 h 270"/>
                <a:gd name="T14" fmla="*/ 2147483647 w 150"/>
                <a:gd name="T15" fmla="*/ 2147483647 h 270"/>
                <a:gd name="T16" fmla="*/ 2147483647 w 150"/>
                <a:gd name="T17" fmla="*/ 2147483647 h 270"/>
                <a:gd name="T18" fmla="*/ 2147483647 w 150"/>
                <a:gd name="T19" fmla="*/ 2147483647 h 270"/>
                <a:gd name="T20" fmla="*/ 2147483647 w 150"/>
                <a:gd name="T21" fmla="*/ 2147483647 h 270"/>
                <a:gd name="T22" fmla="*/ 2147483647 w 150"/>
                <a:gd name="T23" fmla="*/ 2147483647 h 270"/>
                <a:gd name="T24" fmla="*/ 2147483647 w 150"/>
                <a:gd name="T25" fmla="*/ 2147483647 h 270"/>
                <a:gd name="T26" fmla="*/ 2147483647 w 150"/>
                <a:gd name="T27" fmla="*/ 2147483647 h 270"/>
                <a:gd name="T28" fmla="*/ 2147483647 w 150"/>
                <a:gd name="T29" fmla="*/ 2147483647 h 270"/>
                <a:gd name="T30" fmla="*/ 2147483647 w 150"/>
                <a:gd name="T31" fmla="*/ 2147483647 h 270"/>
                <a:gd name="T32" fmla="*/ 2147483647 w 150"/>
                <a:gd name="T33" fmla="*/ 2147483647 h 270"/>
                <a:gd name="T34" fmla="*/ 2147483647 w 150"/>
                <a:gd name="T35" fmla="*/ 2147483647 h 270"/>
                <a:gd name="T36" fmla="*/ 0 w 150"/>
                <a:gd name="T37" fmla="*/ 2147483647 h 270"/>
                <a:gd name="T38" fmla="*/ 2147483647 w 150"/>
                <a:gd name="T39" fmla="*/ 2147483647 h 270"/>
                <a:gd name="T40" fmla="*/ 2147483647 w 150"/>
                <a:gd name="T41" fmla="*/ 2147483647 h 270"/>
                <a:gd name="T42" fmla="*/ 2147483647 w 150"/>
                <a:gd name="T43" fmla="*/ 2147483647 h 270"/>
                <a:gd name="T44" fmla="*/ 2147483647 w 150"/>
                <a:gd name="T45" fmla="*/ 2147483647 h 270"/>
                <a:gd name="T46" fmla="*/ 2147483647 w 150"/>
                <a:gd name="T47" fmla="*/ 2147483647 h 270"/>
                <a:gd name="T48" fmla="*/ 2147483647 w 150"/>
                <a:gd name="T49" fmla="*/ 2147483647 h 270"/>
                <a:gd name="T50" fmla="*/ 2147483647 w 150"/>
                <a:gd name="T51" fmla="*/ 2147483647 h 270"/>
                <a:gd name="T52" fmla="*/ 2147483647 w 150"/>
                <a:gd name="T53" fmla="*/ 2147483647 h 270"/>
                <a:gd name="T54" fmla="*/ 2147483647 w 150"/>
                <a:gd name="T55" fmla="*/ 2147483647 h 270"/>
                <a:gd name="T56" fmla="*/ 2147483647 w 150"/>
                <a:gd name="T57" fmla="*/ 2147483647 h 270"/>
                <a:gd name="T58" fmla="*/ 2147483647 w 150"/>
                <a:gd name="T59" fmla="*/ 2147483647 h 270"/>
                <a:gd name="T60" fmla="*/ 2147483647 w 150"/>
                <a:gd name="T61" fmla="*/ 2147483647 h 270"/>
                <a:gd name="T62" fmla="*/ 2147483647 w 150"/>
                <a:gd name="T63" fmla="*/ 2147483647 h 270"/>
                <a:gd name="T64" fmla="*/ 2147483647 w 150"/>
                <a:gd name="T65" fmla="*/ 2147483647 h 270"/>
                <a:gd name="T66" fmla="*/ 2147483647 w 150"/>
                <a:gd name="T67" fmla="*/ 2147483647 h 270"/>
                <a:gd name="T68" fmla="*/ 2147483647 w 150"/>
                <a:gd name="T69" fmla="*/ 2147483647 h 270"/>
                <a:gd name="T70" fmla="*/ 2147483647 w 150"/>
                <a:gd name="T71" fmla="*/ 2147483647 h 270"/>
                <a:gd name="T72" fmla="*/ 2147483647 w 150"/>
                <a:gd name="T73" fmla="*/ 2147483647 h 270"/>
                <a:gd name="T74" fmla="*/ 2147483647 w 150"/>
                <a:gd name="T75" fmla="*/ 2147483647 h 270"/>
                <a:gd name="T76" fmla="*/ 2147483647 w 150"/>
                <a:gd name="T77" fmla="*/ 2147483647 h 270"/>
                <a:gd name="T78" fmla="*/ 2147483647 w 150"/>
                <a:gd name="T79" fmla="*/ 2147483647 h 270"/>
                <a:gd name="T80" fmla="*/ 2147483647 w 150"/>
                <a:gd name="T81" fmla="*/ 2147483647 h 270"/>
                <a:gd name="T82" fmla="*/ 2147483647 w 150"/>
                <a:gd name="T83" fmla="*/ 2147483647 h 270"/>
                <a:gd name="T84" fmla="*/ 2147483647 w 150"/>
                <a:gd name="T85" fmla="*/ 2147483647 h 270"/>
                <a:gd name="T86" fmla="*/ 2147483647 w 150"/>
                <a:gd name="T87" fmla="*/ 2147483647 h 270"/>
                <a:gd name="T88" fmla="*/ 2147483647 w 150"/>
                <a:gd name="T89" fmla="*/ 2147483647 h 270"/>
                <a:gd name="T90" fmla="*/ 2147483647 w 150"/>
                <a:gd name="T91" fmla="*/ 2147483647 h 270"/>
                <a:gd name="T92" fmla="*/ 2147483647 w 150"/>
                <a:gd name="T93" fmla="*/ 2147483647 h 270"/>
                <a:gd name="T94" fmla="*/ 2147483647 w 150"/>
                <a:gd name="T95" fmla="*/ 2147483647 h 270"/>
                <a:gd name="T96" fmla="*/ 2147483647 w 150"/>
                <a:gd name="T97" fmla="*/ 2147483647 h 270"/>
                <a:gd name="T98" fmla="*/ 2147483647 w 150"/>
                <a:gd name="T99" fmla="*/ 214748364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"/>
                <a:gd name="T151" fmla="*/ 0 h 270"/>
                <a:gd name="T152" fmla="*/ 150 w 150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" name="Freeform 252"/>
            <p:cNvSpPr/>
            <p:nvPr/>
          </p:nvSpPr>
          <p:spPr bwMode="auto">
            <a:xfrm>
              <a:off x="7018993" y="4142859"/>
              <a:ext cx="126842" cy="120797"/>
            </a:xfrm>
            <a:custGeom>
              <a:avLst/>
              <a:gdLst>
                <a:gd name="T0" fmla="*/ 2147483647 w 86"/>
                <a:gd name="T1" fmla="*/ 0 h 76"/>
                <a:gd name="T2" fmla="*/ 2147483647 w 86"/>
                <a:gd name="T3" fmla="*/ 0 h 76"/>
                <a:gd name="T4" fmla="*/ 2147483647 w 86"/>
                <a:gd name="T5" fmla="*/ 2147483647 h 76"/>
                <a:gd name="T6" fmla="*/ 2147483647 w 86"/>
                <a:gd name="T7" fmla="*/ 0 h 76"/>
                <a:gd name="T8" fmla="*/ 2147483647 w 86"/>
                <a:gd name="T9" fmla="*/ 0 h 76"/>
                <a:gd name="T10" fmla="*/ 2147483647 w 86"/>
                <a:gd name="T11" fmla="*/ 0 h 76"/>
                <a:gd name="T12" fmla="*/ 2147483647 w 86"/>
                <a:gd name="T13" fmla="*/ 2147483647 h 76"/>
                <a:gd name="T14" fmla="*/ 2147483647 w 86"/>
                <a:gd name="T15" fmla="*/ 2147483647 h 76"/>
                <a:gd name="T16" fmla="*/ 2147483647 w 86"/>
                <a:gd name="T17" fmla="*/ 2147483647 h 76"/>
                <a:gd name="T18" fmla="*/ 2147483647 w 86"/>
                <a:gd name="T19" fmla="*/ 2147483647 h 76"/>
                <a:gd name="T20" fmla="*/ 2147483647 w 86"/>
                <a:gd name="T21" fmla="*/ 2147483647 h 76"/>
                <a:gd name="T22" fmla="*/ 2147483647 w 86"/>
                <a:gd name="T23" fmla="*/ 2147483647 h 76"/>
                <a:gd name="T24" fmla="*/ 2147483647 w 86"/>
                <a:gd name="T25" fmla="*/ 2147483647 h 76"/>
                <a:gd name="T26" fmla="*/ 2147483647 w 86"/>
                <a:gd name="T27" fmla="*/ 2147483647 h 76"/>
                <a:gd name="T28" fmla="*/ 2147483647 w 86"/>
                <a:gd name="T29" fmla="*/ 2147483647 h 76"/>
                <a:gd name="T30" fmla="*/ 2147483647 w 86"/>
                <a:gd name="T31" fmla="*/ 2147483647 h 76"/>
                <a:gd name="T32" fmla="*/ 2147483647 w 86"/>
                <a:gd name="T33" fmla="*/ 2147483647 h 76"/>
                <a:gd name="T34" fmla="*/ 0 w 86"/>
                <a:gd name="T35" fmla="*/ 2147483647 h 76"/>
                <a:gd name="T36" fmla="*/ 2147483647 w 86"/>
                <a:gd name="T37" fmla="*/ 2147483647 h 76"/>
                <a:gd name="T38" fmla="*/ 2147483647 w 86"/>
                <a:gd name="T39" fmla="*/ 2147483647 h 76"/>
                <a:gd name="T40" fmla="*/ 2147483647 w 86"/>
                <a:gd name="T41" fmla="*/ 2147483647 h 76"/>
                <a:gd name="T42" fmla="*/ 2147483647 w 86"/>
                <a:gd name="T43" fmla="*/ 2147483647 h 76"/>
                <a:gd name="T44" fmla="*/ 2147483647 w 86"/>
                <a:gd name="T45" fmla="*/ 2147483647 h 76"/>
                <a:gd name="T46" fmla="*/ 2147483647 w 86"/>
                <a:gd name="T47" fmla="*/ 2147483647 h 76"/>
                <a:gd name="T48" fmla="*/ 2147483647 w 86"/>
                <a:gd name="T49" fmla="*/ 2147483647 h 76"/>
                <a:gd name="T50" fmla="*/ 2147483647 w 86"/>
                <a:gd name="T51" fmla="*/ 2147483647 h 76"/>
                <a:gd name="T52" fmla="*/ 2147483647 w 86"/>
                <a:gd name="T53" fmla="*/ 2147483647 h 76"/>
                <a:gd name="T54" fmla="*/ 2147483647 w 86"/>
                <a:gd name="T55" fmla="*/ 2147483647 h 76"/>
                <a:gd name="T56" fmla="*/ 2147483647 w 86"/>
                <a:gd name="T57" fmla="*/ 2147483647 h 76"/>
                <a:gd name="T58" fmla="*/ 2147483647 w 86"/>
                <a:gd name="T59" fmla="*/ 2147483647 h 76"/>
                <a:gd name="T60" fmla="*/ 2147483647 w 86"/>
                <a:gd name="T61" fmla="*/ 2147483647 h 76"/>
                <a:gd name="T62" fmla="*/ 2147483647 w 86"/>
                <a:gd name="T63" fmla="*/ 2147483647 h 76"/>
                <a:gd name="T64" fmla="*/ 2147483647 w 86"/>
                <a:gd name="T65" fmla="*/ 2147483647 h 76"/>
                <a:gd name="T66" fmla="*/ 2147483647 w 86"/>
                <a:gd name="T67" fmla="*/ 2147483647 h 76"/>
                <a:gd name="T68" fmla="*/ 2147483647 w 86"/>
                <a:gd name="T69" fmla="*/ 2147483647 h 76"/>
                <a:gd name="T70" fmla="*/ 2147483647 w 86"/>
                <a:gd name="T71" fmla="*/ 2147483647 h 76"/>
                <a:gd name="T72" fmla="*/ 2147483647 w 86"/>
                <a:gd name="T73" fmla="*/ 2147483647 h 76"/>
                <a:gd name="T74" fmla="*/ 2147483647 w 86"/>
                <a:gd name="T75" fmla="*/ 2147483647 h 76"/>
                <a:gd name="T76" fmla="*/ 2147483647 w 86"/>
                <a:gd name="T77" fmla="*/ 2147483647 h 76"/>
                <a:gd name="T78" fmla="*/ 2147483647 w 86"/>
                <a:gd name="T79" fmla="*/ 2147483647 h 76"/>
                <a:gd name="T80" fmla="*/ 2147483647 w 86"/>
                <a:gd name="T81" fmla="*/ 2147483647 h 76"/>
                <a:gd name="T82" fmla="*/ 2147483647 w 86"/>
                <a:gd name="T83" fmla="*/ 2147483647 h 76"/>
                <a:gd name="T84" fmla="*/ 2147483647 w 86"/>
                <a:gd name="T85" fmla="*/ 2147483647 h 76"/>
                <a:gd name="T86" fmla="*/ 2147483647 w 86"/>
                <a:gd name="T87" fmla="*/ 2147483647 h 76"/>
                <a:gd name="T88" fmla="*/ 2147483647 w 86"/>
                <a:gd name="T89" fmla="*/ 0 h 76"/>
                <a:gd name="T90" fmla="*/ 2147483647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76"/>
                <a:gd name="T140" fmla="*/ 86 w 86"/>
                <a:gd name="T141" fmla="*/ 76 h 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" name="Freeform 253"/>
            <p:cNvSpPr/>
            <p:nvPr/>
          </p:nvSpPr>
          <p:spPr bwMode="auto">
            <a:xfrm>
              <a:off x="6934816" y="3913211"/>
              <a:ext cx="204100" cy="246904"/>
            </a:xfrm>
            <a:custGeom>
              <a:avLst/>
              <a:gdLst>
                <a:gd name="T0" fmla="*/ 2147483647 w 140"/>
                <a:gd name="T1" fmla="*/ 2147483647 h 156"/>
                <a:gd name="T2" fmla="*/ 2147483647 w 140"/>
                <a:gd name="T3" fmla="*/ 2147483647 h 156"/>
                <a:gd name="T4" fmla="*/ 2147483647 w 140"/>
                <a:gd name="T5" fmla="*/ 2147483647 h 156"/>
                <a:gd name="T6" fmla="*/ 2147483647 w 140"/>
                <a:gd name="T7" fmla="*/ 2147483647 h 156"/>
                <a:gd name="T8" fmla="*/ 2147483647 w 140"/>
                <a:gd name="T9" fmla="*/ 2147483647 h 156"/>
                <a:gd name="T10" fmla="*/ 2147483647 w 140"/>
                <a:gd name="T11" fmla="*/ 2147483647 h 156"/>
                <a:gd name="T12" fmla="*/ 2147483647 w 140"/>
                <a:gd name="T13" fmla="*/ 2147483647 h 156"/>
                <a:gd name="T14" fmla="*/ 2147483647 w 140"/>
                <a:gd name="T15" fmla="*/ 2147483647 h 156"/>
                <a:gd name="T16" fmla="*/ 2147483647 w 140"/>
                <a:gd name="T17" fmla="*/ 2147483647 h 156"/>
                <a:gd name="T18" fmla="*/ 2147483647 w 140"/>
                <a:gd name="T19" fmla="*/ 2147483647 h 156"/>
                <a:gd name="T20" fmla="*/ 2147483647 w 140"/>
                <a:gd name="T21" fmla="*/ 2147483647 h 156"/>
                <a:gd name="T22" fmla="*/ 2147483647 w 140"/>
                <a:gd name="T23" fmla="*/ 2147483647 h 156"/>
                <a:gd name="T24" fmla="*/ 2147483647 w 140"/>
                <a:gd name="T25" fmla="*/ 2147483647 h 156"/>
                <a:gd name="T26" fmla="*/ 2147483647 w 140"/>
                <a:gd name="T27" fmla="*/ 2147483647 h 156"/>
                <a:gd name="T28" fmla="*/ 2147483647 w 140"/>
                <a:gd name="T29" fmla="*/ 2147483647 h 156"/>
                <a:gd name="T30" fmla="*/ 2147483647 w 140"/>
                <a:gd name="T31" fmla="*/ 2147483647 h 156"/>
                <a:gd name="T32" fmla="*/ 0 w 140"/>
                <a:gd name="T33" fmla="*/ 2147483647 h 156"/>
                <a:gd name="T34" fmla="*/ 2147483647 w 140"/>
                <a:gd name="T35" fmla="*/ 2147483647 h 156"/>
                <a:gd name="T36" fmla="*/ 2147483647 w 140"/>
                <a:gd name="T37" fmla="*/ 2147483647 h 156"/>
                <a:gd name="T38" fmla="*/ 2147483647 w 140"/>
                <a:gd name="T39" fmla="*/ 2147483647 h 156"/>
                <a:gd name="T40" fmla="*/ 2147483647 w 140"/>
                <a:gd name="T41" fmla="*/ 2147483647 h 156"/>
                <a:gd name="T42" fmla="*/ 2147483647 w 140"/>
                <a:gd name="T43" fmla="*/ 2147483647 h 156"/>
                <a:gd name="T44" fmla="*/ 2147483647 w 140"/>
                <a:gd name="T45" fmla="*/ 2147483647 h 156"/>
                <a:gd name="T46" fmla="*/ 2147483647 w 140"/>
                <a:gd name="T47" fmla="*/ 2147483647 h 156"/>
                <a:gd name="T48" fmla="*/ 2147483647 w 140"/>
                <a:gd name="T49" fmla="*/ 2147483647 h 156"/>
                <a:gd name="T50" fmla="*/ 2147483647 w 140"/>
                <a:gd name="T51" fmla="*/ 2147483647 h 156"/>
                <a:gd name="T52" fmla="*/ 2147483647 w 140"/>
                <a:gd name="T53" fmla="*/ 2147483647 h 156"/>
                <a:gd name="T54" fmla="*/ 2147483647 w 140"/>
                <a:gd name="T55" fmla="*/ 2147483647 h 156"/>
                <a:gd name="T56" fmla="*/ 2147483647 w 140"/>
                <a:gd name="T57" fmla="*/ 2147483647 h 156"/>
                <a:gd name="T58" fmla="*/ 2147483647 w 140"/>
                <a:gd name="T59" fmla="*/ 2147483647 h 156"/>
                <a:gd name="T60" fmla="*/ 2147483647 w 140"/>
                <a:gd name="T61" fmla="*/ 2147483647 h 156"/>
                <a:gd name="T62" fmla="*/ 2147483647 w 140"/>
                <a:gd name="T63" fmla="*/ 2147483647 h 156"/>
                <a:gd name="T64" fmla="*/ 2147483647 w 140"/>
                <a:gd name="T65" fmla="*/ 2147483647 h 156"/>
                <a:gd name="T66" fmla="*/ 2147483647 w 140"/>
                <a:gd name="T67" fmla="*/ 2147483647 h 156"/>
                <a:gd name="T68" fmla="*/ 2147483647 w 140"/>
                <a:gd name="T69" fmla="*/ 2147483647 h 156"/>
                <a:gd name="T70" fmla="*/ 2147483647 w 140"/>
                <a:gd name="T71" fmla="*/ 2147483647 h 156"/>
                <a:gd name="T72" fmla="*/ 2147483647 w 140"/>
                <a:gd name="T73" fmla="*/ 2147483647 h 156"/>
                <a:gd name="T74" fmla="*/ 2147483647 w 140"/>
                <a:gd name="T75" fmla="*/ 2147483647 h 156"/>
                <a:gd name="T76" fmla="*/ 2147483647 w 140"/>
                <a:gd name="T77" fmla="*/ 2147483647 h 156"/>
                <a:gd name="T78" fmla="*/ 2147483647 w 140"/>
                <a:gd name="T79" fmla="*/ 2147483647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0"/>
                <a:gd name="T121" fmla="*/ 0 h 156"/>
                <a:gd name="T122" fmla="*/ 140 w 140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" name="Freeform 254"/>
            <p:cNvSpPr/>
            <p:nvPr/>
          </p:nvSpPr>
          <p:spPr bwMode="auto">
            <a:xfrm>
              <a:off x="6886385" y="3971619"/>
              <a:ext cx="199488" cy="430091"/>
            </a:xfrm>
            <a:custGeom>
              <a:avLst/>
              <a:gdLst>
                <a:gd name="T0" fmla="*/ 2147483647 w 136"/>
                <a:gd name="T1" fmla="*/ 2147483647 h 272"/>
                <a:gd name="T2" fmla="*/ 2147483647 w 136"/>
                <a:gd name="T3" fmla="*/ 2147483647 h 272"/>
                <a:gd name="T4" fmla="*/ 2147483647 w 136"/>
                <a:gd name="T5" fmla="*/ 2147483647 h 272"/>
                <a:gd name="T6" fmla="*/ 2147483647 w 136"/>
                <a:gd name="T7" fmla="*/ 2147483647 h 272"/>
                <a:gd name="T8" fmla="*/ 2147483647 w 136"/>
                <a:gd name="T9" fmla="*/ 2147483647 h 272"/>
                <a:gd name="T10" fmla="*/ 2147483647 w 136"/>
                <a:gd name="T11" fmla="*/ 2147483647 h 272"/>
                <a:gd name="T12" fmla="*/ 2147483647 w 136"/>
                <a:gd name="T13" fmla="*/ 2147483647 h 272"/>
                <a:gd name="T14" fmla="*/ 2147483647 w 136"/>
                <a:gd name="T15" fmla="*/ 2147483647 h 272"/>
                <a:gd name="T16" fmla="*/ 2147483647 w 136"/>
                <a:gd name="T17" fmla="*/ 2147483647 h 272"/>
                <a:gd name="T18" fmla="*/ 2147483647 w 136"/>
                <a:gd name="T19" fmla="*/ 2147483647 h 272"/>
                <a:gd name="T20" fmla="*/ 2147483647 w 136"/>
                <a:gd name="T21" fmla="*/ 2147483647 h 272"/>
                <a:gd name="T22" fmla="*/ 2147483647 w 136"/>
                <a:gd name="T23" fmla="*/ 2147483647 h 272"/>
                <a:gd name="T24" fmla="*/ 2147483647 w 136"/>
                <a:gd name="T25" fmla="*/ 2147483647 h 272"/>
                <a:gd name="T26" fmla="*/ 2147483647 w 136"/>
                <a:gd name="T27" fmla="*/ 2147483647 h 272"/>
                <a:gd name="T28" fmla="*/ 2147483647 w 136"/>
                <a:gd name="T29" fmla="*/ 2147483647 h 272"/>
                <a:gd name="T30" fmla="*/ 2147483647 w 136"/>
                <a:gd name="T31" fmla="*/ 2147483647 h 272"/>
                <a:gd name="T32" fmla="*/ 2147483647 w 136"/>
                <a:gd name="T33" fmla="*/ 2147483647 h 272"/>
                <a:gd name="T34" fmla="*/ 2147483647 w 136"/>
                <a:gd name="T35" fmla="*/ 2147483647 h 272"/>
                <a:gd name="T36" fmla="*/ 2147483647 w 136"/>
                <a:gd name="T37" fmla="*/ 2147483647 h 272"/>
                <a:gd name="T38" fmla="*/ 2147483647 w 136"/>
                <a:gd name="T39" fmla="*/ 2147483647 h 272"/>
                <a:gd name="T40" fmla="*/ 2147483647 w 136"/>
                <a:gd name="T41" fmla="*/ 2147483647 h 272"/>
                <a:gd name="T42" fmla="*/ 2147483647 w 136"/>
                <a:gd name="T43" fmla="*/ 2147483647 h 272"/>
                <a:gd name="T44" fmla="*/ 2147483647 w 136"/>
                <a:gd name="T45" fmla="*/ 2147483647 h 272"/>
                <a:gd name="T46" fmla="*/ 2147483647 w 136"/>
                <a:gd name="T47" fmla="*/ 2147483647 h 272"/>
                <a:gd name="T48" fmla="*/ 2147483647 w 136"/>
                <a:gd name="T49" fmla="*/ 2147483647 h 272"/>
                <a:gd name="T50" fmla="*/ 2147483647 w 136"/>
                <a:gd name="T51" fmla="*/ 2147483647 h 272"/>
                <a:gd name="T52" fmla="*/ 2147483647 w 136"/>
                <a:gd name="T53" fmla="*/ 2147483647 h 272"/>
                <a:gd name="T54" fmla="*/ 2147483647 w 136"/>
                <a:gd name="T55" fmla="*/ 2147483647 h 272"/>
                <a:gd name="T56" fmla="*/ 2147483647 w 136"/>
                <a:gd name="T57" fmla="*/ 2147483647 h 272"/>
                <a:gd name="T58" fmla="*/ 2147483647 w 136"/>
                <a:gd name="T59" fmla="*/ 2147483647 h 272"/>
                <a:gd name="T60" fmla="*/ 2147483647 w 136"/>
                <a:gd name="T61" fmla="*/ 2147483647 h 272"/>
                <a:gd name="T62" fmla="*/ 2147483647 w 136"/>
                <a:gd name="T63" fmla="*/ 2147483647 h 272"/>
                <a:gd name="T64" fmla="*/ 2147483647 w 136"/>
                <a:gd name="T65" fmla="*/ 2147483647 h 272"/>
                <a:gd name="T66" fmla="*/ 2147483647 w 136"/>
                <a:gd name="T67" fmla="*/ 2147483647 h 272"/>
                <a:gd name="T68" fmla="*/ 2147483647 w 136"/>
                <a:gd name="T69" fmla="*/ 2147483647 h 272"/>
                <a:gd name="T70" fmla="*/ 2147483647 w 136"/>
                <a:gd name="T71" fmla="*/ 2147483647 h 272"/>
                <a:gd name="T72" fmla="*/ 2147483647 w 136"/>
                <a:gd name="T73" fmla="*/ 2147483647 h 272"/>
                <a:gd name="T74" fmla="*/ 2147483647 w 136"/>
                <a:gd name="T75" fmla="*/ 2147483647 h 272"/>
                <a:gd name="T76" fmla="*/ 2147483647 w 136"/>
                <a:gd name="T77" fmla="*/ 2147483647 h 272"/>
                <a:gd name="T78" fmla="*/ 2147483647 w 136"/>
                <a:gd name="T79" fmla="*/ 2147483647 h 272"/>
                <a:gd name="T80" fmla="*/ 2147483647 w 136"/>
                <a:gd name="T81" fmla="*/ 2147483647 h 272"/>
                <a:gd name="T82" fmla="*/ 2147483647 w 136"/>
                <a:gd name="T83" fmla="*/ 2147483647 h 272"/>
                <a:gd name="T84" fmla="*/ 2147483647 w 136"/>
                <a:gd name="T85" fmla="*/ 2147483647 h 272"/>
                <a:gd name="T86" fmla="*/ 2147483647 w 136"/>
                <a:gd name="T87" fmla="*/ 2147483647 h 272"/>
                <a:gd name="T88" fmla="*/ 2147483647 w 136"/>
                <a:gd name="T89" fmla="*/ 2147483647 h 272"/>
                <a:gd name="T90" fmla="*/ 2147483647 w 136"/>
                <a:gd name="T91" fmla="*/ 2147483647 h 272"/>
                <a:gd name="T92" fmla="*/ 2147483647 w 136"/>
                <a:gd name="T93" fmla="*/ 2147483647 h 272"/>
                <a:gd name="T94" fmla="*/ 2147483647 w 136"/>
                <a:gd name="T95" fmla="*/ 2147483647 h 272"/>
                <a:gd name="T96" fmla="*/ 2147483647 w 136"/>
                <a:gd name="T97" fmla="*/ 2147483647 h 272"/>
                <a:gd name="T98" fmla="*/ 2147483647 w 136"/>
                <a:gd name="T99" fmla="*/ 2147483647 h 272"/>
                <a:gd name="T100" fmla="*/ 2147483647 w 136"/>
                <a:gd name="T101" fmla="*/ 2147483647 h 272"/>
                <a:gd name="T102" fmla="*/ 2147483647 w 136"/>
                <a:gd name="T103" fmla="*/ 2147483647 h 272"/>
                <a:gd name="T104" fmla="*/ 2147483647 w 136"/>
                <a:gd name="T105" fmla="*/ 2147483647 h 272"/>
                <a:gd name="T106" fmla="*/ 2147483647 w 136"/>
                <a:gd name="T107" fmla="*/ 2147483647 h 272"/>
                <a:gd name="T108" fmla="*/ 2147483647 w 136"/>
                <a:gd name="T109" fmla="*/ 2147483647 h 272"/>
                <a:gd name="T110" fmla="*/ 2147483647 w 136"/>
                <a:gd name="T111" fmla="*/ 2147483647 h 272"/>
                <a:gd name="T112" fmla="*/ 2147483647 w 136"/>
                <a:gd name="T113" fmla="*/ 2147483647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"/>
                <a:gd name="T172" fmla="*/ 0 h 272"/>
                <a:gd name="T173" fmla="*/ 136 w 136"/>
                <a:gd name="T174" fmla="*/ 272 h 2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" name="Freeform 255"/>
            <p:cNvSpPr/>
            <p:nvPr/>
          </p:nvSpPr>
          <p:spPr bwMode="auto">
            <a:xfrm>
              <a:off x="6977481" y="4373835"/>
              <a:ext cx="106086" cy="161948"/>
            </a:xfrm>
            <a:custGeom>
              <a:avLst/>
              <a:gdLst>
                <a:gd name="T0" fmla="*/ 2147483647 w 72"/>
                <a:gd name="T1" fmla="*/ 2147483647 h 102"/>
                <a:gd name="T2" fmla="*/ 2147483647 w 72"/>
                <a:gd name="T3" fmla="*/ 2147483647 h 102"/>
                <a:gd name="T4" fmla="*/ 2147483647 w 72"/>
                <a:gd name="T5" fmla="*/ 2147483647 h 102"/>
                <a:gd name="T6" fmla="*/ 2147483647 w 72"/>
                <a:gd name="T7" fmla="*/ 2147483647 h 102"/>
                <a:gd name="T8" fmla="*/ 2147483647 w 72"/>
                <a:gd name="T9" fmla="*/ 2147483647 h 102"/>
                <a:gd name="T10" fmla="*/ 2147483647 w 72"/>
                <a:gd name="T11" fmla="*/ 2147483647 h 102"/>
                <a:gd name="T12" fmla="*/ 2147483647 w 72"/>
                <a:gd name="T13" fmla="*/ 2147483647 h 102"/>
                <a:gd name="T14" fmla="*/ 2147483647 w 72"/>
                <a:gd name="T15" fmla="*/ 2147483647 h 102"/>
                <a:gd name="T16" fmla="*/ 2147483647 w 72"/>
                <a:gd name="T17" fmla="*/ 2147483647 h 102"/>
                <a:gd name="T18" fmla="*/ 2147483647 w 72"/>
                <a:gd name="T19" fmla="*/ 0 h 102"/>
                <a:gd name="T20" fmla="*/ 0 w 72"/>
                <a:gd name="T21" fmla="*/ 0 h 102"/>
                <a:gd name="T22" fmla="*/ 2147483647 w 72"/>
                <a:gd name="T23" fmla="*/ 2147483647 h 102"/>
                <a:gd name="T24" fmla="*/ 2147483647 w 72"/>
                <a:gd name="T25" fmla="*/ 2147483647 h 102"/>
                <a:gd name="T26" fmla="*/ 2147483647 w 72"/>
                <a:gd name="T27" fmla="*/ 2147483647 h 102"/>
                <a:gd name="T28" fmla="*/ 2147483647 w 72"/>
                <a:gd name="T29" fmla="*/ 2147483647 h 102"/>
                <a:gd name="T30" fmla="*/ 2147483647 w 72"/>
                <a:gd name="T31" fmla="*/ 2147483647 h 102"/>
                <a:gd name="T32" fmla="*/ 2147483647 w 72"/>
                <a:gd name="T33" fmla="*/ 2147483647 h 102"/>
                <a:gd name="T34" fmla="*/ 2147483647 w 72"/>
                <a:gd name="T35" fmla="*/ 2147483647 h 102"/>
                <a:gd name="T36" fmla="*/ 2147483647 w 72"/>
                <a:gd name="T37" fmla="*/ 2147483647 h 102"/>
                <a:gd name="T38" fmla="*/ 2147483647 w 72"/>
                <a:gd name="T39" fmla="*/ 2147483647 h 102"/>
                <a:gd name="T40" fmla="*/ 2147483647 w 72"/>
                <a:gd name="T41" fmla="*/ 2147483647 h 102"/>
                <a:gd name="T42" fmla="*/ 2147483647 w 72"/>
                <a:gd name="T43" fmla="*/ 2147483647 h 102"/>
                <a:gd name="T44" fmla="*/ 2147483647 w 72"/>
                <a:gd name="T45" fmla="*/ 2147483647 h 102"/>
                <a:gd name="T46" fmla="*/ 2147483647 w 72"/>
                <a:gd name="T47" fmla="*/ 2147483647 h 102"/>
                <a:gd name="T48" fmla="*/ 2147483647 w 72"/>
                <a:gd name="T49" fmla="*/ 2147483647 h 102"/>
                <a:gd name="T50" fmla="*/ 2147483647 w 72"/>
                <a:gd name="T51" fmla="*/ 2147483647 h 102"/>
                <a:gd name="T52" fmla="*/ 2147483647 w 72"/>
                <a:gd name="T53" fmla="*/ 2147483647 h 102"/>
                <a:gd name="T54" fmla="*/ 2147483647 w 72"/>
                <a:gd name="T55" fmla="*/ 2147483647 h 102"/>
                <a:gd name="T56" fmla="*/ 2147483647 w 72"/>
                <a:gd name="T57" fmla="*/ 2147483647 h 102"/>
                <a:gd name="T58" fmla="*/ 2147483647 w 72"/>
                <a:gd name="T59" fmla="*/ 2147483647 h 102"/>
                <a:gd name="T60" fmla="*/ 2147483647 w 72"/>
                <a:gd name="T61" fmla="*/ 2147483647 h 102"/>
                <a:gd name="T62" fmla="*/ 2147483647 w 72"/>
                <a:gd name="T63" fmla="*/ 2147483647 h 102"/>
                <a:gd name="T64" fmla="*/ 2147483647 w 72"/>
                <a:gd name="T65" fmla="*/ 2147483647 h 102"/>
                <a:gd name="T66" fmla="*/ 2147483647 w 72"/>
                <a:gd name="T67" fmla="*/ 2147483647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"/>
                <a:gd name="T103" fmla="*/ 0 h 102"/>
                <a:gd name="T104" fmla="*/ 72 w 72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" name="Freeform 256"/>
            <p:cNvSpPr/>
            <p:nvPr/>
          </p:nvSpPr>
          <p:spPr bwMode="auto">
            <a:xfrm>
              <a:off x="6754930" y="3740644"/>
              <a:ext cx="197182" cy="503101"/>
            </a:xfrm>
            <a:custGeom>
              <a:avLst/>
              <a:gdLst>
                <a:gd name="T0" fmla="*/ 0 w 134"/>
                <a:gd name="T1" fmla="*/ 2147483647 h 318"/>
                <a:gd name="T2" fmla="*/ 2147483647 w 134"/>
                <a:gd name="T3" fmla="*/ 2147483647 h 318"/>
                <a:gd name="T4" fmla="*/ 2147483647 w 134"/>
                <a:gd name="T5" fmla="*/ 2147483647 h 318"/>
                <a:gd name="T6" fmla="*/ 2147483647 w 134"/>
                <a:gd name="T7" fmla="*/ 2147483647 h 318"/>
                <a:gd name="T8" fmla="*/ 2147483647 w 134"/>
                <a:gd name="T9" fmla="*/ 2147483647 h 318"/>
                <a:gd name="T10" fmla="*/ 2147483647 w 134"/>
                <a:gd name="T11" fmla="*/ 2147483647 h 318"/>
                <a:gd name="T12" fmla="*/ 2147483647 w 134"/>
                <a:gd name="T13" fmla="*/ 2147483647 h 318"/>
                <a:gd name="T14" fmla="*/ 2147483647 w 134"/>
                <a:gd name="T15" fmla="*/ 2147483647 h 318"/>
                <a:gd name="T16" fmla="*/ 2147483647 w 134"/>
                <a:gd name="T17" fmla="*/ 2147483647 h 318"/>
                <a:gd name="T18" fmla="*/ 2147483647 w 134"/>
                <a:gd name="T19" fmla="*/ 2147483647 h 318"/>
                <a:gd name="T20" fmla="*/ 2147483647 w 134"/>
                <a:gd name="T21" fmla="*/ 2147483647 h 318"/>
                <a:gd name="T22" fmla="*/ 2147483647 w 134"/>
                <a:gd name="T23" fmla="*/ 2147483647 h 318"/>
                <a:gd name="T24" fmla="*/ 2147483647 w 134"/>
                <a:gd name="T25" fmla="*/ 2147483647 h 318"/>
                <a:gd name="T26" fmla="*/ 2147483647 w 134"/>
                <a:gd name="T27" fmla="*/ 2147483647 h 318"/>
                <a:gd name="T28" fmla="*/ 2147483647 w 134"/>
                <a:gd name="T29" fmla="*/ 2147483647 h 318"/>
                <a:gd name="T30" fmla="*/ 2147483647 w 134"/>
                <a:gd name="T31" fmla="*/ 2147483647 h 318"/>
                <a:gd name="T32" fmla="*/ 2147483647 w 134"/>
                <a:gd name="T33" fmla="*/ 2147483647 h 318"/>
                <a:gd name="T34" fmla="*/ 2147483647 w 134"/>
                <a:gd name="T35" fmla="*/ 2147483647 h 318"/>
                <a:gd name="T36" fmla="*/ 2147483647 w 134"/>
                <a:gd name="T37" fmla="*/ 2147483647 h 318"/>
                <a:gd name="T38" fmla="*/ 2147483647 w 134"/>
                <a:gd name="T39" fmla="*/ 2147483647 h 318"/>
                <a:gd name="T40" fmla="*/ 2147483647 w 134"/>
                <a:gd name="T41" fmla="*/ 2147483647 h 318"/>
                <a:gd name="T42" fmla="*/ 2147483647 w 134"/>
                <a:gd name="T43" fmla="*/ 2147483647 h 318"/>
                <a:gd name="T44" fmla="*/ 2147483647 w 134"/>
                <a:gd name="T45" fmla="*/ 2147483647 h 318"/>
                <a:gd name="T46" fmla="*/ 2147483647 w 134"/>
                <a:gd name="T47" fmla="*/ 2147483647 h 318"/>
                <a:gd name="T48" fmla="*/ 2147483647 w 134"/>
                <a:gd name="T49" fmla="*/ 2147483647 h 318"/>
                <a:gd name="T50" fmla="*/ 2147483647 w 134"/>
                <a:gd name="T51" fmla="*/ 2147483647 h 318"/>
                <a:gd name="T52" fmla="*/ 2147483647 w 134"/>
                <a:gd name="T53" fmla="*/ 2147483647 h 318"/>
                <a:gd name="T54" fmla="*/ 2147483647 w 134"/>
                <a:gd name="T55" fmla="*/ 2147483647 h 318"/>
                <a:gd name="T56" fmla="*/ 2147483647 w 134"/>
                <a:gd name="T57" fmla="*/ 2147483647 h 318"/>
                <a:gd name="T58" fmla="*/ 2147483647 w 134"/>
                <a:gd name="T59" fmla="*/ 2147483647 h 318"/>
                <a:gd name="T60" fmla="*/ 2147483647 w 134"/>
                <a:gd name="T61" fmla="*/ 2147483647 h 318"/>
                <a:gd name="T62" fmla="*/ 2147483647 w 134"/>
                <a:gd name="T63" fmla="*/ 2147483647 h 318"/>
                <a:gd name="T64" fmla="*/ 2147483647 w 134"/>
                <a:gd name="T65" fmla="*/ 2147483647 h 318"/>
                <a:gd name="T66" fmla="*/ 2147483647 w 134"/>
                <a:gd name="T67" fmla="*/ 2147483647 h 318"/>
                <a:gd name="T68" fmla="*/ 2147483647 w 134"/>
                <a:gd name="T69" fmla="*/ 2147483647 h 318"/>
                <a:gd name="T70" fmla="*/ 2147483647 w 134"/>
                <a:gd name="T71" fmla="*/ 2147483647 h 318"/>
                <a:gd name="T72" fmla="*/ 2147483647 w 134"/>
                <a:gd name="T73" fmla="*/ 2147483647 h 318"/>
                <a:gd name="T74" fmla="*/ 2147483647 w 134"/>
                <a:gd name="T75" fmla="*/ 2147483647 h 318"/>
                <a:gd name="T76" fmla="*/ 2147483647 w 134"/>
                <a:gd name="T77" fmla="*/ 2147483647 h 318"/>
                <a:gd name="T78" fmla="*/ 2147483647 w 134"/>
                <a:gd name="T79" fmla="*/ 2147483647 h 318"/>
                <a:gd name="T80" fmla="*/ 2147483647 w 134"/>
                <a:gd name="T81" fmla="*/ 2147483647 h 318"/>
                <a:gd name="T82" fmla="*/ 2147483647 w 134"/>
                <a:gd name="T83" fmla="*/ 2147483647 h 318"/>
                <a:gd name="T84" fmla="*/ 2147483647 w 134"/>
                <a:gd name="T85" fmla="*/ 2147483647 h 318"/>
                <a:gd name="T86" fmla="*/ 2147483647 w 134"/>
                <a:gd name="T87" fmla="*/ 2147483647 h 318"/>
                <a:gd name="T88" fmla="*/ 2147483647 w 134"/>
                <a:gd name="T89" fmla="*/ 2147483647 h 318"/>
                <a:gd name="T90" fmla="*/ 2147483647 w 134"/>
                <a:gd name="T91" fmla="*/ 2147483647 h 318"/>
                <a:gd name="T92" fmla="*/ 2147483647 w 134"/>
                <a:gd name="T93" fmla="*/ 0 h 318"/>
                <a:gd name="T94" fmla="*/ 2147483647 w 134"/>
                <a:gd name="T95" fmla="*/ 2147483647 h 318"/>
                <a:gd name="T96" fmla="*/ 2147483647 w 134"/>
                <a:gd name="T97" fmla="*/ 2147483647 h 318"/>
                <a:gd name="T98" fmla="*/ 2147483647 w 134"/>
                <a:gd name="T99" fmla="*/ 2147483647 h 318"/>
                <a:gd name="T100" fmla="*/ 2147483647 w 134"/>
                <a:gd name="T101" fmla="*/ 2147483647 h 318"/>
                <a:gd name="T102" fmla="*/ 2147483647 w 134"/>
                <a:gd name="T103" fmla="*/ 2147483647 h 318"/>
                <a:gd name="T104" fmla="*/ 2147483647 w 134"/>
                <a:gd name="T105" fmla="*/ 2147483647 h 318"/>
                <a:gd name="T106" fmla="*/ 2147483647 w 134"/>
                <a:gd name="T107" fmla="*/ 2147483647 h 318"/>
                <a:gd name="T108" fmla="*/ 2147483647 w 134"/>
                <a:gd name="T109" fmla="*/ 2147483647 h 318"/>
                <a:gd name="T110" fmla="*/ 2147483647 w 134"/>
                <a:gd name="T111" fmla="*/ 2147483647 h 318"/>
                <a:gd name="T112" fmla="*/ 2147483647 w 134"/>
                <a:gd name="T113" fmla="*/ 2147483647 h 318"/>
                <a:gd name="T114" fmla="*/ 2147483647 w 134"/>
                <a:gd name="T115" fmla="*/ 2147483647 h 318"/>
                <a:gd name="T116" fmla="*/ 2147483647 w 134"/>
                <a:gd name="T117" fmla="*/ 2147483647 h 318"/>
                <a:gd name="T118" fmla="*/ 2147483647 w 134"/>
                <a:gd name="T119" fmla="*/ 2147483647 h 318"/>
                <a:gd name="T120" fmla="*/ 2147483647 w 134"/>
                <a:gd name="T121" fmla="*/ 2147483647 h 318"/>
                <a:gd name="T122" fmla="*/ 0 w 134"/>
                <a:gd name="T123" fmla="*/ 2147483647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4"/>
                <a:gd name="T187" fmla="*/ 0 h 318"/>
                <a:gd name="T188" fmla="*/ 134 w 134"/>
                <a:gd name="T189" fmla="*/ 318 h 3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" name="Freeform 257"/>
            <p:cNvSpPr/>
            <p:nvPr/>
          </p:nvSpPr>
          <p:spPr bwMode="auto">
            <a:xfrm>
              <a:off x="6641926" y="3801707"/>
              <a:ext cx="123382" cy="152656"/>
            </a:xfrm>
            <a:custGeom>
              <a:avLst/>
              <a:gdLst>
                <a:gd name="T0" fmla="*/ 2147483647 w 84"/>
                <a:gd name="T1" fmla="*/ 2147483647 h 96"/>
                <a:gd name="T2" fmla="*/ 2147483647 w 84"/>
                <a:gd name="T3" fmla="*/ 2147483647 h 96"/>
                <a:gd name="T4" fmla="*/ 2147483647 w 84"/>
                <a:gd name="T5" fmla="*/ 2147483647 h 96"/>
                <a:gd name="T6" fmla="*/ 2147483647 w 84"/>
                <a:gd name="T7" fmla="*/ 2147483647 h 96"/>
                <a:gd name="T8" fmla="*/ 2147483647 w 84"/>
                <a:gd name="T9" fmla="*/ 2147483647 h 96"/>
                <a:gd name="T10" fmla="*/ 2147483647 w 84"/>
                <a:gd name="T11" fmla="*/ 2147483647 h 96"/>
                <a:gd name="T12" fmla="*/ 2147483647 w 84"/>
                <a:gd name="T13" fmla="*/ 2147483647 h 96"/>
                <a:gd name="T14" fmla="*/ 2147483647 w 84"/>
                <a:gd name="T15" fmla="*/ 2147483647 h 96"/>
                <a:gd name="T16" fmla="*/ 2147483647 w 84"/>
                <a:gd name="T17" fmla="*/ 2147483647 h 96"/>
                <a:gd name="T18" fmla="*/ 2147483647 w 84"/>
                <a:gd name="T19" fmla="*/ 2147483647 h 96"/>
                <a:gd name="T20" fmla="*/ 2147483647 w 84"/>
                <a:gd name="T21" fmla="*/ 2147483647 h 96"/>
                <a:gd name="T22" fmla="*/ 2147483647 w 84"/>
                <a:gd name="T23" fmla="*/ 2147483647 h 96"/>
                <a:gd name="T24" fmla="*/ 2147483647 w 84"/>
                <a:gd name="T25" fmla="*/ 2147483647 h 96"/>
                <a:gd name="T26" fmla="*/ 2147483647 w 84"/>
                <a:gd name="T27" fmla="*/ 2147483647 h 96"/>
                <a:gd name="T28" fmla="*/ 2147483647 w 84"/>
                <a:gd name="T29" fmla="*/ 2147483647 h 96"/>
                <a:gd name="T30" fmla="*/ 2147483647 w 84"/>
                <a:gd name="T31" fmla="*/ 2147483647 h 96"/>
                <a:gd name="T32" fmla="*/ 2147483647 w 84"/>
                <a:gd name="T33" fmla="*/ 2147483647 h 96"/>
                <a:gd name="T34" fmla="*/ 0 w 84"/>
                <a:gd name="T35" fmla="*/ 2147483647 h 96"/>
                <a:gd name="T36" fmla="*/ 2147483647 w 84"/>
                <a:gd name="T37" fmla="*/ 0 h 96"/>
                <a:gd name="T38" fmla="*/ 2147483647 w 84"/>
                <a:gd name="T39" fmla="*/ 2147483647 h 96"/>
                <a:gd name="T40" fmla="*/ 2147483647 w 84"/>
                <a:gd name="T41" fmla="*/ 2147483647 h 96"/>
                <a:gd name="T42" fmla="*/ 2147483647 w 84"/>
                <a:gd name="T43" fmla="*/ 2147483647 h 96"/>
                <a:gd name="T44" fmla="*/ 2147483647 w 84"/>
                <a:gd name="T45" fmla="*/ 2147483647 h 96"/>
                <a:gd name="T46" fmla="*/ 2147483647 w 84"/>
                <a:gd name="T47" fmla="*/ 2147483647 h 96"/>
                <a:gd name="T48" fmla="*/ 2147483647 w 84"/>
                <a:gd name="T49" fmla="*/ 2147483647 h 96"/>
                <a:gd name="T50" fmla="*/ 2147483647 w 84"/>
                <a:gd name="T51" fmla="*/ 2147483647 h 96"/>
                <a:gd name="T52" fmla="*/ 2147483647 w 84"/>
                <a:gd name="T53" fmla="*/ 2147483647 h 96"/>
                <a:gd name="T54" fmla="*/ 2147483647 w 84"/>
                <a:gd name="T55" fmla="*/ 2147483647 h 96"/>
                <a:gd name="T56" fmla="*/ 2147483647 w 84"/>
                <a:gd name="T57" fmla="*/ 2147483647 h 96"/>
                <a:gd name="T58" fmla="*/ 2147483647 w 84"/>
                <a:gd name="T59" fmla="*/ 2147483647 h 96"/>
                <a:gd name="T60" fmla="*/ 2147483647 w 84"/>
                <a:gd name="T61" fmla="*/ 2147483647 h 96"/>
                <a:gd name="T62" fmla="*/ 2147483647 w 84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6"/>
                <a:gd name="T98" fmla="*/ 84 w 84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" name="Freeform 258"/>
            <p:cNvSpPr/>
            <p:nvPr/>
          </p:nvSpPr>
          <p:spPr bwMode="auto">
            <a:xfrm>
              <a:off x="6202591" y="3533563"/>
              <a:ext cx="635363" cy="795138"/>
            </a:xfrm>
            <a:custGeom>
              <a:avLst/>
              <a:gdLst>
                <a:gd name="T0" fmla="*/ 2147483647 w 434"/>
                <a:gd name="T1" fmla="*/ 2147483647 h 502"/>
                <a:gd name="T2" fmla="*/ 2147483647 w 434"/>
                <a:gd name="T3" fmla="*/ 2147483647 h 502"/>
                <a:gd name="T4" fmla="*/ 2147483647 w 434"/>
                <a:gd name="T5" fmla="*/ 2147483647 h 502"/>
                <a:gd name="T6" fmla="*/ 2147483647 w 434"/>
                <a:gd name="T7" fmla="*/ 2147483647 h 502"/>
                <a:gd name="T8" fmla="*/ 2147483647 w 434"/>
                <a:gd name="T9" fmla="*/ 2147483647 h 502"/>
                <a:gd name="T10" fmla="*/ 2147483647 w 434"/>
                <a:gd name="T11" fmla="*/ 2147483647 h 502"/>
                <a:gd name="T12" fmla="*/ 2147483647 w 434"/>
                <a:gd name="T13" fmla="*/ 2147483647 h 502"/>
                <a:gd name="T14" fmla="*/ 2147483647 w 434"/>
                <a:gd name="T15" fmla="*/ 2147483647 h 502"/>
                <a:gd name="T16" fmla="*/ 2147483647 w 434"/>
                <a:gd name="T17" fmla="*/ 2147483647 h 502"/>
                <a:gd name="T18" fmla="*/ 2147483647 w 434"/>
                <a:gd name="T19" fmla="*/ 2147483647 h 502"/>
                <a:gd name="T20" fmla="*/ 2147483647 w 434"/>
                <a:gd name="T21" fmla="*/ 2147483647 h 502"/>
                <a:gd name="T22" fmla="*/ 2147483647 w 434"/>
                <a:gd name="T23" fmla="*/ 2147483647 h 502"/>
                <a:gd name="T24" fmla="*/ 2147483647 w 434"/>
                <a:gd name="T25" fmla="*/ 2147483647 h 502"/>
                <a:gd name="T26" fmla="*/ 2147483647 w 434"/>
                <a:gd name="T27" fmla="*/ 2147483647 h 502"/>
                <a:gd name="T28" fmla="*/ 2147483647 w 434"/>
                <a:gd name="T29" fmla="*/ 2147483647 h 502"/>
                <a:gd name="T30" fmla="*/ 2147483647 w 434"/>
                <a:gd name="T31" fmla="*/ 2147483647 h 502"/>
                <a:gd name="T32" fmla="*/ 2147483647 w 434"/>
                <a:gd name="T33" fmla="*/ 2147483647 h 502"/>
                <a:gd name="T34" fmla="*/ 2147483647 w 434"/>
                <a:gd name="T35" fmla="*/ 2147483647 h 502"/>
                <a:gd name="T36" fmla="*/ 2147483647 w 434"/>
                <a:gd name="T37" fmla="*/ 2147483647 h 502"/>
                <a:gd name="T38" fmla="*/ 2147483647 w 434"/>
                <a:gd name="T39" fmla="*/ 2147483647 h 502"/>
                <a:gd name="T40" fmla="*/ 2147483647 w 434"/>
                <a:gd name="T41" fmla="*/ 2147483647 h 502"/>
                <a:gd name="T42" fmla="*/ 2147483647 w 434"/>
                <a:gd name="T43" fmla="*/ 2147483647 h 502"/>
                <a:gd name="T44" fmla="*/ 2147483647 w 434"/>
                <a:gd name="T45" fmla="*/ 2147483647 h 502"/>
                <a:gd name="T46" fmla="*/ 2147483647 w 434"/>
                <a:gd name="T47" fmla="*/ 2147483647 h 502"/>
                <a:gd name="T48" fmla="*/ 2147483647 w 434"/>
                <a:gd name="T49" fmla="*/ 2147483647 h 502"/>
                <a:gd name="T50" fmla="*/ 2147483647 w 434"/>
                <a:gd name="T51" fmla="*/ 2147483647 h 502"/>
                <a:gd name="T52" fmla="*/ 2147483647 w 434"/>
                <a:gd name="T53" fmla="*/ 2147483647 h 502"/>
                <a:gd name="T54" fmla="*/ 2147483647 w 434"/>
                <a:gd name="T55" fmla="*/ 2147483647 h 502"/>
                <a:gd name="T56" fmla="*/ 2147483647 w 434"/>
                <a:gd name="T57" fmla="*/ 2147483647 h 502"/>
                <a:gd name="T58" fmla="*/ 2147483647 w 434"/>
                <a:gd name="T59" fmla="*/ 2147483647 h 502"/>
                <a:gd name="T60" fmla="*/ 2147483647 w 434"/>
                <a:gd name="T61" fmla="*/ 2147483647 h 502"/>
                <a:gd name="T62" fmla="*/ 0 w 434"/>
                <a:gd name="T63" fmla="*/ 2147483647 h 502"/>
                <a:gd name="T64" fmla="*/ 2147483647 w 434"/>
                <a:gd name="T65" fmla="*/ 2147483647 h 502"/>
                <a:gd name="T66" fmla="*/ 2147483647 w 434"/>
                <a:gd name="T67" fmla="*/ 2147483647 h 502"/>
                <a:gd name="T68" fmla="*/ 2147483647 w 434"/>
                <a:gd name="T69" fmla="*/ 2147483647 h 502"/>
                <a:gd name="T70" fmla="*/ 2147483647 w 434"/>
                <a:gd name="T71" fmla="*/ 2147483647 h 502"/>
                <a:gd name="T72" fmla="*/ 2147483647 w 434"/>
                <a:gd name="T73" fmla="*/ 2147483647 h 502"/>
                <a:gd name="T74" fmla="*/ 2147483647 w 434"/>
                <a:gd name="T75" fmla="*/ 2147483647 h 502"/>
                <a:gd name="T76" fmla="*/ 2147483647 w 434"/>
                <a:gd name="T77" fmla="*/ 2147483647 h 502"/>
                <a:gd name="T78" fmla="*/ 2147483647 w 434"/>
                <a:gd name="T79" fmla="*/ 2147483647 h 502"/>
                <a:gd name="T80" fmla="*/ 2147483647 w 434"/>
                <a:gd name="T81" fmla="*/ 2147483647 h 502"/>
                <a:gd name="T82" fmla="*/ 2147483647 w 434"/>
                <a:gd name="T83" fmla="*/ 2147483647 h 502"/>
                <a:gd name="T84" fmla="*/ 2147483647 w 434"/>
                <a:gd name="T85" fmla="*/ 2147483647 h 502"/>
                <a:gd name="T86" fmla="*/ 2147483647 w 434"/>
                <a:gd name="T87" fmla="*/ 0 h 502"/>
                <a:gd name="T88" fmla="*/ 2147483647 w 434"/>
                <a:gd name="T89" fmla="*/ 2147483647 h 502"/>
                <a:gd name="T90" fmla="*/ 2147483647 w 434"/>
                <a:gd name="T91" fmla="*/ 2147483647 h 502"/>
                <a:gd name="T92" fmla="*/ 2147483647 w 434"/>
                <a:gd name="T93" fmla="*/ 2147483647 h 502"/>
                <a:gd name="T94" fmla="*/ 2147483647 w 434"/>
                <a:gd name="T95" fmla="*/ 2147483647 h 502"/>
                <a:gd name="T96" fmla="*/ 2147483647 w 434"/>
                <a:gd name="T97" fmla="*/ 2147483647 h 502"/>
                <a:gd name="T98" fmla="*/ 2147483647 w 434"/>
                <a:gd name="T99" fmla="*/ 2147483647 h 502"/>
                <a:gd name="T100" fmla="*/ 2147483647 w 434"/>
                <a:gd name="T101" fmla="*/ 2147483647 h 502"/>
                <a:gd name="T102" fmla="*/ 2147483647 w 434"/>
                <a:gd name="T103" fmla="*/ 2147483647 h 502"/>
                <a:gd name="T104" fmla="*/ 2147483647 w 434"/>
                <a:gd name="T105" fmla="*/ 2147483647 h 502"/>
                <a:gd name="T106" fmla="*/ 2147483647 w 434"/>
                <a:gd name="T107" fmla="*/ 2147483647 h 502"/>
                <a:gd name="T108" fmla="*/ 2147483647 w 434"/>
                <a:gd name="T109" fmla="*/ 2147483647 h 502"/>
                <a:gd name="T110" fmla="*/ 2147483647 w 434"/>
                <a:gd name="T111" fmla="*/ 2147483647 h 502"/>
                <a:gd name="T112" fmla="*/ 2147483647 w 434"/>
                <a:gd name="T113" fmla="*/ 2147483647 h 502"/>
                <a:gd name="T114" fmla="*/ 2147483647 w 434"/>
                <a:gd name="T115" fmla="*/ 2147483647 h 502"/>
                <a:gd name="T116" fmla="*/ 2147483647 w 434"/>
                <a:gd name="T117" fmla="*/ 2147483647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4"/>
                <a:gd name="T178" fmla="*/ 0 h 502"/>
                <a:gd name="T179" fmla="*/ 434 w 434"/>
                <a:gd name="T180" fmla="*/ 502 h 5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" name="Freeform 259"/>
            <p:cNvSpPr/>
            <p:nvPr/>
          </p:nvSpPr>
          <p:spPr bwMode="auto">
            <a:xfrm>
              <a:off x="6649998" y="3751263"/>
              <a:ext cx="74952" cy="45133"/>
            </a:xfrm>
            <a:custGeom>
              <a:avLst/>
              <a:gdLst>
                <a:gd name="T0" fmla="*/ 2147483647 w 50"/>
                <a:gd name="T1" fmla="*/ 2147483647 h 28"/>
                <a:gd name="T2" fmla="*/ 2147483647 w 50"/>
                <a:gd name="T3" fmla="*/ 2147483647 h 28"/>
                <a:gd name="T4" fmla="*/ 2147483647 w 50"/>
                <a:gd name="T5" fmla="*/ 2147483647 h 28"/>
                <a:gd name="T6" fmla="*/ 2147483647 w 50"/>
                <a:gd name="T7" fmla="*/ 2147483647 h 28"/>
                <a:gd name="T8" fmla="*/ 2147483647 w 50"/>
                <a:gd name="T9" fmla="*/ 0 h 28"/>
                <a:gd name="T10" fmla="*/ 2147483647 w 50"/>
                <a:gd name="T11" fmla="*/ 2147483647 h 28"/>
                <a:gd name="T12" fmla="*/ 2147483647 w 50"/>
                <a:gd name="T13" fmla="*/ 2147483647 h 28"/>
                <a:gd name="T14" fmla="*/ 2147483647 w 50"/>
                <a:gd name="T15" fmla="*/ 2147483647 h 28"/>
                <a:gd name="T16" fmla="*/ 0 w 50"/>
                <a:gd name="T17" fmla="*/ 2147483647 h 28"/>
                <a:gd name="T18" fmla="*/ 2147483647 w 50"/>
                <a:gd name="T19" fmla="*/ 2147483647 h 28"/>
                <a:gd name="T20" fmla="*/ 2147483647 w 50"/>
                <a:gd name="T21" fmla="*/ 2147483647 h 28"/>
                <a:gd name="T22" fmla="*/ 2147483647 w 50"/>
                <a:gd name="T23" fmla="*/ 2147483647 h 28"/>
                <a:gd name="T24" fmla="*/ 2147483647 w 50"/>
                <a:gd name="T25" fmla="*/ 2147483647 h 28"/>
                <a:gd name="T26" fmla="*/ 2147483647 w 50"/>
                <a:gd name="T27" fmla="*/ 2147483647 h 28"/>
                <a:gd name="T28" fmla="*/ 2147483647 w 50"/>
                <a:gd name="T29" fmla="*/ 2147483647 h 28"/>
                <a:gd name="T30" fmla="*/ 2147483647 w 50"/>
                <a:gd name="T31" fmla="*/ 2147483647 h 28"/>
                <a:gd name="T32" fmla="*/ 2147483647 w 50"/>
                <a:gd name="T33" fmla="*/ 2147483647 h 28"/>
                <a:gd name="T34" fmla="*/ 2147483647 w 50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28"/>
                <a:gd name="T56" fmla="*/ 50 w 50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" name="Freeform 260"/>
            <p:cNvSpPr/>
            <p:nvPr/>
          </p:nvSpPr>
          <p:spPr bwMode="auto">
            <a:xfrm>
              <a:off x="6447051" y="3691528"/>
              <a:ext cx="192570" cy="110178"/>
            </a:xfrm>
            <a:custGeom>
              <a:avLst/>
              <a:gdLst>
                <a:gd name="T0" fmla="*/ 2147483647 w 132"/>
                <a:gd name="T1" fmla="*/ 2147483647 h 70"/>
                <a:gd name="T2" fmla="*/ 2147483647 w 132"/>
                <a:gd name="T3" fmla="*/ 2147483647 h 70"/>
                <a:gd name="T4" fmla="*/ 2147483647 w 132"/>
                <a:gd name="T5" fmla="*/ 2147483647 h 70"/>
                <a:gd name="T6" fmla="*/ 2147483647 w 132"/>
                <a:gd name="T7" fmla="*/ 2147483647 h 70"/>
                <a:gd name="T8" fmla="*/ 2147483647 w 132"/>
                <a:gd name="T9" fmla="*/ 2147483647 h 70"/>
                <a:gd name="T10" fmla="*/ 2147483647 w 132"/>
                <a:gd name="T11" fmla="*/ 2147483647 h 70"/>
                <a:gd name="T12" fmla="*/ 2147483647 w 132"/>
                <a:gd name="T13" fmla="*/ 2147483647 h 70"/>
                <a:gd name="T14" fmla="*/ 2147483647 w 132"/>
                <a:gd name="T15" fmla="*/ 2147483647 h 70"/>
                <a:gd name="T16" fmla="*/ 2147483647 w 132"/>
                <a:gd name="T17" fmla="*/ 2147483647 h 70"/>
                <a:gd name="T18" fmla="*/ 2147483647 w 132"/>
                <a:gd name="T19" fmla="*/ 2147483647 h 70"/>
                <a:gd name="T20" fmla="*/ 2147483647 w 132"/>
                <a:gd name="T21" fmla="*/ 2147483647 h 70"/>
                <a:gd name="T22" fmla="*/ 2147483647 w 132"/>
                <a:gd name="T23" fmla="*/ 2147483647 h 70"/>
                <a:gd name="T24" fmla="*/ 2147483647 w 132"/>
                <a:gd name="T25" fmla="*/ 2147483647 h 70"/>
                <a:gd name="T26" fmla="*/ 2147483647 w 132"/>
                <a:gd name="T27" fmla="*/ 2147483647 h 70"/>
                <a:gd name="T28" fmla="*/ 2147483647 w 132"/>
                <a:gd name="T29" fmla="*/ 2147483647 h 70"/>
                <a:gd name="T30" fmla="*/ 2147483647 w 132"/>
                <a:gd name="T31" fmla="*/ 0 h 70"/>
                <a:gd name="T32" fmla="*/ 2147483647 w 132"/>
                <a:gd name="T33" fmla="*/ 0 h 70"/>
                <a:gd name="T34" fmla="*/ 2147483647 w 132"/>
                <a:gd name="T35" fmla="*/ 2147483647 h 70"/>
                <a:gd name="T36" fmla="*/ 2147483647 w 132"/>
                <a:gd name="T37" fmla="*/ 2147483647 h 70"/>
                <a:gd name="T38" fmla="*/ 2147483647 w 132"/>
                <a:gd name="T39" fmla="*/ 2147483647 h 70"/>
                <a:gd name="T40" fmla="*/ 2147483647 w 132"/>
                <a:gd name="T41" fmla="*/ 2147483647 h 70"/>
                <a:gd name="T42" fmla="*/ 2147483647 w 132"/>
                <a:gd name="T43" fmla="*/ 2147483647 h 70"/>
                <a:gd name="T44" fmla="*/ 0 w 132"/>
                <a:gd name="T45" fmla="*/ 2147483647 h 70"/>
                <a:gd name="T46" fmla="*/ 2147483647 w 132"/>
                <a:gd name="T47" fmla="*/ 2147483647 h 70"/>
                <a:gd name="T48" fmla="*/ 2147483647 w 132"/>
                <a:gd name="T49" fmla="*/ 2147483647 h 70"/>
                <a:gd name="T50" fmla="*/ 2147483647 w 132"/>
                <a:gd name="T51" fmla="*/ 2147483647 h 70"/>
                <a:gd name="T52" fmla="*/ 2147483647 w 132"/>
                <a:gd name="T53" fmla="*/ 2147483647 h 70"/>
                <a:gd name="T54" fmla="*/ 2147483647 w 132"/>
                <a:gd name="T55" fmla="*/ 2147483647 h 70"/>
                <a:gd name="T56" fmla="*/ 2147483647 w 132"/>
                <a:gd name="T57" fmla="*/ 2147483647 h 70"/>
                <a:gd name="T58" fmla="*/ 2147483647 w 132"/>
                <a:gd name="T59" fmla="*/ 2147483647 h 70"/>
                <a:gd name="T60" fmla="*/ 2147483647 w 132"/>
                <a:gd name="T61" fmla="*/ 2147483647 h 70"/>
                <a:gd name="T62" fmla="*/ 2147483647 w 132"/>
                <a:gd name="T63" fmla="*/ 2147483647 h 70"/>
                <a:gd name="T64" fmla="*/ 2147483647 w 132"/>
                <a:gd name="T65" fmla="*/ 2147483647 h 70"/>
                <a:gd name="T66" fmla="*/ 2147483647 w 132"/>
                <a:gd name="T67" fmla="*/ 2147483647 h 70"/>
                <a:gd name="T68" fmla="*/ 2147483647 w 132"/>
                <a:gd name="T69" fmla="*/ 2147483647 h 70"/>
                <a:gd name="T70" fmla="*/ 2147483647 w 132"/>
                <a:gd name="T71" fmla="*/ 2147483647 h 70"/>
                <a:gd name="T72" fmla="*/ 2147483647 w 132"/>
                <a:gd name="T73" fmla="*/ 2147483647 h 70"/>
                <a:gd name="T74" fmla="*/ 2147483647 w 132"/>
                <a:gd name="T75" fmla="*/ 2147483647 h 70"/>
                <a:gd name="T76" fmla="*/ 2147483647 w 132"/>
                <a:gd name="T77" fmla="*/ 2147483647 h 70"/>
                <a:gd name="T78" fmla="*/ 2147483647 w 132"/>
                <a:gd name="T79" fmla="*/ 2147483647 h 70"/>
                <a:gd name="T80" fmla="*/ 2147483647 w 132"/>
                <a:gd name="T81" fmla="*/ 2147483647 h 70"/>
                <a:gd name="T82" fmla="*/ 2147483647 w 132"/>
                <a:gd name="T83" fmla="*/ 2147483647 h 70"/>
                <a:gd name="T84" fmla="*/ 2147483647 w 132"/>
                <a:gd name="T85" fmla="*/ 2147483647 h 70"/>
                <a:gd name="T86" fmla="*/ 2147483647 w 132"/>
                <a:gd name="T87" fmla="*/ 2147483647 h 70"/>
                <a:gd name="T88" fmla="*/ 2147483647 w 132"/>
                <a:gd name="T89" fmla="*/ 2147483647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2"/>
                <a:gd name="T136" fmla="*/ 0 h 70"/>
                <a:gd name="T137" fmla="*/ 132 w 132"/>
                <a:gd name="T138" fmla="*/ 70 h 7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" name="Freeform 261"/>
            <p:cNvSpPr/>
            <p:nvPr/>
          </p:nvSpPr>
          <p:spPr bwMode="auto">
            <a:xfrm>
              <a:off x="6004256" y="3499049"/>
              <a:ext cx="351698" cy="382303"/>
            </a:xfrm>
            <a:custGeom>
              <a:avLst/>
              <a:gdLst>
                <a:gd name="T0" fmla="*/ 2147483647 w 240"/>
                <a:gd name="T1" fmla="*/ 2147483647 h 242"/>
                <a:gd name="T2" fmla="*/ 2147483647 w 240"/>
                <a:gd name="T3" fmla="*/ 2147483647 h 242"/>
                <a:gd name="T4" fmla="*/ 2147483647 w 240"/>
                <a:gd name="T5" fmla="*/ 2147483647 h 242"/>
                <a:gd name="T6" fmla="*/ 2147483647 w 240"/>
                <a:gd name="T7" fmla="*/ 2147483647 h 242"/>
                <a:gd name="T8" fmla="*/ 2147483647 w 240"/>
                <a:gd name="T9" fmla="*/ 2147483647 h 242"/>
                <a:gd name="T10" fmla="*/ 2147483647 w 240"/>
                <a:gd name="T11" fmla="*/ 2147483647 h 242"/>
                <a:gd name="T12" fmla="*/ 2147483647 w 240"/>
                <a:gd name="T13" fmla="*/ 2147483647 h 242"/>
                <a:gd name="T14" fmla="*/ 2147483647 w 240"/>
                <a:gd name="T15" fmla="*/ 2147483647 h 242"/>
                <a:gd name="T16" fmla="*/ 2147483647 w 240"/>
                <a:gd name="T17" fmla="*/ 2147483647 h 242"/>
                <a:gd name="T18" fmla="*/ 2147483647 w 240"/>
                <a:gd name="T19" fmla="*/ 2147483647 h 242"/>
                <a:gd name="T20" fmla="*/ 2147483647 w 240"/>
                <a:gd name="T21" fmla="*/ 2147483647 h 242"/>
                <a:gd name="T22" fmla="*/ 2147483647 w 240"/>
                <a:gd name="T23" fmla="*/ 2147483647 h 242"/>
                <a:gd name="T24" fmla="*/ 2147483647 w 240"/>
                <a:gd name="T25" fmla="*/ 2147483647 h 242"/>
                <a:gd name="T26" fmla="*/ 2147483647 w 240"/>
                <a:gd name="T27" fmla="*/ 2147483647 h 242"/>
                <a:gd name="T28" fmla="*/ 2147483647 w 240"/>
                <a:gd name="T29" fmla="*/ 2147483647 h 242"/>
                <a:gd name="T30" fmla="*/ 2147483647 w 240"/>
                <a:gd name="T31" fmla="*/ 2147483647 h 242"/>
                <a:gd name="T32" fmla="*/ 2147483647 w 240"/>
                <a:gd name="T33" fmla="*/ 2147483647 h 242"/>
                <a:gd name="T34" fmla="*/ 2147483647 w 240"/>
                <a:gd name="T35" fmla="*/ 2147483647 h 242"/>
                <a:gd name="T36" fmla="*/ 0 w 240"/>
                <a:gd name="T37" fmla="*/ 2147483647 h 242"/>
                <a:gd name="T38" fmla="*/ 2147483647 w 240"/>
                <a:gd name="T39" fmla="*/ 2147483647 h 242"/>
                <a:gd name="T40" fmla="*/ 2147483647 w 240"/>
                <a:gd name="T41" fmla="*/ 2147483647 h 242"/>
                <a:gd name="T42" fmla="*/ 2147483647 w 240"/>
                <a:gd name="T43" fmla="*/ 2147483647 h 242"/>
                <a:gd name="T44" fmla="*/ 2147483647 w 240"/>
                <a:gd name="T45" fmla="*/ 2147483647 h 242"/>
                <a:gd name="T46" fmla="*/ 2147483647 w 240"/>
                <a:gd name="T47" fmla="*/ 2147483647 h 242"/>
                <a:gd name="T48" fmla="*/ 2147483647 w 240"/>
                <a:gd name="T49" fmla="*/ 2147483647 h 242"/>
                <a:gd name="T50" fmla="*/ 2147483647 w 240"/>
                <a:gd name="T51" fmla="*/ 2147483647 h 242"/>
                <a:gd name="T52" fmla="*/ 2147483647 w 240"/>
                <a:gd name="T53" fmla="*/ 2147483647 h 242"/>
                <a:gd name="T54" fmla="*/ 2147483647 w 240"/>
                <a:gd name="T55" fmla="*/ 2147483647 h 242"/>
                <a:gd name="T56" fmla="*/ 2147483647 w 240"/>
                <a:gd name="T57" fmla="*/ 2147483647 h 242"/>
                <a:gd name="T58" fmla="*/ 2147483647 w 240"/>
                <a:gd name="T59" fmla="*/ 2147483647 h 242"/>
                <a:gd name="T60" fmla="*/ 2147483647 w 240"/>
                <a:gd name="T61" fmla="*/ 2147483647 h 242"/>
                <a:gd name="T62" fmla="*/ 2147483647 w 240"/>
                <a:gd name="T63" fmla="*/ 2147483647 h 242"/>
                <a:gd name="T64" fmla="*/ 2147483647 w 240"/>
                <a:gd name="T65" fmla="*/ 2147483647 h 242"/>
                <a:gd name="T66" fmla="*/ 2147483647 w 240"/>
                <a:gd name="T67" fmla="*/ 2147483647 h 242"/>
                <a:gd name="T68" fmla="*/ 2147483647 w 240"/>
                <a:gd name="T69" fmla="*/ 2147483647 h 242"/>
                <a:gd name="T70" fmla="*/ 2147483647 w 240"/>
                <a:gd name="T71" fmla="*/ 2147483647 h 242"/>
                <a:gd name="T72" fmla="*/ 2147483647 w 240"/>
                <a:gd name="T73" fmla="*/ 2147483647 h 242"/>
                <a:gd name="T74" fmla="*/ 2147483647 w 240"/>
                <a:gd name="T75" fmla="*/ 2147483647 h 242"/>
                <a:gd name="T76" fmla="*/ 2147483647 w 240"/>
                <a:gd name="T77" fmla="*/ 2147483647 h 242"/>
                <a:gd name="T78" fmla="*/ 2147483647 w 240"/>
                <a:gd name="T79" fmla="*/ 2147483647 h 242"/>
                <a:gd name="T80" fmla="*/ 2147483647 w 240"/>
                <a:gd name="T81" fmla="*/ 2147483647 h 242"/>
                <a:gd name="T82" fmla="*/ 2147483647 w 240"/>
                <a:gd name="T83" fmla="*/ 2147483647 h 242"/>
                <a:gd name="T84" fmla="*/ 2147483647 w 240"/>
                <a:gd name="T85" fmla="*/ 2147483647 h 242"/>
                <a:gd name="T86" fmla="*/ 2147483647 w 240"/>
                <a:gd name="T87" fmla="*/ 2147483647 h 242"/>
                <a:gd name="T88" fmla="*/ 2147483647 w 240"/>
                <a:gd name="T89" fmla="*/ 2147483647 h 242"/>
                <a:gd name="T90" fmla="*/ 2147483647 w 240"/>
                <a:gd name="T91" fmla="*/ 2147483647 h 242"/>
                <a:gd name="T92" fmla="*/ 2147483647 w 240"/>
                <a:gd name="T93" fmla="*/ 2147483647 h 242"/>
                <a:gd name="T94" fmla="*/ 2147483647 w 240"/>
                <a:gd name="T95" fmla="*/ 2147483647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0"/>
                <a:gd name="T145" fmla="*/ 0 h 242"/>
                <a:gd name="T146" fmla="*/ 240 w 240"/>
                <a:gd name="T147" fmla="*/ 242 h 2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" name="Freeform 262"/>
            <p:cNvSpPr/>
            <p:nvPr/>
          </p:nvSpPr>
          <p:spPr bwMode="auto">
            <a:xfrm>
              <a:off x="5981194" y="3449934"/>
              <a:ext cx="292890" cy="266815"/>
            </a:xfrm>
            <a:custGeom>
              <a:avLst/>
              <a:gdLst>
                <a:gd name="T0" fmla="*/ 2147483647 w 200"/>
                <a:gd name="T1" fmla="*/ 2147483647 h 168"/>
                <a:gd name="T2" fmla="*/ 2147483647 w 200"/>
                <a:gd name="T3" fmla="*/ 2147483647 h 168"/>
                <a:gd name="T4" fmla="*/ 2147483647 w 200"/>
                <a:gd name="T5" fmla="*/ 2147483647 h 168"/>
                <a:gd name="T6" fmla="*/ 2147483647 w 200"/>
                <a:gd name="T7" fmla="*/ 2147483647 h 168"/>
                <a:gd name="T8" fmla="*/ 2147483647 w 200"/>
                <a:gd name="T9" fmla="*/ 0 h 168"/>
                <a:gd name="T10" fmla="*/ 2147483647 w 200"/>
                <a:gd name="T11" fmla="*/ 2147483647 h 168"/>
                <a:gd name="T12" fmla="*/ 2147483647 w 200"/>
                <a:gd name="T13" fmla="*/ 2147483647 h 168"/>
                <a:gd name="T14" fmla="*/ 2147483647 w 200"/>
                <a:gd name="T15" fmla="*/ 2147483647 h 168"/>
                <a:gd name="T16" fmla="*/ 2147483647 w 200"/>
                <a:gd name="T17" fmla="*/ 2147483647 h 168"/>
                <a:gd name="T18" fmla="*/ 2147483647 w 200"/>
                <a:gd name="T19" fmla="*/ 2147483647 h 168"/>
                <a:gd name="T20" fmla="*/ 2147483647 w 200"/>
                <a:gd name="T21" fmla="*/ 2147483647 h 168"/>
                <a:gd name="T22" fmla="*/ 2147483647 w 200"/>
                <a:gd name="T23" fmla="*/ 2147483647 h 168"/>
                <a:gd name="T24" fmla="*/ 2147483647 w 200"/>
                <a:gd name="T25" fmla="*/ 2147483647 h 168"/>
                <a:gd name="T26" fmla="*/ 2147483647 w 200"/>
                <a:gd name="T27" fmla="*/ 2147483647 h 168"/>
                <a:gd name="T28" fmla="*/ 0 w 200"/>
                <a:gd name="T29" fmla="*/ 2147483647 h 168"/>
                <a:gd name="T30" fmla="*/ 2147483647 w 200"/>
                <a:gd name="T31" fmla="*/ 2147483647 h 168"/>
                <a:gd name="T32" fmla="*/ 2147483647 w 200"/>
                <a:gd name="T33" fmla="*/ 2147483647 h 168"/>
                <a:gd name="T34" fmla="*/ 2147483647 w 200"/>
                <a:gd name="T35" fmla="*/ 2147483647 h 168"/>
                <a:gd name="T36" fmla="*/ 2147483647 w 200"/>
                <a:gd name="T37" fmla="*/ 2147483647 h 168"/>
                <a:gd name="T38" fmla="*/ 2147483647 w 200"/>
                <a:gd name="T39" fmla="*/ 2147483647 h 168"/>
                <a:gd name="T40" fmla="*/ 2147483647 w 200"/>
                <a:gd name="T41" fmla="*/ 2147483647 h 168"/>
                <a:gd name="T42" fmla="*/ 2147483647 w 200"/>
                <a:gd name="T43" fmla="*/ 2147483647 h 168"/>
                <a:gd name="T44" fmla="*/ 2147483647 w 200"/>
                <a:gd name="T45" fmla="*/ 2147483647 h 168"/>
                <a:gd name="T46" fmla="*/ 2147483647 w 200"/>
                <a:gd name="T47" fmla="*/ 2147483647 h 168"/>
                <a:gd name="T48" fmla="*/ 2147483647 w 200"/>
                <a:gd name="T49" fmla="*/ 2147483647 h 168"/>
                <a:gd name="T50" fmla="*/ 2147483647 w 200"/>
                <a:gd name="T51" fmla="*/ 2147483647 h 168"/>
                <a:gd name="T52" fmla="*/ 2147483647 w 200"/>
                <a:gd name="T53" fmla="*/ 2147483647 h 168"/>
                <a:gd name="T54" fmla="*/ 2147483647 w 200"/>
                <a:gd name="T55" fmla="*/ 2147483647 h 168"/>
                <a:gd name="T56" fmla="*/ 2147483647 w 200"/>
                <a:gd name="T57" fmla="*/ 2147483647 h 168"/>
                <a:gd name="T58" fmla="*/ 2147483647 w 200"/>
                <a:gd name="T59" fmla="*/ 2147483647 h 168"/>
                <a:gd name="T60" fmla="*/ 2147483647 w 200"/>
                <a:gd name="T61" fmla="*/ 2147483647 h 168"/>
                <a:gd name="T62" fmla="*/ 2147483647 w 200"/>
                <a:gd name="T63" fmla="*/ 2147483647 h 168"/>
                <a:gd name="T64" fmla="*/ 2147483647 w 200"/>
                <a:gd name="T65" fmla="*/ 2147483647 h 168"/>
                <a:gd name="T66" fmla="*/ 2147483647 w 200"/>
                <a:gd name="T67" fmla="*/ 2147483647 h 168"/>
                <a:gd name="T68" fmla="*/ 2147483647 w 200"/>
                <a:gd name="T69" fmla="*/ 2147483647 h 168"/>
                <a:gd name="T70" fmla="*/ 2147483647 w 200"/>
                <a:gd name="T71" fmla="*/ 2147483647 h 168"/>
                <a:gd name="T72" fmla="*/ 2147483647 w 200"/>
                <a:gd name="T73" fmla="*/ 2147483647 h 168"/>
                <a:gd name="T74" fmla="*/ 2147483647 w 200"/>
                <a:gd name="T75" fmla="*/ 2147483647 h 168"/>
                <a:gd name="T76" fmla="*/ 2147483647 w 200"/>
                <a:gd name="T77" fmla="*/ 2147483647 h 168"/>
                <a:gd name="T78" fmla="*/ 2147483647 w 200"/>
                <a:gd name="T79" fmla="*/ 2147483647 h 168"/>
                <a:gd name="T80" fmla="*/ 2147483647 w 200"/>
                <a:gd name="T81" fmla="*/ 2147483647 h 168"/>
                <a:gd name="T82" fmla="*/ 2147483647 w 200"/>
                <a:gd name="T83" fmla="*/ 2147483647 h 168"/>
                <a:gd name="T84" fmla="*/ 2147483647 w 200"/>
                <a:gd name="T85" fmla="*/ 2147483647 h 168"/>
                <a:gd name="T86" fmla="*/ 2147483647 w 200"/>
                <a:gd name="T87" fmla="*/ 2147483647 h 168"/>
                <a:gd name="T88" fmla="*/ 2147483647 w 200"/>
                <a:gd name="T89" fmla="*/ 2147483647 h 168"/>
                <a:gd name="T90" fmla="*/ 2147483647 w 200"/>
                <a:gd name="T91" fmla="*/ 2147483647 h 168"/>
                <a:gd name="T92" fmla="*/ 2147483647 w 200"/>
                <a:gd name="T93" fmla="*/ 2147483647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"/>
                <a:gd name="T142" fmla="*/ 0 h 168"/>
                <a:gd name="T143" fmla="*/ 200 w 200"/>
                <a:gd name="T144" fmla="*/ 168 h 1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" name="Freeform 263"/>
            <p:cNvSpPr/>
            <p:nvPr/>
          </p:nvSpPr>
          <p:spPr bwMode="auto">
            <a:xfrm>
              <a:off x="6428601" y="3067631"/>
              <a:ext cx="704550" cy="294693"/>
            </a:xfrm>
            <a:custGeom>
              <a:avLst/>
              <a:gdLst>
                <a:gd name="T0" fmla="*/ 2147483647 w 482"/>
                <a:gd name="T1" fmla="*/ 2147483647 h 186"/>
                <a:gd name="T2" fmla="*/ 2147483647 w 482"/>
                <a:gd name="T3" fmla="*/ 2147483647 h 186"/>
                <a:gd name="T4" fmla="*/ 2147483647 w 482"/>
                <a:gd name="T5" fmla="*/ 2147483647 h 186"/>
                <a:gd name="T6" fmla="*/ 2147483647 w 482"/>
                <a:gd name="T7" fmla="*/ 2147483647 h 186"/>
                <a:gd name="T8" fmla="*/ 2147483647 w 482"/>
                <a:gd name="T9" fmla="*/ 2147483647 h 186"/>
                <a:gd name="T10" fmla="*/ 2147483647 w 482"/>
                <a:gd name="T11" fmla="*/ 2147483647 h 186"/>
                <a:gd name="T12" fmla="*/ 2147483647 w 482"/>
                <a:gd name="T13" fmla="*/ 2147483647 h 186"/>
                <a:gd name="T14" fmla="*/ 2147483647 w 482"/>
                <a:gd name="T15" fmla="*/ 2147483647 h 186"/>
                <a:gd name="T16" fmla="*/ 2147483647 w 482"/>
                <a:gd name="T17" fmla="*/ 2147483647 h 186"/>
                <a:gd name="T18" fmla="*/ 2147483647 w 482"/>
                <a:gd name="T19" fmla="*/ 2147483647 h 186"/>
                <a:gd name="T20" fmla="*/ 2147483647 w 482"/>
                <a:gd name="T21" fmla="*/ 2147483647 h 186"/>
                <a:gd name="T22" fmla="*/ 2147483647 w 482"/>
                <a:gd name="T23" fmla="*/ 2147483647 h 186"/>
                <a:gd name="T24" fmla="*/ 2147483647 w 482"/>
                <a:gd name="T25" fmla="*/ 2147483647 h 186"/>
                <a:gd name="T26" fmla="*/ 2147483647 w 482"/>
                <a:gd name="T27" fmla="*/ 2147483647 h 186"/>
                <a:gd name="T28" fmla="*/ 2147483647 w 482"/>
                <a:gd name="T29" fmla="*/ 2147483647 h 186"/>
                <a:gd name="T30" fmla="*/ 2147483647 w 482"/>
                <a:gd name="T31" fmla="*/ 2147483647 h 186"/>
                <a:gd name="T32" fmla="*/ 2147483647 w 482"/>
                <a:gd name="T33" fmla="*/ 2147483647 h 186"/>
                <a:gd name="T34" fmla="*/ 2147483647 w 482"/>
                <a:gd name="T35" fmla="*/ 2147483647 h 186"/>
                <a:gd name="T36" fmla="*/ 2147483647 w 482"/>
                <a:gd name="T37" fmla="*/ 2147483647 h 186"/>
                <a:gd name="T38" fmla="*/ 2147483647 w 482"/>
                <a:gd name="T39" fmla="*/ 2147483647 h 186"/>
                <a:gd name="T40" fmla="*/ 2147483647 w 482"/>
                <a:gd name="T41" fmla="*/ 2147483647 h 186"/>
                <a:gd name="T42" fmla="*/ 2147483647 w 482"/>
                <a:gd name="T43" fmla="*/ 2147483647 h 186"/>
                <a:gd name="T44" fmla="*/ 2147483647 w 482"/>
                <a:gd name="T45" fmla="*/ 2147483647 h 186"/>
                <a:gd name="T46" fmla="*/ 2147483647 w 482"/>
                <a:gd name="T47" fmla="*/ 2147483647 h 186"/>
                <a:gd name="T48" fmla="*/ 2147483647 w 482"/>
                <a:gd name="T49" fmla="*/ 2147483647 h 186"/>
                <a:gd name="T50" fmla="*/ 2147483647 w 482"/>
                <a:gd name="T51" fmla="*/ 2147483647 h 186"/>
                <a:gd name="T52" fmla="*/ 2147483647 w 482"/>
                <a:gd name="T53" fmla="*/ 2147483647 h 186"/>
                <a:gd name="T54" fmla="*/ 2147483647 w 482"/>
                <a:gd name="T55" fmla="*/ 2147483647 h 186"/>
                <a:gd name="T56" fmla="*/ 2147483647 w 482"/>
                <a:gd name="T57" fmla="*/ 2147483647 h 186"/>
                <a:gd name="T58" fmla="*/ 2147483647 w 482"/>
                <a:gd name="T59" fmla="*/ 2147483647 h 186"/>
                <a:gd name="T60" fmla="*/ 2147483647 w 482"/>
                <a:gd name="T61" fmla="*/ 2147483647 h 186"/>
                <a:gd name="T62" fmla="*/ 2147483647 w 482"/>
                <a:gd name="T63" fmla="*/ 2147483647 h 186"/>
                <a:gd name="T64" fmla="*/ 2147483647 w 482"/>
                <a:gd name="T65" fmla="*/ 2147483647 h 186"/>
                <a:gd name="T66" fmla="*/ 2147483647 w 482"/>
                <a:gd name="T67" fmla="*/ 2147483647 h 186"/>
                <a:gd name="T68" fmla="*/ 2147483647 w 482"/>
                <a:gd name="T69" fmla="*/ 2147483647 h 186"/>
                <a:gd name="T70" fmla="*/ 2147483647 w 482"/>
                <a:gd name="T71" fmla="*/ 2147483647 h 186"/>
                <a:gd name="T72" fmla="*/ 2147483647 w 482"/>
                <a:gd name="T73" fmla="*/ 2147483647 h 186"/>
                <a:gd name="T74" fmla="*/ 2147483647 w 482"/>
                <a:gd name="T75" fmla="*/ 2147483647 h 186"/>
                <a:gd name="T76" fmla="*/ 2147483647 w 482"/>
                <a:gd name="T77" fmla="*/ 2147483647 h 186"/>
                <a:gd name="T78" fmla="*/ 2147483647 w 482"/>
                <a:gd name="T79" fmla="*/ 2147483647 h 186"/>
                <a:gd name="T80" fmla="*/ 2147483647 w 482"/>
                <a:gd name="T81" fmla="*/ 2147483647 h 186"/>
                <a:gd name="T82" fmla="*/ 2147483647 w 482"/>
                <a:gd name="T83" fmla="*/ 2147483647 h 186"/>
                <a:gd name="T84" fmla="*/ 2147483647 w 482"/>
                <a:gd name="T85" fmla="*/ 2147483647 h 186"/>
                <a:gd name="T86" fmla="*/ 2147483647 w 482"/>
                <a:gd name="T87" fmla="*/ 2147483647 h 186"/>
                <a:gd name="T88" fmla="*/ 2147483647 w 482"/>
                <a:gd name="T89" fmla="*/ 2147483647 h 186"/>
                <a:gd name="T90" fmla="*/ 2147483647 w 482"/>
                <a:gd name="T91" fmla="*/ 2147483647 h 186"/>
                <a:gd name="T92" fmla="*/ 2147483647 w 482"/>
                <a:gd name="T93" fmla="*/ 2147483647 h 186"/>
                <a:gd name="T94" fmla="*/ 2147483647 w 482"/>
                <a:gd name="T95" fmla="*/ 2147483647 h 186"/>
                <a:gd name="T96" fmla="*/ 2147483647 w 482"/>
                <a:gd name="T97" fmla="*/ 2147483647 h 186"/>
                <a:gd name="T98" fmla="*/ 2147483647 w 482"/>
                <a:gd name="T99" fmla="*/ 0 h 186"/>
                <a:gd name="T100" fmla="*/ 2147483647 w 482"/>
                <a:gd name="T101" fmla="*/ 2147483647 h 186"/>
                <a:gd name="T102" fmla="*/ 2147483647 w 482"/>
                <a:gd name="T103" fmla="*/ 2147483647 h 186"/>
                <a:gd name="T104" fmla="*/ 2147483647 w 482"/>
                <a:gd name="T105" fmla="*/ 2147483647 h 186"/>
                <a:gd name="T106" fmla="*/ 2147483647 w 482"/>
                <a:gd name="T107" fmla="*/ 2147483647 h 186"/>
                <a:gd name="T108" fmla="*/ 2147483647 w 482"/>
                <a:gd name="T109" fmla="*/ 2147483647 h 186"/>
                <a:gd name="T110" fmla="*/ 2147483647 w 482"/>
                <a:gd name="T111" fmla="*/ 2147483647 h 186"/>
                <a:gd name="T112" fmla="*/ 2147483647 w 482"/>
                <a:gd name="T113" fmla="*/ 2147483647 h 186"/>
                <a:gd name="T114" fmla="*/ 2147483647 w 482"/>
                <a:gd name="T115" fmla="*/ 2147483647 h 186"/>
                <a:gd name="T116" fmla="*/ 2147483647 w 482"/>
                <a:gd name="T117" fmla="*/ 2147483647 h 186"/>
                <a:gd name="T118" fmla="*/ 2147483647 w 482"/>
                <a:gd name="T119" fmla="*/ 2147483647 h 186"/>
                <a:gd name="T120" fmla="*/ 2147483647 w 482"/>
                <a:gd name="T121" fmla="*/ 2147483647 h 186"/>
                <a:gd name="T122" fmla="*/ 2147483647 w 482"/>
                <a:gd name="T123" fmla="*/ 2147483647 h 186"/>
                <a:gd name="T124" fmla="*/ 0 w 482"/>
                <a:gd name="T125" fmla="*/ 2147483647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2"/>
                <a:gd name="T190" fmla="*/ 0 h 186"/>
                <a:gd name="T191" fmla="*/ 482 w 482"/>
                <a:gd name="T192" fmla="*/ 186 h 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" name="Freeform 264"/>
            <p:cNvSpPr/>
            <p:nvPr/>
          </p:nvSpPr>
          <p:spPr bwMode="auto">
            <a:xfrm>
              <a:off x="7326873" y="3321172"/>
              <a:ext cx="110698" cy="144691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2147483647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0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0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2147483647 w 76"/>
                <a:gd name="T75" fmla="*/ 2147483647 h 92"/>
                <a:gd name="T76" fmla="*/ 2147483647 w 76"/>
                <a:gd name="T77" fmla="*/ 2147483647 h 92"/>
                <a:gd name="T78" fmla="*/ 2147483647 w 76"/>
                <a:gd name="T79" fmla="*/ 2147483647 h 92"/>
                <a:gd name="T80" fmla="*/ 2147483647 w 76"/>
                <a:gd name="T81" fmla="*/ 2147483647 h 92"/>
                <a:gd name="T82" fmla="*/ 2147483647 w 76"/>
                <a:gd name="T83" fmla="*/ 2147483647 h 92"/>
                <a:gd name="T84" fmla="*/ 2147483647 w 76"/>
                <a:gd name="T85" fmla="*/ 2147483647 h 92"/>
                <a:gd name="T86" fmla="*/ 2147483647 w 76"/>
                <a:gd name="T87" fmla="*/ 2147483647 h 92"/>
                <a:gd name="T88" fmla="*/ 2147483647 w 76"/>
                <a:gd name="T89" fmla="*/ 2147483647 h 92"/>
                <a:gd name="T90" fmla="*/ 2147483647 w 76"/>
                <a:gd name="T91" fmla="*/ 2147483647 h 92"/>
                <a:gd name="T92" fmla="*/ 2147483647 w 76"/>
                <a:gd name="T93" fmla="*/ 2147483647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"/>
                <a:gd name="T142" fmla="*/ 0 h 92"/>
                <a:gd name="T143" fmla="*/ 76 w 76"/>
                <a:gd name="T144" fmla="*/ 92 h 9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" name="Freeform 265"/>
            <p:cNvSpPr/>
            <p:nvPr/>
          </p:nvSpPr>
          <p:spPr bwMode="auto">
            <a:xfrm>
              <a:off x="7407591" y="3447280"/>
              <a:ext cx="94555" cy="120797"/>
            </a:xfrm>
            <a:custGeom>
              <a:avLst/>
              <a:gdLst>
                <a:gd name="T0" fmla="*/ 2147483647 w 64"/>
                <a:gd name="T1" fmla="*/ 0 h 76"/>
                <a:gd name="T2" fmla="*/ 2147483647 w 64"/>
                <a:gd name="T3" fmla="*/ 2147483647 h 76"/>
                <a:gd name="T4" fmla="*/ 2147483647 w 64"/>
                <a:gd name="T5" fmla="*/ 2147483647 h 76"/>
                <a:gd name="T6" fmla="*/ 2147483647 w 64"/>
                <a:gd name="T7" fmla="*/ 2147483647 h 76"/>
                <a:gd name="T8" fmla="*/ 2147483647 w 64"/>
                <a:gd name="T9" fmla="*/ 2147483647 h 76"/>
                <a:gd name="T10" fmla="*/ 0 w 64"/>
                <a:gd name="T11" fmla="*/ 2147483647 h 76"/>
                <a:gd name="T12" fmla="*/ 0 w 64"/>
                <a:gd name="T13" fmla="*/ 2147483647 h 76"/>
                <a:gd name="T14" fmla="*/ 2147483647 w 64"/>
                <a:gd name="T15" fmla="*/ 2147483647 h 76"/>
                <a:gd name="T16" fmla="*/ 2147483647 w 64"/>
                <a:gd name="T17" fmla="*/ 2147483647 h 76"/>
                <a:gd name="T18" fmla="*/ 2147483647 w 64"/>
                <a:gd name="T19" fmla="*/ 2147483647 h 76"/>
                <a:gd name="T20" fmla="*/ 2147483647 w 64"/>
                <a:gd name="T21" fmla="*/ 2147483647 h 76"/>
                <a:gd name="T22" fmla="*/ 2147483647 w 64"/>
                <a:gd name="T23" fmla="*/ 2147483647 h 76"/>
                <a:gd name="T24" fmla="*/ 2147483647 w 64"/>
                <a:gd name="T25" fmla="*/ 2147483647 h 76"/>
                <a:gd name="T26" fmla="*/ 2147483647 w 64"/>
                <a:gd name="T27" fmla="*/ 2147483647 h 76"/>
                <a:gd name="T28" fmla="*/ 2147483647 w 64"/>
                <a:gd name="T29" fmla="*/ 2147483647 h 76"/>
                <a:gd name="T30" fmla="*/ 2147483647 w 64"/>
                <a:gd name="T31" fmla="*/ 2147483647 h 76"/>
                <a:gd name="T32" fmla="*/ 2147483647 w 64"/>
                <a:gd name="T33" fmla="*/ 2147483647 h 76"/>
                <a:gd name="T34" fmla="*/ 2147483647 w 64"/>
                <a:gd name="T35" fmla="*/ 2147483647 h 76"/>
                <a:gd name="T36" fmla="*/ 2147483647 w 64"/>
                <a:gd name="T37" fmla="*/ 2147483647 h 76"/>
                <a:gd name="T38" fmla="*/ 2147483647 w 64"/>
                <a:gd name="T39" fmla="*/ 2147483647 h 76"/>
                <a:gd name="T40" fmla="*/ 2147483647 w 64"/>
                <a:gd name="T41" fmla="*/ 2147483647 h 76"/>
                <a:gd name="T42" fmla="*/ 2147483647 w 64"/>
                <a:gd name="T43" fmla="*/ 2147483647 h 76"/>
                <a:gd name="T44" fmla="*/ 2147483647 w 64"/>
                <a:gd name="T45" fmla="*/ 2147483647 h 76"/>
                <a:gd name="T46" fmla="*/ 2147483647 w 64"/>
                <a:gd name="T47" fmla="*/ 2147483647 h 76"/>
                <a:gd name="T48" fmla="*/ 2147483647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6"/>
                <a:gd name="T77" fmla="*/ 64 w 64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" name="Freeform 39"/>
            <p:cNvSpPr/>
            <p:nvPr/>
          </p:nvSpPr>
          <p:spPr bwMode="auto">
            <a:xfrm>
              <a:off x="1991436" y="2496830"/>
              <a:ext cx="1544014" cy="852219"/>
            </a:xfrm>
            <a:custGeom>
              <a:avLst/>
              <a:gdLst>
                <a:gd name="T0" fmla="*/ 2147483647 w 1056"/>
                <a:gd name="T1" fmla="*/ 2147483647 h 540"/>
                <a:gd name="T2" fmla="*/ 2147483647 w 1056"/>
                <a:gd name="T3" fmla="*/ 2147483647 h 540"/>
                <a:gd name="T4" fmla="*/ 2147483647 w 1056"/>
                <a:gd name="T5" fmla="*/ 2147483647 h 540"/>
                <a:gd name="T6" fmla="*/ 2147483647 w 1056"/>
                <a:gd name="T7" fmla="*/ 2147483647 h 540"/>
                <a:gd name="T8" fmla="*/ 2147483647 w 1056"/>
                <a:gd name="T9" fmla="*/ 2147483647 h 540"/>
                <a:gd name="T10" fmla="*/ 2147483647 w 1056"/>
                <a:gd name="T11" fmla="*/ 2147483647 h 540"/>
                <a:gd name="T12" fmla="*/ 2147483647 w 1056"/>
                <a:gd name="T13" fmla="*/ 2147483647 h 540"/>
                <a:gd name="T14" fmla="*/ 2147483647 w 1056"/>
                <a:gd name="T15" fmla="*/ 2147483647 h 540"/>
                <a:gd name="T16" fmla="*/ 2147483647 w 1056"/>
                <a:gd name="T17" fmla="*/ 2147483647 h 540"/>
                <a:gd name="T18" fmla="*/ 2147483647 w 1056"/>
                <a:gd name="T19" fmla="*/ 2147483647 h 540"/>
                <a:gd name="T20" fmla="*/ 2147483647 w 1056"/>
                <a:gd name="T21" fmla="*/ 2147483647 h 540"/>
                <a:gd name="T22" fmla="*/ 2147483647 w 1056"/>
                <a:gd name="T23" fmla="*/ 2147483647 h 540"/>
                <a:gd name="T24" fmla="*/ 2147483647 w 1056"/>
                <a:gd name="T25" fmla="*/ 2147483647 h 540"/>
                <a:gd name="T26" fmla="*/ 2147483647 w 1056"/>
                <a:gd name="T27" fmla="*/ 2147483647 h 540"/>
                <a:gd name="T28" fmla="*/ 2147483647 w 1056"/>
                <a:gd name="T29" fmla="*/ 2147483647 h 540"/>
                <a:gd name="T30" fmla="*/ 2147483647 w 1056"/>
                <a:gd name="T31" fmla="*/ 2147483647 h 540"/>
                <a:gd name="T32" fmla="*/ 2147483647 w 1056"/>
                <a:gd name="T33" fmla="*/ 2147483647 h 540"/>
                <a:gd name="T34" fmla="*/ 2147483647 w 1056"/>
                <a:gd name="T35" fmla="*/ 2147483647 h 540"/>
                <a:gd name="T36" fmla="*/ 2147483647 w 1056"/>
                <a:gd name="T37" fmla="*/ 2147483647 h 540"/>
                <a:gd name="T38" fmla="*/ 2147483647 w 1056"/>
                <a:gd name="T39" fmla="*/ 2147483647 h 540"/>
                <a:gd name="T40" fmla="*/ 2147483647 w 1056"/>
                <a:gd name="T41" fmla="*/ 2147483647 h 540"/>
                <a:gd name="T42" fmla="*/ 2147483647 w 1056"/>
                <a:gd name="T43" fmla="*/ 2147483647 h 540"/>
                <a:gd name="T44" fmla="*/ 2147483647 w 1056"/>
                <a:gd name="T45" fmla="*/ 2147483647 h 540"/>
                <a:gd name="T46" fmla="*/ 2147483647 w 1056"/>
                <a:gd name="T47" fmla="*/ 2147483647 h 540"/>
                <a:gd name="T48" fmla="*/ 2147483647 w 1056"/>
                <a:gd name="T49" fmla="*/ 2147483647 h 540"/>
                <a:gd name="T50" fmla="*/ 2147483647 w 1056"/>
                <a:gd name="T51" fmla="*/ 2147483647 h 540"/>
                <a:gd name="T52" fmla="*/ 2147483647 w 1056"/>
                <a:gd name="T53" fmla="*/ 2147483647 h 540"/>
                <a:gd name="T54" fmla="*/ 2147483647 w 1056"/>
                <a:gd name="T55" fmla="*/ 2147483647 h 540"/>
                <a:gd name="T56" fmla="*/ 2147483647 w 1056"/>
                <a:gd name="T57" fmla="*/ 2147483647 h 540"/>
                <a:gd name="T58" fmla="*/ 2147483647 w 1056"/>
                <a:gd name="T59" fmla="*/ 2147483647 h 540"/>
                <a:gd name="T60" fmla="*/ 2147483647 w 1056"/>
                <a:gd name="T61" fmla="*/ 2147483647 h 540"/>
                <a:gd name="T62" fmla="*/ 2147483647 w 1056"/>
                <a:gd name="T63" fmla="*/ 2147483647 h 540"/>
                <a:gd name="T64" fmla="*/ 2147483647 w 1056"/>
                <a:gd name="T65" fmla="*/ 2147483647 h 540"/>
                <a:gd name="T66" fmla="*/ 2147483647 w 1056"/>
                <a:gd name="T67" fmla="*/ 2147483647 h 540"/>
                <a:gd name="T68" fmla="*/ 2147483647 w 1056"/>
                <a:gd name="T69" fmla="*/ 2147483647 h 540"/>
                <a:gd name="T70" fmla="*/ 2147483647 w 1056"/>
                <a:gd name="T71" fmla="*/ 2147483647 h 540"/>
                <a:gd name="T72" fmla="*/ 2147483647 w 1056"/>
                <a:gd name="T73" fmla="*/ 2147483647 h 540"/>
                <a:gd name="T74" fmla="*/ 2147483647 w 1056"/>
                <a:gd name="T75" fmla="*/ 2147483647 h 540"/>
                <a:gd name="T76" fmla="*/ 2147483647 w 1056"/>
                <a:gd name="T77" fmla="*/ 2147483647 h 540"/>
                <a:gd name="T78" fmla="*/ 2147483647 w 1056"/>
                <a:gd name="T79" fmla="*/ 2147483647 h 540"/>
                <a:gd name="T80" fmla="*/ 2147483647 w 1056"/>
                <a:gd name="T81" fmla="*/ 2147483647 h 540"/>
                <a:gd name="T82" fmla="*/ 2147483647 w 1056"/>
                <a:gd name="T83" fmla="*/ 2147483647 h 540"/>
                <a:gd name="T84" fmla="*/ 2147483647 w 1056"/>
                <a:gd name="T85" fmla="*/ 2147483647 h 540"/>
                <a:gd name="T86" fmla="*/ 2147483647 w 1056"/>
                <a:gd name="T87" fmla="*/ 2147483647 h 540"/>
                <a:gd name="T88" fmla="*/ 2147483647 w 1056"/>
                <a:gd name="T89" fmla="*/ 2147483647 h 540"/>
                <a:gd name="T90" fmla="*/ 2147483647 w 1056"/>
                <a:gd name="T91" fmla="*/ 2147483647 h 540"/>
                <a:gd name="T92" fmla="*/ 2147483647 w 1056"/>
                <a:gd name="T93" fmla="*/ 2147483647 h 540"/>
                <a:gd name="T94" fmla="*/ 2147483647 w 1056"/>
                <a:gd name="T95" fmla="*/ 2147483647 h 540"/>
                <a:gd name="T96" fmla="*/ 2147483647 w 1056"/>
                <a:gd name="T97" fmla="*/ 2147483647 h 540"/>
                <a:gd name="T98" fmla="*/ 2147483647 w 1056"/>
                <a:gd name="T99" fmla="*/ 2147483647 h 540"/>
                <a:gd name="T100" fmla="*/ 2147483647 w 1056"/>
                <a:gd name="T101" fmla="*/ 2147483647 h 540"/>
                <a:gd name="T102" fmla="*/ 2147483647 w 1056"/>
                <a:gd name="T103" fmla="*/ 2147483647 h 540"/>
                <a:gd name="T104" fmla="*/ 2147483647 w 1056"/>
                <a:gd name="T105" fmla="*/ 2147483647 h 540"/>
                <a:gd name="T106" fmla="*/ 2147483647 w 1056"/>
                <a:gd name="T107" fmla="*/ 2147483647 h 540"/>
                <a:gd name="T108" fmla="*/ 2147483647 w 1056"/>
                <a:gd name="T109" fmla="*/ 2147483647 h 540"/>
                <a:gd name="T110" fmla="*/ 2147483647 w 1056"/>
                <a:gd name="T111" fmla="*/ 2147483647 h 540"/>
                <a:gd name="T112" fmla="*/ 2147483647 w 1056"/>
                <a:gd name="T113" fmla="*/ 2147483647 h 540"/>
                <a:gd name="T114" fmla="*/ 2147483647 w 1056"/>
                <a:gd name="T115" fmla="*/ 2147483647 h 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56"/>
                <a:gd name="T175" fmla="*/ 0 h 540"/>
                <a:gd name="T176" fmla="*/ 1056 w 1056"/>
                <a:gd name="T177" fmla="*/ 540 h 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" name="Freeform 40"/>
            <p:cNvSpPr/>
            <p:nvPr/>
          </p:nvSpPr>
          <p:spPr bwMode="auto">
            <a:xfrm>
              <a:off x="3327890" y="3128693"/>
              <a:ext cx="54196" cy="27876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2147483647 h 18"/>
                <a:gd name="T4" fmla="*/ 2147483647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w 38"/>
                <a:gd name="T11" fmla="*/ 2147483647 h 18"/>
                <a:gd name="T12" fmla="*/ 2147483647 w 38"/>
                <a:gd name="T13" fmla="*/ 0 h 18"/>
                <a:gd name="T14" fmla="*/ 2147483647 w 38"/>
                <a:gd name="T15" fmla="*/ 0 h 18"/>
                <a:gd name="T16" fmla="*/ 2147483647 w 38"/>
                <a:gd name="T17" fmla="*/ 0 h 18"/>
                <a:gd name="T18" fmla="*/ 2147483647 w 38"/>
                <a:gd name="T19" fmla="*/ 2147483647 h 18"/>
                <a:gd name="T20" fmla="*/ 2147483647 w 38"/>
                <a:gd name="T21" fmla="*/ 2147483647 h 18"/>
                <a:gd name="T22" fmla="*/ 2147483647 w 38"/>
                <a:gd name="T23" fmla="*/ 2147483647 h 18"/>
                <a:gd name="T24" fmla="*/ 2147483647 w 38"/>
                <a:gd name="T25" fmla="*/ 2147483647 h 18"/>
                <a:gd name="T26" fmla="*/ 2147483647 w 38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8"/>
                <a:gd name="T44" fmla="*/ 38 w 38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" name="Freeform 41"/>
            <p:cNvSpPr/>
            <p:nvPr/>
          </p:nvSpPr>
          <p:spPr bwMode="auto">
            <a:xfrm>
              <a:off x="3416680" y="3083560"/>
              <a:ext cx="141832" cy="142037"/>
            </a:xfrm>
            <a:custGeom>
              <a:avLst/>
              <a:gdLst>
                <a:gd name="T0" fmla="*/ 2147483647 w 96"/>
                <a:gd name="T1" fmla="*/ 2147483647 h 90"/>
                <a:gd name="T2" fmla="*/ 2147483647 w 96"/>
                <a:gd name="T3" fmla="*/ 2147483647 h 90"/>
                <a:gd name="T4" fmla="*/ 2147483647 w 96"/>
                <a:gd name="T5" fmla="*/ 2147483647 h 90"/>
                <a:gd name="T6" fmla="*/ 2147483647 w 96"/>
                <a:gd name="T7" fmla="*/ 2147483647 h 90"/>
                <a:gd name="T8" fmla="*/ 2147483647 w 96"/>
                <a:gd name="T9" fmla="*/ 2147483647 h 90"/>
                <a:gd name="T10" fmla="*/ 2147483647 w 96"/>
                <a:gd name="T11" fmla="*/ 2147483647 h 90"/>
                <a:gd name="T12" fmla="*/ 0 w 96"/>
                <a:gd name="T13" fmla="*/ 2147483647 h 90"/>
                <a:gd name="T14" fmla="*/ 2147483647 w 96"/>
                <a:gd name="T15" fmla="*/ 2147483647 h 90"/>
                <a:gd name="T16" fmla="*/ 2147483647 w 96"/>
                <a:gd name="T17" fmla="*/ 2147483647 h 90"/>
                <a:gd name="T18" fmla="*/ 2147483647 w 96"/>
                <a:gd name="T19" fmla="*/ 2147483647 h 90"/>
                <a:gd name="T20" fmla="*/ 2147483647 w 96"/>
                <a:gd name="T21" fmla="*/ 2147483647 h 90"/>
                <a:gd name="T22" fmla="*/ 2147483647 w 96"/>
                <a:gd name="T23" fmla="*/ 2147483647 h 90"/>
                <a:gd name="T24" fmla="*/ 2147483647 w 96"/>
                <a:gd name="T25" fmla="*/ 2147483647 h 90"/>
                <a:gd name="T26" fmla="*/ 2147483647 w 96"/>
                <a:gd name="T27" fmla="*/ 2147483647 h 90"/>
                <a:gd name="T28" fmla="*/ 2147483647 w 96"/>
                <a:gd name="T29" fmla="*/ 0 h 90"/>
                <a:gd name="T30" fmla="*/ 2147483647 w 96"/>
                <a:gd name="T31" fmla="*/ 2147483647 h 90"/>
                <a:gd name="T32" fmla="*/ 2147483647 w 96"/>
                <a:gd name="T33" fmla="*/ 2147483647 h 90"/>
                <a:gd name="T34" fmla="*/ 2147483647 w 96"/>
                <a:gd name="T35" fmla="*/ 2147483647 h 90"/>
                <a:gd name="T36" fmla="*/ 2147483647 w 96"/>
                <a:gd name="T37" fmla="*/ 2147483647 h 90"/>
                <a:gd name="T38" fmla="*/ 2147483647 w 96"/>
                <a:gd name="T39" fmla="*/ 2147483647 h 90"/>
                <a:gd name="T40" fmla="*/ 2147483647 w 96"/>
                <a:gd name="T41" fmla="*/ 2147483647 h 90"/>
                <a:gd name="T42" fmla="*/ 2147483647 w 96"/>
                <a:gd name="T43" fmla="*/ 2147483647 h 90"/>
                <a:gd name="T44" fmla="*/ 2147483647 w 96"/>
                <a:gd name="T45" fmla="*/ 2147483647 h 90"/>
                <a:gd name="T46" fmla="*/ 2147483647 w 96"/>
                <a:gd name="T47" fmla="*/ 2147483647 h 90"/>
                <a:gd name="T48" fmla="*/ 2147483647 w 96"/>
                <a:gd name="T49" fmla="*/ 2147483647 h 90"/>
                <a:gd name="T50" fmla="*/ 2147483647 w 96"/>
                <a:gd name="T51" fmla="*/ 2147483647 h 90"/>
                <a:gd name="T52" fmla="*/ 2147483647 w 96"/>
                <a:gd name="T53" fmla="*/ 2147483647 h 90"/>
                <a:gd name="T54" fmla="*/ 2147483647 w 96"/>
                <a:gd name="T55" fmla="*/ 2147483647 h 90"/>
                <a:gd name="T56" fmla="*/ 2147483647 w 96"/>
                <a:gd name="T57" fmla="*/ 2147483647 h 90"/>
                <a:gd name="T58" fmla="*/ 2147483647 w 96"/>
                <a:gd name="T59" fmla="*/ 2147483647 h 90"/>
                <a:gd name="T60" fmla="*/ 2147483647 w 96"/>
                <a:gd name="T61" fmla="*/ 2147483647 h 90"/>
                <a:gd name="T62" fmla="*/ 2147483647 w 96"/>
                <a:gd name="T63" fmla="*/ 2147483647 h 90"/>
                <a:gd name="T64" fmla="*/ 2147483647 w 96"/>
                <a:gd name="T65" fmla="*/ 2147483647 h 90"/>
                <a:gd name="T66" fmla="*/ 2147483647 w 96"/>
                <a:gd name="T67" fmla="*/ 2147483647 h 90"/>
                <a:gd name="T68" fmla="*/ 2147483647 w 96"/>
                <a:gd name="T69" fmla="*/ 2147483647 h 90"/>
                <a:gd name="T70" fmla="*/ 2147483647 w 96"/>
                <a:gd name="T71" fmla="*/ 2147483647 h 90"/>
                <a:gd name="T72" fmla="*/ 2147483647 w 96"/>
                <a:gd name="T73" fmla="*/ 2147483647 h 90"/>
                <a:gd name="T74" fmla="*/ 2147483647 w 96"/>
                <a:gd name="T75" fmla="*/ 2147483647 h 90"/>
                <a:gd name="T76" fmla="*/ 2147483647 w 96"/>
                <a:gd name="T77" fmla="*/ 21474836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90"/>
                <a:gd name="T119" fmla="*/ 96 w 96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" name="Freeform 42"/>
            <p:cNvSpPr/>
            <p:nvPr/>
          </p:nvSpPr>
          <p:spPr bwMode="auto">
            <a:xfrm>
              <a:off x="2573756" y="2490193"/>
              <a:ext cx="207559" cy="90266"/>
            </a:xfrm>
            <a:custGeom>
              <a:avLst/>
              <a:gdLst>
                <a:gd name="T0" fmla="*/ 0 w 142"/>
                <a:gd name="T1" fmla="*/ 2147483647 h 58"/>
                <a:gd name="T2" fmla="*/ 2147483647 w 142"/>
                <a:gd name="T3" fmla="*/ 2147483647 h 58"/>
                <a:gd name="T4" fmla="*/ 2147483647 w 142"/>
                <a:gd name="T5" fmla="*/ 2147483647 h 58"/>
                <a:gd name="T6" fmla="*/ 2147483647 w 142"/>
                <a:gd name="T7" fmla="*/ 2147483647 h 58"/>
                <a:gd name="T8" fmla="*/ 2147483647 w 142"/>
                <a:gd name="T9" fmla="*/ 2147483647 h 58"/>
                <a:gd name="T10" fmla="*/ 2147483647 w 142"/>
                <a:gd name="T11" fmla="*/ 2147483647 h 58"/>
                <a:gd name="T12" fmla="*/ 2147483647 w 142"/>
                <a:gd name="T13" fmla="*/ 2147483647 h 58"/>
                <a:gd name="T14" fmla="*/ 2147483647 w 142"/>
                <a:gd name="T15" fmla="*/ 2147483647 h 58"/>
                <a:gd name="T16" fmla="*/ 2147483647 w 142"/>
                <a:gd name="T17" fmla="*/ 2147483647 h 58"/>
                <a:gd name="T18" fmla="*/ 2147483647 w 142"/>
                <a:gd name="T19" fmla="*/ 2147483647 h 58"/>
                <a:gd name="T20" fmla="*/ 2147483647 w 142"/>
                <a:gd name="T21" fmla="*/ 2147483647 h 58"/>
                <a:gd name="T22" fmla="*/ 2147483647 w 142"/>
                <a:gd name="T23" fmla="*/ 2147483647 h 58"/>
                <a:gd name="T24" fmla="*/ 2147483647 w 142"/>
                <a:gd name="T25" fmla="*/ 2147483647 h 58"/>
                <a:gd name="T26" fmla="*/ 2147483647 w 142"/>
                <a:gd name="T27" fmla="*/ 2147483647 h 58"/>
                <a:gd name="T28" fmla="*/ 2147483647 w 142"/>
                <a:gd name="T29" fmla="*/ 2147483647 h 58"/>
                <a:gd name="T30" fmla="*/ 2147483647 w 142"/>
                <a:gd name="T31" fmla="*/ 2147483647 h 58"/>
                <a:gd name="T32" fmla="*/ 2147483647 w 142"/>
                <a:gd name="T33" fmla="*/ 2147483647 h 58"/>
                <a:gd name="T34" fmla="*/ 2147483647 w 142"/>
                <a:gd name="T35" fmla="*/ 2147483647 h 58"/>
                <a:gd name="T36" fmla="*/ 2147483647 w 142"/>
                <a:gd name="T37" fmla="*/ 2147483647 h 58"/>
                <a:gd name="T38" fmla="*/ 2147483647 w 142"/>
                <a:gd name="T39" fmla="*/ 2147483647 h 58"/>
                <a:gd name="T40" fmla="*/ 2147483647 w 142"/>
                <a:gd name="T41" fmla="*/ 2147483647 h 58"/>
                <a:gd name="T42" fmla="*/ 2147483647 w 142"/>
                <a:gd name="T43" fmla="*/ 2147483647 h 58"/>
                <a:gd name="T44" fmla="*/ 2147483647 w 142"/>
                <a:gd name="T45" fmla="*/ 2147483647 h 58"/>
                <a:gd name="T46" fmla="*/ 2147483647 w 142"/>
                <a:gd name="T47" fmla="*/ 2147483647 h 58"/>
                <a:gd name="T48" fmla="*/ 2147483647 w 142"/>
                <a:gd name="T49" fmla="*/ 2147483647 h 58"/>
                <a:gd name="T50" fmla="*/ 2147483647 w 142"/>
                <a:gd name="T51" fmla="*/ 2147483647 h 58"/>
                <a:gd name="T52" fmla="*/ 2147483647 w 142"/>
                <a:gd name="T53" fmla="*/ 2147483647 h 58"/>
                <a:gd name="T54" fmla="*/ 2147483647 w 142"/>
                <a:gd name="T55" fmla="*/ 2147483647 h 58"/>
                <a:gd name="T56" fmla="*/ 2147483647 w 142"/>
                <a:gd name="T57" fmla="*/ 0 h 58"/>
                <a:gd name="T58" fmla="*/ 2147483647 w 142"/>
                <a:gd name="T59" fmla="*/ 2147483647 h 58"/>
                <a:gd name="T60" fmla="*/ 2147483647 w 142"/>
                <a:gd name="T61" fmla="*/ 2147483647 h 58"/>
                <a:gd name="T62" fmla="*/ 2147483647 w 142"/>
                <a:gd name="T63" fmla="*/ 2147483647 h 58"/>
                <a:gd name="T64" fmla="*/ 2147483647 w 142"/>
                <a:gd name="T65" fmla="*/ 2147483647 h 58"/>
                <a:gd name="T66" fmla="*/ 2147483647 w 142"/>
                <a:gd name="T67" fmla="*/ 2147483647 h 58"/>
                <a:gd name="T68" fmla="*/ 2147483647 w 142"/>
                <a:gd name="T69" fmla="*/ 2147483647 h 58"/>
                <a:gd name="T70" fmla="*/ 2147483647 w 142"/>
                <a:gd name="T71" fmla="*/ 2147483647 h 58"/>
                <a:gd name="T72" fmla="*/ 2147483647 w 142"/>
                <a:gd name="T73" fmla="*/ 2147483647 h 58"/>
                <a:gd name="T74" fmla="*/ 0 w 142"/>
                <a:gd name="T75" fmla="*/ 2147483647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58"/>
                <a:gd name="T116" fmla="*/ 142 w 14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" name="Freeform 43"/>
            <p:cNvSpPr/>
            <p:nvPr/>
          </p:nvSpPr>
          <p:spPr bwMode="auto">
            <a:xfrm>
              <a:off x="3073053" y="2382670"/>
              <a:ext cx="76106" cy="39823"/>
            </a:xfrm>
            <a:custGeom>
              <a:avLst/>
              <a:gdLst>
                <a:gd name="T0" fmla="*/ 2147483647 w 52"/>
                <a:gd name="T1" fmla="*/ 2147483647 h 26"/>
                <a:gd name="T2" fmla="*/ 2147483647 w 52"/>
                <a:gd name="T3" fmla="*/ 2147483647 h 26"/>
                <a:gd name="T4" fmla="*/ 2147483647 w 52"/>
                <a:gd name="T5" fmla="*/ 2147483647 h 26"/>
                <a:gd name="T6" fmla="*/ 2147483647 w 52"/>
                <a:gd name="T7" fmla="*/ 2147483647 h 26"/>
                <a:gd name="T8" fmla="*/ 2147483647 w 52"/>
                <a:gd name="T9" fmla="*/ 2147483647 h 26"/>
                <a:gd name="T10" fmla="*/ 2147483647 w 52"/>
                <a:gd name="T11" fmla="*/ 2147483647 h 26"/>
                <a:gd name="T12" fmla="*/ 2147483647 w 52"/>
                <a:gd name="T13" fmla="*/ 2147483647 h 26"/>
                <a:gd name="T14" fmla="*/ 0 w 52"/>
                <a:gd name="T15" fmla="*/ 2147483647 h 26"/>
                <a:gd name="T16" fmla="*/ 2147483647 w 52"/>
                <a:gd name="T17" fmla="*/ 2147483647 h 26"/>
                <a:gd name="T18" fmla="*/ 2147483647 w 52"/>
                <a:gd name="T19" fmla="*/ 2147483647 h 26"/>
                <a:gd name="T20" fmla="*/ 2147483647 w 52"/>
                <a:gd name="T21" fmla="*/ 0 h 26"/>
                <a:gd name="T22" fmla="*/ 2147483647 w 52"/>
                <a:gd name="T23" fmla="*/ 2147483647 h 26"/>
                <a:gd name="T24" fmla="*/ 2147483647 w 52"/>
                <a:gd name="T25" fmla="*/ 2147483647 h 26"/>
                <a:gd name="T26" fmla="*/ 2147483647 w 52"/>
                <a:gd name="T27" fmla="*/ 2147483647 h 26"/>
                <a:gd name="T28" fmla="*/ 2147483647 w 52"/>
                <a:gd name="T29" fmla="*/ 2147483647 h 26"/>
                <a:gd name="T30" fmla="*/ 2147483647 w 52"/>
                <a:gd name="T31" fmla="*/ 2147483647 h 26"/>
                <a:gd name="T32" fmla="*/ 2147483647 w 52"/>
                <a:gd name="T33" fmla="*/ 2147483647 h 26"/>
                <a:gd name="T34" fmla="*/ 2147483647 w 52"/>
                <a:gd name="T35" fmla="*/ 2147483647 h 26"/>
                <a:gd name="T36" fmla="*/ 2147483647 w 52"/>
                <a:gd name="T37" fmla="*/ 2147483647 h 26"/>
                <a:gd name="T38" fmla="*/ 2147483647 w 52"/>
                <a:gd name="T39" fmla="*/ 2147483647 h 26"/>
                <a:gd name="T40" fmla="*/ 2147483647 w 52"/>
                <a:gd name="T41" fmla="*/ 2147483647 h 26"/>
                <a:gd name="T42" fmla="*/ 2147483647 w 52"/>
                <a:gd name="T43" fmla="*/ 2147483647 h 26"/>
                <a:gd name="T44" fmla="*/ 2147483647 w 52"/>
                <a:gd name="T45" fmla="*/ 2147483647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"/>
                <a:gd name="T70" fmla="*/ 0 h 26"/>
                <a:gd name="T71" fmla="*/ 52 w 52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" name="Freeform 44"/>
            <p:cNvSpPr/>
            <p:nvPr/>
          </p:nvSpPr>
          <p:spPr bwMode="auto">
            <a:xfrm>
              <a:off x="2660240" y="2502140"/>
              <a:ext cx="298656" cy="128763"/>
            </a:xfrm>
            <a:custGeom>
              <a:avLst/>
              <a:gdLst>
                <a:gd name="T0" fmla="*/ 2147483647 w 204"/>
                <a:gd name="T1" fmla="*/ 2147483647 h 82"/>
                <a:gd name="T2" fmla="*/ 2147483647 w 204"/>
                <a:gd name="T3" fmla="*/ 2147483647 h 82"/>
                <a:gd name="T4" fmla="*/ 2147483647 w 204"/>
                <a:gd name="T5" fmla="*/ 2147483647 h 82"/>
                <a:gd name="T6" fmla="*/ 2147483647 w 204"/>
                <a:gd name="T7" fmla="*/ 2147483647 h 82"/>
                <a:gd name="T8" fmla="*/ 2147483647 w 204"/>
                <a:gd name="T9" fmla="*/ 2147483647 h 82"/>
                <a:gd name="T10" fmla="*/ 2147483647 w 204"/>
                <a:gd name="T11" fmla="*/ 2147483647 h 82"/>
                <a:gd name="T12" fmla="*/ 2147483647 w 204"/>
                <a:gd name="T13" fmla="*/ 2147483647 h 82"/>
                <a:gd name="T14" fmla="*/ 2147483647 w 204"/>
                <a:gd name="T15" fmla="*/ 2147483647 h 82"/>
                <a:gd name="T16" fmla="*/ 2147483647 w 204"/>
                <a:gd name="T17" fmla="*/ 2147483647 h 82"/>
                <a:gd name="T18" fmla="*/ 2147483647 w 204"/>
                <a:gd name="T19" fmla="*/ 2147483647 h 82"/>
                <a:gd name="T20" fmla="*/ 2147483647 w 204"/>
                <a:gd name="T21" fmla="*/ 2147483647 h 82"/>
                <a:gd name="T22" fmla="*/ 2147483647 w 204"/>
                <a:gd name="T23" fmla="*/ 2147483647 h 82"/>
                <a:gd name="T24" fmla="*/ 2147483647 w 204"/>
                <a:gd name="T25" fmla="*/ 2147483647 h 82"/>
                <a:gd name="T26" fmla="*/ 2147483647 w 204"/>
                <a:gd name="T27" fmla="*/ 2147483647 h 82"/>
                <a:gd name="T28" fmla="*/ 2147483647 w 204"/>
                <a:gd name="T29" fmla="*/ 2147483647 h 82"/>
                <a:gd name="T30" fmla="*/ 2147483647 w 204"/>
                <a:gd name="T31" fmla="*/ 2147483647 h 82"/>
                <a:gd name="T32" fmla="*/ 2147483647 w 204"/>
                <a:gd name="T33" fmla="*/ 2147483647 h 82"/>
                <a:gd name="T34" fmla="*/ 2147483647 w 204"/>
                <a:gd name="T35" fmla="*/ 2147483647 h 82"/>
                <a:gd name="T36" fmla="*/ 2147483647 w 204"/>
                <a:gd name="T37" fmla="*/ 2147483647 h 82"/>
                <a:gd name="T38" fmla="*/ 2147483647 w 204"/>
                <a:gd name="T39" fmla="*/ 2147483647 h 82"/>
                <a:gd name="T40" fmla="*/ 2147483647 w 204"/>
                <a:gd name="T41" fmla="*/ 2147483647 h 82"/>
                <a:gd name="T42" fmla="*/ 2147483647 w 204"/>
                <a:gd name="T43" fmla="*/ 2147483647 h 82"/>
                <a:gd name="T44" fmla="*/ 2147483647 w 204"/>
                <a:gd name="T45" fmla="*/ 2147483647 h 82"/>
                <a:gd name="T46" fmla="*/ 2147483647 w 204"/>
                <a:gd name="T47" fmla="*/ 2147483647 h 82"/>
                <a:gd name="T48" fmla="*/ 2147483647 w 204"/>
                <a:gd name="T49" fmla="*/ 2147483647 h 82"/>
                <a:gd name="T50" fmla="*/ 2147483647 w 204"/>
                <a:gd name="T51" fmla="*/ 2147483647 h 82"/>
                <a:gd name="T52" fmla="*/ 2147483647 w 204"/>
                <a:gd name="T53" fmla="*/ 2147483647 h 82"/>
                <a:gd name="T54" fmla="*/ 2147483647 w 204"/>
                <a:gd name="T55" fmla="*/ 2147483647 h 82"/>
                <a:gd name="T56" fmla="*/ 2147483647 w 204"/>
                <a:gd name="T57" fmla="*/ 2147483647 h 82"/>
                <a:gd name="T58" fmla="*/ 2147483647 w 204"/>
                <a:gd name="T59" fmla="*/ 2147483647 h 82"/>
                <a:gd name="T60" fmla="*/ 2147483647 w 204"/>
                <a:gd name="T61" fmla="*/ 2147483647 h 82"/>
                <a:gd name="T62" fmla="*/ 2147483647 w 204"/>
                <a:gd name="T63" fmla="*/ 2147483647 h 82"/>
                <a:gd name="T64" fmla="*/ 2147483647 w 204"/>
                <a:gd name="T65" fmla="*/ 2147483647 h 82"/>
                <a:gd name="T66" fmla="*/ 2147483647 w 204"/>
                <a:gd name="T67" fmla="*/ 2147483647 h 82"/>
                <a:gd name="T68" fmla="*/ 2147483647 w 204"/>
                <a:gd name="T69" fmla="*/ 0 h 82"/>
                <a:gd name="T70" fmla="*/ 2147483647 w 204"/>
                <a:gd name="T71" fmla="*/ 2147483647 h 82"/>
                <a:gd name="T72" fmla="*/ 2147483647 w 204"/>
                <a:gd name="T73" fmla="*/ 2147483647 h 82"/>
                <a:gd name="T74" fmla="*/ 2147483647 w 204"/>
                <a:gd name="T75" fmla="*/ 2147483647 h 82"/>
                <a:gd name="T76" fmla="*/ 2147483647 w 204"/>
                <a:gd name="T77" fmla="*/ 2147483647 h 82"/>
                <a:gd name="T78" fmla="*/ 2147483647 w 204"/>
                <a:gd name="T79" fmla="*/ 2147483647 h 82"/>
                <a:gd name="T80" fmla="*/ 2147483647 w 204"/>
                <a:gd name="T81" fmla="*/ 2147483647 h 82"/>
                <a:gd name="T82" fmla="*/ 2147483647 w 204"/>
                <a:gd name="T83" fmla="*/ 2147483647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82"/>
                <a:gd name="T128" fmla="*/ 204 w 204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" name="Freeform 45"/>
            <p:cNvSpPr/>
            <p:nvPr/>
          </p:nvSpPr>
          <p:spPr bwMode="auto">
            <a:xfrm>
              <a:off x="2735191" y="2417183"/>
              <a:ext cx="141832" cy="42478"/>
            </a:xfrm>
            <a:custGeom>
              <a:avLst/>
              <a:gdLst>
                <a:gd name="T0" fmla="*/ 0 w 96"/>
                <a:gd name="T1" fmla="*/ 2147483647 h 26"/>
                <a:gd name="T2" fmla="*/ 2147483647 w 96"/>
                <a:gd name="T3" fmla="*/ 2147483647 h 26"/>
                <a:gd name="T4" fmla="*/ 2147483647 w 96"/>
                <a:gd name="T5" fmla="*/ 2147483647 h 26"/>
                <a:gd name="T6" fmla="*/ 2147483647 w 96"/>
                <a:gd name="T7" fmla="*/ 2147483647 h 26"/>
                <a:gd name="T8" fmla="*/ 2147483647 w 96"/>
                <a:gd name="T9" fmla="*/ 2147483647 h 26"/>
                <a:gd name="T10" fmla="*/ 2147483647 w 96"/>
                <a:gd name="T11" fmla="*/ 2147483647 h 26"/>
                <a:gd name="T12" fmla="*/ 2147483647 w 96"/>
                <a:gd name="T13" fmla="*/ 2147483647 h 26"/>
                <a:gd name="T14" fmla="*/ 2147483647 w 96"/>
                <a:gd name="T15" fmla="*/ 2147483647 h 26"/>
                <a:gd name="T16" fmla="*/ 2147483647 w 96"/>
                <a:gd name="T17" fmla="*/ 2147483647 h 26"/>
                <a:gd name="T18" fmla="*/ 2147483647 w 96"/>
                <a:gd name="T19" fmla="*/ 2147483647 h 26"/>
                <a:gd name="T20" fmla="*/ 2147483647 w 96"/>
                <a:gd name="T21" fmla="*/ 2147483647 h 26"/>
                <a:gd name="T22" fmla="*/ 2147483647 w 96"/>
                <a:gd name="T23" fmla="*/ 2147483647 h 26"/>
                <a:gd name="T24" fmla="*/ 2147483647 w 96"/>
                <a:gd name="T25" fmla="*/ 2147483647 h 26"/>
                <a:gd name="T26" fmla="*/ 2147483647 w 96"/>
                <a:gd name="T27" fmla="*/ 0 h 26"/>
                <a:gd name="T28" fmla="*/ 2147483647 w 96"/>
                <a:gd name="T29" fmla="*/ 2147483647 h 26"/>
                <a:gd name="T30" fmla="*/ 2147483647 w 96"/>
                <a:gd name="T31" fmla="*/ 2147483647 h 26"/>
                <a:gd name="T32" fmla="*/ 2147483647 w 96"/>
                <a:gd name="T33" fmla="*/ 2147483647 h 26"/>
                <a:gd name="T34" fmla="*/ 2147483647 w 96"/>
                <a:gd name="T35" fmla="*/ 2147483647 h 26"/>
                <a:gd name="T36" fmla="*/ 2147483647 w 96"/>
                <a:gd name="T37" fmla="*/ 2147483647 h 26"/>
                <a:gd name="T38" fmla="*/ 2147483647 w 96"/>
                <a:gd name="T39" fmla="*/ 2147483647 h 26"/>
                <a:gd name="T40" fmla="*/ 2147483647 w 96"/>
                <a:gd name="T41" fmla="*/ 2147483647 h 26"/>
                <a:gd name="T42" fmla="*/ 0 w 96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26"/>
                <a:gd name="T68" fmla="*/ 96 w 9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" name="Freeform 46"/>
            <p:cNvSpPr/>
            <p:nvPr/>
          </p:nvSpPr>
          <p:spPr bwMode="auto">
            <a:xfrm>
              <a:off x="2799766" y="2435768"/>
              <a:ext cx="193722" cy="50443"/>
            </a:xfrm>
            <a:custGeom>
              <a:avLst/>
              <a:gdLst>
                <a:gd name="T0" fmla="*/ 2147483647 w 132"/>
                <a:gd name="T1" fmla="*/ 2147483647 h 32"/>
                <a:gd name="T2" fmla="*/ 2147483647 w 132"/>
                <a:gd name="T3" fmla="*/ 2147483647 h 32"/>
                <a:gd name="T4" fmla="*/ 2147483647 w 132"/>
                <a:gd name="T5" fmla="*/ 2147483647 h 32"/>
                <a:gd name="T6" fmla="*/ 2147483647 w 132"/>
                <a:gd name="T7" fmla="*/ 2147483647 h 32"/>
                <a:gd name="T8" fmla="*/ 2147483647 w 132"/>
                <a:gd name="T9" fmla="*/ 2147483647 h 32"/>
                <a:gd name="T10" fmla="*/ 2147483647 w 132"/>
                <a:gd name="T11" fmla="*/ 2147483647 h 32"/>
                <a:gd name="T12" fmla="*/ 0 w 132"/>
                <a:gd name="T13" fmla="*/ 2147483647 h 32"/>
                <a:gd name="T14" fmla="*/ 0 w 132"/>
                <a:gd name="T15" fmla="*/ 2147483647 h 32"/>
                <a:gd name="T16" fmla="*/ 2147483647 w 132"/>
                <a:gd name="T17" fmla="*/ 2147483647 h 32"/>
                <a:gd name="T18" fmla="*/ 2147483647 w 132"/>
                <a:gd name="T19" fmla="*/ 2147483647 h 32"/>
                <a:gd name="T20" fmla="*/ 2147483647 w 132"/>
                <a:gd name="T21" fmla="*/ 2147483647 h 32"/>
                <a:gd name="T22" fmla="*/ 2147483647 w 132"/>
                <a:gd name="T23" fmla="*/ 0 h 32"/>
                <a:gd name="T24" fmla="*/ 2147483647 w 132"/>
                <a:gd name="T25" fmla="*/ 2147483647 h 32"/>
                <a:gd name="T26" fmla="*/ 2147483647 w 132"/>
                <a:gd name="T27" fmla="*/ 2147483647 h 32"/>
                <a:gd name="T28" fmla="*/ 2147483647 w 132"/>
                <a:gd name="T29" fmla="*/ 2147483647 h 32"/>
                <a:gd name="T30" fmla="*/ 2147483647 w 132"/>
                <a:gd name="T31" fmla="*/ 2147483647 h 32"/>
                <a:gd name="T32" fmla="*/ 2147483647 w 132"/>
                <a:gd name="T33" fmla="*/ 2147483647 h 32"/>
                <a:gd name="T34" fmla="*/ 2147483647 w 132"/>
                <a:gd name="T35" fmla="*/ 2147483647 h 32"/>
                <a:gd name="T36" fmla="*/ 2147483647 w 132"/>
                <a:gd name="T37" fmla="*/ 2147483647 h 32"/>
                <a:gd name="T38" fmla="*/ 2147483647 w 132"/>
                <a:gd name="T39" fmla="*/ 2147483647 h 32"/>
                <a:gd name="T40" fmla="*/ 2147483647 w 132"/>
                <a:gd name="T41" fmla="*/ 2147483647 h 32"/>
                <a:gd name="T42" fmla="*/ 2147483647 w 132"/>
                <a:gd name="T43" fmla="*/ 2147483647 h 32"/>
                <a:gd name="T44" fmla="*/ 2147483647 w 132"/>
                <a:gd name="T45" fmla="*/ 0 h 32"/>
                <a:gd name="T46" fmla="*/ 2147483647 w 132"/>
                <a:gd name="T47" fmla="*/ 0 h 32"/>
                <a:gd name="T48" fmla="*/ 2147483647 w 132"/>
                <a:gd name="T49" fmla="*/ 2147483647 h 32"/>
                <a:gd name="T50" fmla="*/ 2147483647 w 132"/>
                <a:gd name="T51" fmla="*/ 2147483647 h 32"/>
                <a:gd name="T52" fmla="*/ 2147483647 w 132"/>
                <a:gd name="T53" fmla="*/ 2147483647 h 32"/>
                <a:gd name="T54" fmla="*/ 2147483647 w 132"/>
                <a:gd name="T55" fmla="*/ 2147483647 h 32"/>
                <a:gd name="T56" fmla="*/ 2147483647 w 132"/>
                <a:gd name="T57" fmla="*/ 2147483647 h 32"/>
                <a:gd name="T58" fmla="*/ 2147483647 w 132"/>
                <a:gd name="T59" fmla="*/ 2147483647 h 32"/>
                <a:gd name="T60" fmla="*/ 2147483647 w 132"/>
                <a:gd name="T61" fmla="*/ 2147483647 h 32"/>
                <a:gd name="T62" fmla="*/ 2147483647 w 132"/>
                <a:gd name="T63" fmla="*/ 2147483647 h 32"/>
                <a:gd name="T64" fmla="*/ 2147483647 w 132"/>
                <a:gd name="T65" fmla="*/ 2147483647 h 32"/>
                <a:gd name="T66" fmla="*/ 2147483647 w 132"/>
                <a:gd name="T67" fmla="*/ 2147483647 h 32"/>
                <a:gd name="T68" fmla="*/ 2147483647 w 132"/>
                <a:gd name="T69" fmla="*/ 2147483647 h 32"/>
                <a:gd name="T70" fmla="*/ 2147483647 w 132"/>
                <a:gd name="T71" fmla="*/ 2147483647 h 32"/>
                <a:gd name="T72" fmla="*/ 2147483647 w 132"/>
                <a:gd name="T73" fmla="*/ 2147483647 h 32"/>
                <a:gd name="T74" fmla="*/ 2147483647 w 132"/>
                <a:gd name="T75" fmla="*/ 2147483647 h 32"/>
                <a:gd name="T76" fmla="*/ 2147483647 w 132"/>
                <a:gd name="T77" fmla="*/ 2147483647 h 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32"/>
                <a:gd name="T119" fmla="*/ 132 w 132"/>
                <a:gd name="T120" fmla="*/ 32 h 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" name="Freeform 47"/>
            <p:cNvSpPr/>
            <p:nvPr/>
          </p:nvSpPr>
          <p:spPr bwMode="auto">
            <a:xfrm>
              <a:off x="2908158" y="2390634"/>
              <a:ext cx="93402" cy="29203"/>
            </a:xfrm>
            <a:custGeom>
              <a:avLst/>
              <a:gdLst>
                <a:gd name="T0" fmla="*/ 2147483647 w 64"/>
                <a:gd name="T1" fmla="*/ 2147483647 h 18"/>
                <a:gd name="T2" fmla="*/ 2147483647 w 64"/>
                <a:gd name="T3" fmla="*/ 2147483647 h 18"/>
                <a:gd name="T4" fmla="*/ 0 w 64"/>
                <a:gd name="T5" fmla="*/ 2147483647 h 18"/>
                <a:gd name="T6" fmla="*/ 2147483647 w 64"/>
                <a:gd name="T7" fmla="*/ 2147483647 h 18"/>
                <a:gd name="T8" fmla="*/ 2147483647 w 64"/>
                <a:gd name="T9" fmla="*/ 2147483647 h 18"/>
                <a:gd name="T10" fmla="*/ 2147483647 w 64"/>
                <a:gd name="T11" fmla="*/ 2147483647 h 18"/>
                <a:gd name="T12" fmla="*/ 2147483647 w 64"/>
                <a:gd name="T13" fmla="*/ 2147483647 h 18"/>
                <a:gd name="T14" fmla="*/ 2147483647 w 64"/>
                <a:gd name="T15" fmla="*/ 2147483647 h 18"/>
                <a:gd name="T16" fmla="*/ 2147483647 w 64"/>
                <a:gd name="T17" fmla="*/ 0 h 18"/>
                <a:gd name="T18" fmla="*/ 2147483647 w 64"/>
                <a:gd name="T19" fmla="*/ 2147483647 h 18"/>
                <a:gd name="T20" fmla="*/ 2147483647 w 64"/>
                <a:gd name="T21" fmla="*/ 2147483647 h 18"/>
                <a:gd name="T22" fmla="*/ 2147483647 w 64"/>
                <a:gd name="T23" fmla="*/ 2147483647 h 18"/>
                <a:gd name="T24" fmla="*/ 2147483647 w 64"/>
                <a:gd name="T25" fmla="*/ 2147483647 h 18"/>
                <a:gd name="T26" fmla="*/ 2147483647 w 64"/>
                <a:gd name="T27" fmla="*/ 2147483647 h 18"/>
                <a:gd name="T28" fmla="*/ 2147483647 w 64"/>
                <a:gd name="T29" fmla="*/ 2147483647 h 18"/>
                <a:gd name="T30" fmla="*/ 2147483647 w 64"/>
                <a:gd name="T31" fmla="*/ 2147483647 h 18"/>
                <a:gd name="T32" fmla="*/ 2147483647 w 64"/>
                <a:gd name="T33" fmla="*/ 2147483647 h 18"/>
                <a:gd name="T34" fmla="*/ 2147483647 w 6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8"/>
                <a:gd name="T56" fmla="*/ 64 w 6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" name="Freeform 48"/>
            <p:cNvSpPr/>
            <p:nvPr/>
          </p:nvSpPr>
          <p:spPr bwMode="auto">
            <a:xfrm>
              <a:off x="2970426" y="2496830"/>
              <a:ext cx="107239" cy="66372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2147483647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0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2147483647 w 74"/>
                <a:gd name="T49" fmla="*/ 2147483647 h 42"/>
                <a:gd name="T50" fmla="*/ 2147483647 w 74"/>
                <a:gd name="T51" fmla="*/ 2147483647 h 42"/>
                <a:gd name="T52" fmla="*/ 2147483647 w 74"/>
                <a:gd name="T53" fmla="*/ 2147483647 h 42"/>
                <a:gd name="T54" fmla="*/ 2147483647 w 74"/>
                <a:gd name="T55" fmla="*/ 2147483647 h 42"/>
                <a:gd name="T56" fmla="*/ 2147483647 w 74"/>
                <a:gd name="T57" fmla="*/ 2147483647 h 42"/>
                <a:gd name="T58" fmla="*/ 2147483647 w 74"/>
                <a:gd name="T59" fmla="*/ 2147483647 h 42"/>
                <a:gd name="T60" fmla="*/ 2147483647 w 74"/>
                <a:gd name="T61" fmla="*/ 2147483647 h 42"/>
                <a:gd name="T62" fmla="*/ 2147483647 w 74"/>
                <a:gd name="T63" fmla="*/ 2147483647 h 42"/>
                <a:gd name="T64" fmla="*/ 2147483647 w 74"/>
                <a:gd name="T65" fmla="*/ 2147483647 h 42"/>
                <a:gd name="T66" fmla="*/ 2147483647 w 74"/>
                <a:gd name="T67" fmla="*/ 0 h 42"/>
                <a:gd name="T68" fmla="*/ 2147483647 w 74"/>
                <a:gd name="T69" fmla="*/ 2147483647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42"/>
                <a:gd name="T107" fmla="*/ 74 w 74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" name="Freeform 49"/>
            <p:cNvSpPr/>
            <p:nvPr/>
          </p:nvSpPr>
          <p:spPr bwMode="auto">
            <a:xfrm>
              <a:off x="2950823" y="2593733"/>
              <a:ext cx="56503" cy="34513"/>
            </a:xfrm>
            <a:custGeom>
              <a:avLst/>
              <a:gdLst>
                <a:gd name="T0" fmla="*/ 2147483647 w 40"/>
                <a:gd name="T1" fmla="*/ 2147483647 h 22"/>
                <a:gd name="T2" fmla="*/ 2147483647 w 40"/>
                <a:gd name="T3" fmla="*/ 2147483647 h 22"/>
                <a:gd name="T4" fmla="*/ 2147483647 w 40"/>
                <a:gd name="T5" fmla="*/ 2147483647 h 22"/>
                <a:gd name="T6" fmla="*/ 0 w 40"/>
                <a:gd name="T7" fmla="*/ 2147483647 h 22"/>
                <a:gd name="T8" fmla="*/ 2147483647 w 40"/>
                <a:gd name="T9" fmla="*/ 2147483647 h 22"/>
                <a:gd name="T10" fmla="*/ 2147483647 w 40"/>
                <a:gd name="T11" fmla="*/ 2147483647 h 22"/>
                <a:gd name="T12" fmla="*/ 2147483647 w 40"/>
                <a:gd name="T13" fmla="*/ 0 h 22"/>
                <a:gd name="T14" fmla="*/ 2147483647 w 40"/>
                <a:gd name="T15" fmla="*/ 2147483647 h 22"/>
                <a:gd name="T16" fmla="*/ 2147483647 w 40"/>
                <a:gd name="T17" fmla="*/ 2147483647 h 22"/>
                <a:gd name="T18" fmla="*/ 2147483647 w 40"/>
                <a:gd name="T19" fmla="*/ 2147483647 h 22"/>
                <a:gd name="T20" fmla="*/ 2147483647 w 40"/>
                <a:gd name="T21" fmla="*/ 2147483647 h 22"/>
                <a:gd name="T22" fmla="*/ 2147483647 w 40"/>
                <a:gd name="T23" fmla="*/ 2147483647 h 22"/>
                <a:gd name="T24" fmla="*/ 2147483647 w 40"/>
                <a:gd name="T25" fmla="*/ 2147483647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" name="Freeform 50"/>
            <p:cNvSpPr/>
            <p:nvPr/>
          </p:nvSpPr>
          <p:spPr bwMode="auto">
            <a:xfrm>
              <a:off x="3073053" y="2697274"/>
              <a:ext cx="117617" cy="66372"/>
            </a:xfrm>
            <a:custGeom>
              <a:avLst/>
              <a:gdLst>
                <a:gd name="T0" fmla="*/ 2147483647 w 80"/>
                <a:gd name="T1" fmla="*/ 2147483647 h 42"/>
                <a:gd name="T2" fmla="*/ 2147483647 w 80"/>
                <a:gd name="T3" fmla="*/ 2147483647 h 42"/>
                <a:gd name="T4" fmla="*/ 2147483647 w 80"/>
                <a:gd name="T5" fmla="*/ 2147483647 h 42"/>
                <a:gd name="T6" fmla="*/ 2147483647 w 80"/>
                <a:gd name="T7" fmla="*/ 2147483647 h 42"/>
                <a:gd name="T8" fmla="*/ 2147483647 w 80"/>
                <a:gd name="T9" fmla="*/ 2147483647 h 42"/>
                <a:gd name="T10" fmla="*/ 2147483647 w 80"/>
                <a:gd name="T11" fmla="*/ 2147483647 h 42"/>
                <a:gd name="T12" fmla="*/ 2147483647 w 80"/>
                <a:gd name="T13" fmla="*/ 2147483647 h 42"/>
                <a:gd name="T14" fmla="*/ 2147483647 w 80"/>
                <a:gd name="T15" fmla="*/ 2147483647 h 42"/>
                <a:gd name="T16" fmla="*/ 2147483647 w 80"/>
                <a:gd name="T17" fmla="*/ 2147483647 h 42"/>
                <a:gd name="T18" fmla="*/ 2147483647 w 80"/>
                <a:gd name="T19" fmla="*/ 2147483647 h 42"/>
                <a:gd name="T20" fmla="*/ 2147483647 w 80"/>
                <a:gd name="T21" fmla="*/ 2147483647 h 42"/>
                <a:gd name="T22" fmla="*/ 2147483647 w 80"/>
                <a:gd name="T23" fmla="*/ 2147483647 h 42"/>
                <a:gd name="T24" fmla="*/ 2147483647 w 80"/>
                <a:gd name="T25" fmla="*/ 2147483647 h 42"/>
                <a:gd name="T26" fmla="*/ 2147483647 w 80"/>
                <a:gd name="T27" fmla="*/ 2147483647 h 42"/>
                <a:gd name="T28" fmla="*/ 0 w 80"/>
                <a:gd name="T29" fmla="*/ 2147483647 h 42"/>
                <a:gd name="T30" fmla="*/ 2147483647 w 80"/>
                <a:gd name="T31" fmla="*/ 2147483647 h 42"/>
                <a:gd name="T32" fmla="*/ 2147483647 w 80"/>
                <a:gd name="T33" fmla="*/ 2147483647 h 42"/>
                <a:gd name="T34" fmla="*/ 2147483647 w 80"/>
                <a:gd name="T35" fmla="*/ 0 h 42"/>
                <a:gd name="T36" fmla="*/ 2147483647 w 80"/>
                <a:gd name="T37" fmla="*/ 2147483647 h 42"/>
                <a:gd name="T38" fmla="*/ 2147483647 w 80"/>
                <a:gd name="T39" fmla="*/ 2147483647 h 42"/>
                <a:gd name="T40" fmla="*/ 2147483647 w 80"/>
                <a:gd name="T41" fmla="*/ 2147483647 h 42"/>
                <a:gd name="T42" fmla="*/ 2147483647 w 80"/>
                <a:gd name="T43" fmla="*/ 2147483647 h 42"/>
                <a:gd name="T44" fmla="*/ 2147483647 w 80"/>
                <a:gd name="T45" fmla="*/ 2147483647 h 42"/>
                <a:gd name="T46" fmla="*/ 2147483647 w 80"/>
                <a:gd name="T47" fmla="*/ 2147483647 h 42"/>
                <a:gd name="T48" fmla="*/ 2147483647 w 80"/>
                <a:gd name="T49" fmla="*/ 2147483647 h 42"/>
                <a:gd name="T50" fmla="*/ 2147483647 w 80"/>
                <a:gd name="T51" fmla="*/ 2147483647 h 42"/>
                <a:gd name="T52" fmla="*/ 2147483647 w 80"/>
                <a:gd name="T53" fmla="*/ 2147483647 h 42"/>
                <a:gd name="T54" fmla="*/ 2147483647 w 80"/>
                <a:gd name="T55" fmla="*/ 2147483647 h 42"/>
                <a:gd name="T56" fmla="*/ 2147483647 w 80"/>
                <a:gd name="T57" fmla="*/ 2147483647 h 42"/>
                <a:gd name="T58" fmla="*/ 2147483647 w 8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42"/>
                <a:gd name="T92" fmla="*/ 80 w 8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" name="Freeform 51"/>
            <p:cNvSpPr/>
            <p:nvPr/>
          </p:nvSpPr>
          <p:spPr bwMode="auto">
            <a:xfrm>
              <a:off x="3028081" y="2435768"/>
              <a:ext cx="96861" cy="38495"/>
            </a:xfrm>
            <a:custGeom>
              <a:avLst/>
              <a:gdLst>
                <a:gd name="T0" fmla="*/ 2147483647 w 66"/>
                <a:gd name="T1" fmla="*/ 2147483647 h 24"/>
                <a:gd name="T2" fmla="*/ 2147483647 w 66"/>
                <a:gd name="T3" fmla="*/ 2147483647 h 24"/>
                <a:gd name="T4" fmla="*/ 2147483647 w 66"/>
                <a:gd name="T5" fmla="*/ 2147483647 h 24"/>
                <a:gd name="T6" fmla="*/ 2147483647 w 66"/>
                <a:gd name="T7" fmla="*/ 2147483647 h 24"/>
                <a:gd name="T8" fmla="*/ 2147483647 w 66"/>
                <a:gd name="T9" fmla="*/ 2147483647 h 24"/>
                <a:gd name="T10" fmla="*/ 2147483647 w 66"/>
                <a:gd name="T11" fmla="*/ 2147483647 h 24"/>
                <a:gd name="T12" fmla="*/ 2147483647 w 66"/>
                <a:gd name="T13" fmla="*/ 2147483647 h 24"/>
                <a:gd name="T14" fmla="*/ 2147483647 w 66"/>
                <a:gd name="T15" fmla="*/ 2147483647 h 24"/>
                <a:gd name="T16" fmla="*/ 2147483647 w 66"/>
                <a:gd name="T17" fmla="*/ 2147483647 h 24"/>
                <a:gd name="T18" fmla="*/ 2147483647 w 66"/>
                <a:gd name="T19" fmla="*/ 2147483647 h 24"/>
                <a:gd name="T20" fmla="*/ 2147483647 w 66"/>
                <a:gd name="T21" fmla="*/ 0 h 24"/>
                <a:gd name="T22" fmla="*/ 2147483647 w 66"/>
                <a:gd name="T23" fmla="*/ 0 h 24"/>
                <a:gd name="T24" fmla="*/ 2147483647 w 66"/>
                <a:gd name="T25" fmla="*/ 2147483647 h 24"/>
                <a:gd name="T26" fmla="*/ 2147483647 w 66"/>
                <a:gd name="T27" fmla="*/ 2147483647 h 24"/>
                <a:gd name="T28" fmla="*/ 2147483647 w 66"/>
                <a:gd name="T29" fmla="*/ 0 h 24"/>
                <a:gd name="T30" fmla="*/ 2147483647 w 66"/>
                <a:gd name="T31" fmla="*/ 2147483647 h 24"/>
                <a:gd name="T32" fmla="*/ 2147483647 w 66"/>
                <a:gd name="T33" fmla="*/ 2147483647 h 24"/>
                <a:gd name="T34" fmla="*/ 2147483647 w 66"/>
                <a:gd name="T35" fmla="*/ 2147483647 h 24"/>
                <a:gd name="T36" fmla="*/ 2147483647 w 66"/>
                <a:gd name="T37" fmla="*/ 2147483647 h 24"/>
                <a:gd name="T38" fmla="*/ 2147483647 w 66"/>
                <a:gd name="T39" fmla="*/ 2147483647 h 24"/>
                <a:gd name="T40" fmla="*/ 2147483647 w 66"/>
                <a:gd name="T41" fmla="*/ 2147483647 h 24"/>
                <a:gd name="T42" fmla="*/ 2147483647 w 66"/>
                <a:gd name="T43" fmla="*/ 2147483647 h 24"/>
                <a:gd name="T44" fmla="*/ 2147483647 w 66"/>
                <a:gd name="T45" fmla="*/ 2147483647 h 24"/>
                <a:gd name="T46" fmla="*/ 2147483647 w 66"/>
                <a:gd name="T47" fmla="*/ 2147483647 h 24"/>
                <a:gd name="T48" fmla="*/ 2147483647 w 66"/>
                <a:gd name="T49" fmla="*/ 2147483647 h 24"/>
                <a:gd name="T50" fmla="*/ 2147483647 w 66"/>
                <a:gd name="T51" fmla="*/ 2147483647 h 24"/>
                <a:gd name="T52" fmla="*/ 2147483647 w 66"/>
                <a:gd name="T53" fmla="*/ 2147483647 h 24"/>
                <a:gd name="T54" fmla="*/ 2147483647 w 66"/>
                <a:gd name="T55" fmla="*/ 2147483647 h 24"/>
                <a:gd name="T56" fmla="*/ 2147483647 w 66"/>
                <a:gd name="T57" fmla="*/ 2147483647 h 24"/>
                <a:gd name="T58" fmla="*/ 0 w 66"/>
                <a:gd name="T59" fmla="*/ 2147483647 h 24"/>
                <a:gd name="T60" fmla="*/ 0 w 66"/>
                <a:gd name="T61" fmla="*/ 2147483647 h 24"/>
                <a:gd name="T62" fmla="*/ 0 w 66"/>
                <a:gd name="T63" fmla="*/ 2147483647 h 24"/>
                <a:gd name="T64" fmla="*/ 2147483647 w 66"/>
                <a:gd name="T65" fmla="*/ 2147483647 h 24"/>
                <a:gd name="T66" fmla="*/ 2147483647 w 66"/>
                <a:gd name="T67" fmla="*/ 0 h 24"/>
                <a:gd name="T68" fmla="*/ 2147483647 w 66"/>
                <a:gd name="T69" fmla="*/ 2147483647 h 24"/>
                <a:gd name="T70" fmla="*/ 2147483647 w 66"/>
                <a:gd name="T71" fmla="*/ 2147483647 h 24"/>
                <a:gd name="T72" fmla="*/ 2147483647 w 66"/>
                <a:gd name="T73" fmla="*/ 2147483647 h 24"/>
                <a:gd name="T74" fmla="*/ 2147483647 w 66"/>
                <a:gd name="T75" fmla="*/ 2147483647 h 24"/>
                <a:gd name="T76" fmla="*/ 2147483647 w 66"/>
                <a:gd name="T77" fmla="*/ 2147483647 h 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24"/>
                <a:gd name="T119" fmla="*/ 66 w 66"/>
                <a:gd name="T120" fmla="*/ 24 h 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" name="Freeform 52"/>
            <p:cNvSpPr/>
            <p:nvPr/>
          </p:nvSpPr>
          <p:spPr bwMode="auto">
            <a:xfrm>
              <a:off x="3156077" y="2426475"/>
              <a:ext cx="237541" cy="59734"/>
            </a:xfrm>
            <a:custGeom>
              <a:avLst/>
              <a:gdLst>
                <a:gd name="T0" fmla="*/ 2147483647 w 164"/>
                <a:gd name="T1" fmla="*/ 2147483647 h 38"/>
                <a:gd name="T2" fmla="*/ 2147483647 w 164"/>
                <a:gd name="T3" fmla="*/ 2147483647 h 38"/>
                <a:gd name="T4" fmla="*/ 2147483647 w 164"/>
                <a:gd name="T5" fmla="*/ 2147483647 h 38"/>
                <a:gd name="T6" fmla="*/ 2147483647 w 164"/>
                <a:gd name="T7" fmla="*/ 2147483647 h 38"/>
                <a:gd name="T8" fmla="*/ 2147483647 w 164"/>
                <a:gd name="T9" fmla="*/ 2147483647 h 38"/>
                <a:gd name="T10" fmla="*/ 2147483647 w 164"/>
                <a:gd name="T11" fmla="*/ 2147483647 h 38"/>
                <a:gd name="T12" fmla="*/ 2147483647 w 164"/>
                <a:gd name="T13" fmla="*/ 2147483647 h 38"/>
                <a:gd name="T14" fmla="*/ 2147483647 w 164"/>
                <a:gd name="T15" fmla="*/ 2147483647 h 38"/>
                <a:gd name="T16" fmla="*/ 0 w 164"/>
                <a:gd name="T17" fmla="*/ 2147483647 h 38"/>
                <a:gd name="T18" fmla="*/ 2147483647 w 164"/>
                <a:gd name="T19" fmla="*/ 2147483647 h 38"/>
                <a:gd name="T20" fmla="*/ 2147483647 w 164"/>
                <a:gd name="T21" fmla="*/ 0 h 38"/>
                <a:gd name="T22" fmla="*/ 2147483647 w 164"/>
                <a:gd name="T23" fmla="*/ 2147483647 h 38"/>
                <a:gd name="T24" fmla="*/ 2147483647 w 164"/>
                <a:gd name="T25" fmla="*/ 2147483647 h 38"/>
                <a:gd name="T26" fmla="*/ 2147483647 w 164"/>
                <a:gd name="T27" fmla="*/ 2147483647 h 38"/>
                <a:gd name="T28" fmla="*/ 2147483647 w 164"/>
                <a:gd name="T29" fmla="*/ 2147483647 h 38"/>
                <a:gd name="T30" fmla="*/ 2147483647 w 164"/>
                <a:gd name="T31" fmla="*/ 2147483647 h 38"/>
                <a:gd name="T32" fmla="*/ 2147483647 w 164"/>
                <a:gd name="T33" fmla="*/ 2147483647 h 38"/>
                <a:gd name="T34" fmla="*/ 2147483647 w 164"/>
                <a:gd name="T35" fmla="*/ 2147483647 h 38"/>
                <a:gd name="T36" fmla="*/ 2147483647 w 164"/>
                <a:gd name="T37" fmla="*/ 2147483647 h 38"/>
                <a:gd name="T38" fmla="*/ 2147483647 w 164"/>
                <a:gd name="T39" fmla="*/ 2147483647 h 38"/>
                <a:gd name="T40" fmla="*/ 2147483647 w 164"/>
                <a:gd name="T41" fmla="*/ 2147483647 h 38"/>
                <a:gd name="T42" fmla="*/ 2147483647 w 164"/>
                <a:gd name="T43" fmla="*/ 2147483647 h 38"/>
                <a:gd name="T44" fmla="*/ 2147483647 w 164"/>
                <a:gd name="T45" fmla="*/ 2147483647 h 38"/>
                <a:gd name="T46" fmla="*/ 2147483647 w 164"/>
                <a:gd name="T47" fmla="*/ 2147483647 h 38"/>
                <a:gd name="T48" fmla="*/ 2147483647 w 164"/>
                <a:gd name="T49" fmla="*/ 2147483647 h 38"/>
                <a:gd name="T50" fmla="*/ 2147483647 w 164"/>
                <a:gd name="T51" fmla="*/ 2147483647 h 38"/>
                <a:gd name="T52" fmla="*/ 2147483647 w 164"/>
                <a:gd name="T53" fmla="*/ 2147483647 h 38"/>
                <a:gd name="T54" fmla="*/ 2147483647 w 164"/>
                <a:gd name="T55" fmla="*/ 2147483647 h 38"/>
                <a:gd name="T56" fmla="*/ 2147483647 w 164"/>
                <a:gd name="T57" fmla="*/ 2147483647 h 38"/>
                <a:gd name="T58" fmla="*/ 2147483647 w 164"/>
                <a:gd name="T59" fmla="*/ 2147483647 h 38"/>
                <a:gd name="T60" fmla="*/ 2147483647 w 164"/>
                <a:gd name="T61" fmla="*/ 2147483647 h 38"/>
                <a:gd name="T62" fmla="*/ 2147483647 w 164"/>
                <a:gd name="T63" fmla="*/ 2147483647 h 38"/>
                <a:gd name="T64" fmla="*/ 2147483647 w 164"/>
                <a:gd name="T65" fmla="*/ 2147483647 h 38"/>
                <a:gd name="T66" fmla="*/ 2147483647 w 164"/>
                <a:gd name="T67" fmla="*/ 2147483647 h 38"/>
                <a:gd name="T68" fmla="*/ 2147483647 w 164"/>
                <a:gd name="T69" fmla="*/ 2147483647 h 38"/>
                <a:gd name="T70" fmla="*/ 2147483647 w 164"/>
                <a:gd name="T71" fmla="*/ 2147483647 h 38"/>
                <a:gd name="T72" fmla="*/ 2147483647 w 164"/>
                <a:gd name="T73" fmla="*/ 2147483647 h 38"/>
                <a:gd name="T74" fmla="*/ 2147483647 w 164"/>
                <a:gd name="T75" fmla="*/ 2147483647 h 38"/>
                <a:gd name="T76" fmla="*/ 2147483647 w 164"/>
                <a:gd name="T77" fmla="*/ 2147483647 h 38"/>
                <a:gd name="T78" fmla="*/ 2147483647 w 164"/>
                <a:gd name="T79" fmla="*/ 2147483647 h 38"/>
                <a:gd name="T80" fmla="*/ 2147483647 w 164"/>
                <a:gd name="T81" fmla="*/ 2147483647 h 38"/>
                <a:gd name="T82" fmla="*/ 2147483647 w 164"/>
                <a:gd name="T83" fmla="*/ 2147483647 h 38"/>
                <a:gd name="T84" fmla="*/ 2147483647 w 164"/>
                <a:gd name="T85" fmla="*/ 2147483647 h 38"/>
                <a:gd name="T86" fmla="*/ 2147483647 w 164"/>
                <a:gd name="T87" fmla="*/ 2147483647 h 38"/>
                <a:gd name="T88" fmla="*/ 2147483647 w 164"/>
                <a:gd name="T89" fmla="*/ 2147483647 h 38"/>
                <a:gd name="T90" fmla="*/ 2147483647 w 164"/>
                <a:gd name="T91" fmla="*/ 2147483647 h 38"/>
                <a:gd name="T92" fmla="*/ 2147483647 w 164"/>
                <a:gd name="T93" fmla="*/ 2147483647 h 38"/>
                <a:gd name="T94" fmla="*/ 2147483647 w 164"/>
                <a:gd name="T95" fmla="*/ 2147483647 h 38"/>
                <a:gd name="T96" fmla="*/ 2147483647 w 164"/>
                <a:gd name="T97" fmla="*/ 2147483647 h 38"/>
                <a:gd name="T98" fmla="*/ 2147483647 w 164"/>
                <a:gd name="T99" fmla="*/ 2147483647 h 38"/>
                <a:gd name="T100" fmla="*/ 2147483647 w 164"/>
                <a:gd name="T101" fmla="*/ 2147483647 h 38"/>
                <a:gd name="T102" fmla="*/ 2147483647 w 164"/>
                <a:gd name="T103" fmla="*/ 2147483647 h 38"/>
                <a:gd name="T104" fmla="*/ 2147483647 w 164"/>
                <a:gd name="T105" fmla="*/ 2147483647 h 38"/>
                <a:gd name="T106" fmla="*/ 2147483647 w 164"/>
                <a:gd name="T107" fmla="*/ 2147483647 h 38"/>
                <a:gd name="T108" fmla="*/ 2147483647 w 164"/>
                <a:gd name="T109" fmla="*/ 2147483647 h 38"/>
                <a:gd name="T110" fmla="*/ 2147483647 w 164"/>
                <a:gd name="T111" fmla="*/ 2147483647 h 38"/>
                <a:gd name="T112" fmla="*/ 2147483647 w 164"/>
                <a:gd name="T113" fmla="*/ 2147483647 h 38"/>
                <a:gd name="T114" fmla="*/ 2147483647 w 164"/>
                <a:gd name="T115" fmla="*/ 2147483647 h 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"/>
                <a:gd name="T175" fmla="*/ 0 h 38"/>
                <a:gd name="T176" fmla="*/ 164 w 164"/>
                <a:gd name="T177" fmla="*/ 38 h 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" name="Freeform 53"/>
            <p:cNvSpPr/>
            <p:nvPr/>
          </p:nvSpPr>
          <p:spPr bwMode="auto">
            <a:xfrm>
              <a:off x="3118024" y="2460990"/>
              <a:ext cx="46124" cy="22567"/>
            </a:xfrm>
            <a:custGeom>
              <a:avLst/>
              <a:gdLst>
                <a:gd name="T0" fmla="*/ 2147483647 w 30"/>
                <a:gd name="T1" fmla="*/ 2147483647 h 14"/>
                <a:gd name="T2" fmla="*/ 2147483647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2147483647 h 14"/>
                <a:gd name="T8" fmla="*/ 2147483647 w 30"/>
                <a:gd name="T9" fmla="*/ 2147483647 h 14"/>
                <a:gd name="T10" fmla="*/ 0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0 h 14"/>
                <a:gd name="T16" fmla="*/ 2147483647 w 30"/>
                <a:gd name="T17" fmla="*/ 0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2147483647 w 30"/>
                <a:gd name="T23" fmla="*/ 2147483647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4"/>
                <a:gd name="T38" fmla="*/ 30 w 30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" name="Freeform 54"/>
            <p:cNvSpPr/>
            <p:nvPr/>
          </p:nvSpPr>
          <p:spPr bwMode="auto">
            <a:xfrm>
              <a:off x="3166455" y="2390634"/>
              <a:ext cx="51890" cy="29203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2147483647 w 36"/>
                <a:gd name="T11" fmla="*/ 2147483647 h 18"/>
                <a:gd name="T12" fmla="*/ 2147483647 w 36"/>
                <a:gd name="T13" fmla="*/ 2147483647 h 18"/>
                <a:gd name="T14" fmla="*/ 2147483647 w 36"/>
                <a:gd name="T15" fmla="*/ 2147483647 h 18"/>
                <a:gd name="T16" fmla="*/ 2147483647 w 36"/>
                <a:gd name="T17" fmla="*/ 2147483647 h 18"/>
                <a:gd name="T18" fmla="*/ 0 w 36"/>
                <a:gd name="T19" fmla="*/ 2147483647 h 18"/>
                <a:gd name="T20" fmla="*/ 2147483647 w 36"/>
                <a:gd name="T21" fmla="*/ 2147483647 h 18"/>
                <a:gd name="T22" fmla="*/ 2147483647 w 36"/>
                <a:gd name="T23" fmla="*/ 0 h 18"/>
                <a:gd name="T24" fmla="*/ 2147483647 w 36"/>
                <a:gd name="T25" fmla="*/ 0 h 18"/>
                <a:gd name="T26" fmla="*/ 2147483647 w 36"/>
                <a:gd name="T27" fmla="*/ 0 h 18"/>
                <a:gd name="T28" fmla="*/ 2147483647 w 36"/>
                <a:gd name="T29" fmla="*/ 2147483647 h 18"/>
                <a:gd name="T30" fmla="*/ 2147483647 w 36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18"/>
                <a:gd name="T50" fmla="*/ 36 w 3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" name="Freeform 55"/>
            <p:cNvSpPr/>
            <p:nvPr/>
          </p:nvSpPr>
          <p:spPr bwMode="auto">
            <a:xfrm>
              <a:off x="3234488" y="2314970"/>
              <a:ext cx="556952" cy="136727"/>
            </a:xfrm>
            <a:custGeom>
              <a:avLst/>
              <a:gdLst>
                <a:gd name="T0" fmla="*/ 2147483647 w 382"/>
                <a:gd name="T1" fmla="*/ 2147483647 h 86"/>
                <a:gd name="T2" fmla="*/ 2147483647 w 382"/>
                <a:gd name="T3" fmla="*/ 2147483647 h 86"/>
                <a:gd name="T4" fmla="*/ 2147483647 w 382"/>
                <a:gd name="T5" fmla="*/ 2147483647 h 86"/>
                <a:gd name="T6" fmla="*/ 2147483647 w 382"/>
                <a:gd name="T7" fmla="*/ 2147483647 h 86"/>
                <a:gd name="T8" fmla="*/ 2147483647 w 382"/>
                <a:gd name="T9" fmla="*/ 2147483647 h 86"/>
                <a:gd name="T10" fmla="*/ 2147483647 w 382"/>
                <a:gd name="T11" fmla="*/ 2147483647 h 86"/>
                <a:gd name="T12" fmla="*/ 2147483647 w 382"/>
                <a:gd name="T13" fmla="*/ 2147483647 h 86"/>
                <a:gd name="T14" fmla="*/ 2147483647 w 382"/>
                <a:gd name="T15" fmla="*/ 2147483647 h 86"/>
                <a:gd name="T16" fmla="*/ 2147483647 w 382"/>
                <a:gd name="T17" fmla="*/ 2147483647 h 86"/>
                <a:gd name="T18" fmla="*/ 2147483647 w 382"/>
                <a:gd name="T19" fmla="*/ 2147483647 h 86"/>
                <a:gd name="T20" fmla="*/ 2147483647 w 382"/>
                <a:gd name="T21" fmla="*/ 2147483647 h 86"/>
                <a:gd name="T22" fmla="*/ 2147483647 w 382"/>
                <a:gd name="T23" fmla="*/ 2147483647 h 86"/>
                <a:gd name="T24" fmla="*/ 2147483647 w 382"/>
                <a:gd name="T25" fmla="*/ 2147483647 h 86"/>
                <a:gd name="T26" fmla="*/ 2147483647 w 382"/>
                <a:gd name="T27" fmla="*/ 2147483647 h 86"/>
                <a:gd name="T28" fmla="*/ 2147483647 w 382"/>
                <a:gd name="T29" fmla="*/ 2147483647 h 86"/>
                <a:gd name="T30" fmla="*/ 2147483647 w 382"/>
                <a:gd name="T31" fmla="*/ 2147483647 h 86"/>
                <a:gd name="T32" fmla="*/ 2147483647 w 382"/>
                <a:gd name="T33" fmla="*/ 2147483647 h 86"/>
                <a:gd name="T34" fmla="*/ 2147483647 w 382"/>
                <a:gd name="T35" fmla="*/ 2147483647 h 86"/>
                <a:gd name="T36" fmla="*/ 2147483647 w 382"/>
                <a:gd name="T37" fmla="*/ 2147483647 h 86"/>
                <a:gd name="T38" fmla="*/ 2147483647 w 382"/>
                <a:gd name="T39" fmla="*/ 2147483647 h 86"/>
                <a:gd name="T40" fmla="*/ 2147483647 w 382"/>
                <a:gd name="T41" fmla="*/ 2147483647 h 86"/>
                <a:gd name="T42" fmla="*/ 2147483647 w 382"/>
                <a:gd name="T43" fmla="*/ 2147483647 h 86"/>
                <a:gd name="T44" fmla="*/ 2147483647 w 382"/>
                <a:gd name="T45" fmla="*/ 2147483647 h 86"/>
                <a:gd name="T46" fmla="*/ 2147483647 w 382"/>
                <a:gd name="T47" fmla="*/ 2147483647 h 86"/>
                <a:gd name="T48" fmla="*/ 2147483647 w 382"/>
                <a:gd name="T49" fmla="*/ 2147483647 h 86"/>
                <a:gd name="T50" fmla="*/ 2147483647 w 382"/>
                <a:gd name="T51" fmla="*/ 2147483647 h 86"/>
                <a:gd name="T52" fmla="*/ 0 w 382"/>
                <a:gd name="T53" fmla="*/ 2147483647 h 86"/>
                <a:gd name="T54" fmla="*/ 2147483647 w 382"/>
                <a:gd name="T55" fmla="*/ 2147483647 h 86"/>
                <a:gd name="T56" fmla="*/ 2147483647 w 382"/>
                <a:gd name="T57" fmla="*/ 2147483647 h 86"/>
                <a:gd name="T58" fmla="*/ 2147483647 w 382"/>
                <a:gd name="T59" fmla="*/ 2147483647 h 86"/>
                <a:gd name="T60" fmla="*/ 2147483647 w 382"/>
                <a:gd name="T61" fmla="*/ 2147483647 h 86"/>
                <a:gd name="T62" fmla="*/ 2147483647 w 382"/>
                <a:gd name="T63" fmla="*/ 2147483647 h 86"/>
                <a:gd name="T64" fmla="*/ 2147483647 w 382"/>
                <a:gd name="T65" fmla="*/ 2147483647 h 86"/>
                <a:gd name="T66" fmla="*/ 2147483647 w 382"/>
                <a:gd name="T67" fmla="*/ 2147483647 h 86"/>
                <a:gd name="T68" fmla="*/ 2147483647 w 382"/>
                <a:gd name="T69" fmla="*/ 2147483647 h 86"/>
                <a:gd name="T70" fmla="*/ 2147483647 w 382"/>
                <a:gd name="T71" fmla="*/ 2147483647 h 86"/>
                <a:gd name="T72" fmla="*/ 2147483647 w 382"/>
                <a:gd name="T73" fmla="*/ 2147483647 h 86"/>
                <a:gd name="T74" fmla="*/ 2147483647 w 382"/>
                <a:gd name="T75" fmla="*/ 2147483647 h 86"/>
                <a:gd name="T76" fmla="*/ 2147483647 w 382"/>
                <a:gd name="T77" fmla="*/ 2147483647 h 86"/>
                <a:gd name="T78" fmla="*/ 2147483647 w 382"/>
                <a:gd name="T79" fmla="*/ 2147483647 h 86"/>
                <a:gd name="T80" fmla="*/ 2147483647 w 382"/>
                <a:gd name="T81" fmla="*/ 2147483647 h 86"/>
                <a:gd name="T82" fmla="*/ 2147483647 w 382"/>
                <a:gd name="T83" fmla="*/ 2147483647 h 86"/>
                <a:gd name="T84" fmla="*/ 2147483647 w 382"/>
                <a:gd name="T85" fmla="*/ 2147483647 h 86"/>
                <a:gd name="T86" fmla="*/ 2147483647 w 382"/>
                <a:gd name="T87" fmla="*/ 2147483647 h 86"/>
                <a:gd name="T88" fmla="*/ 2147483647 w 382"/>
                <a:gd name="T89" fmla="*/ 2147483647 h 86"/>
                <a:gd name="T90" fmla="*/ 2147483647 w 382"/>
                <a:gd name="T91" fmla="*/ 2147483647 h 86"/>
                <a:gd name="T92" fmla="*/ 2147483647 w 382"/>
                <a:gd name="T93" fmla="*/ 2147483647 h 86"/>
                <a:gd name="T94" fmla="*/ 2147483647 w 382"/>
                <a:gd name="T95" fmla="*/ 2147483647 h 86"/>
                <a:gd name="T96" fmla="*/ 2147483647 w 382"/>
                <a:gd name="T97" fmla="*/ 0 h 86"/>
                <a:gd name="T98" fmla="*/ 2147483647 w 382"/>
                <a:gd name="T99" fmla="*/ 2147483647 h 86"/>
                <a:gd name="T100" fmla="*/ 2147483647 w 382"/>
                <a:gd name="T101" fmla="*/ 2147483647 h 86"/>
                <a:gd name="T102" fmla="*/ 2147483647 w 382"/>
                <a:gd name="T103" fmla="*/ 2147483647 h 86"/>
                <a:gd name="T104" fmla="*/ 2147483647 w 382"/>
                <a:gd name="T105" fmla="*/ 2147483647 h 86"/>
                <a:gd name="T106" fmla="*/ 2147483647 w 382"/>
                <a:gd name="T107" fmla="*/ 2147483647 h 86"/>
                <a:gd name="T108" fmla="*/ 2147483647 w 382"/>
                <a:gd name="T109" fmla="*/ 2147483647 h 86"/>
                <a:gd name="T110" fmla="*/ 2147483647 w 382"/>
                <a:gd name="T111" fmla="*/ 2147483647 h 86"/>
                <a:gd name="T112" fmla="*/ 2147483647 w 382"/>
                <a:gd name="T113" fmla="*/ 2147483647 h 86"/>
                <a:gd name="T114" fmla="*/ 2147483647 w 382"/>
                <a:gd name="T115" fmla="*/ 2147483647 h 86"/>
                <a:gd name="T116" fmla="*/ 2147483647 w 382"/>
                <a:gd name="T117" fmla="*/ 2147483647 h 86"/>
                <a:gd name="T118" fmla="*/ 2147483647 w 382"/>
                <a:gd name="T119" fmla="*/ 2147483647 h 86"/>
                <a:gd name="T120" fmla="*/ 2147483647 w 382"/>
                <a:gd name="T121" fmla="*/ 2147483647 h 86"/>
                <a:gd name="T122" fmla="*/ 2147483647 w 382"/>
                <a:gd name="T123" fmla="*/ 2147483647 h 86"/>
                <a:gd name="T124" fmla="*/ 2147483647 w 382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2"/>
                <a:gd name="T190" fmla="*/ 0 h 86"/>
                <a:gd name="T191" fmla="*/ 382 w 382"/>
                <a:gd name="T192" fmla="*/ 86 h 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" name="Freeform 56"/>
            <p:cNvSpPr/>
            <p:nvPr/>
          </p:nvSpPr>
          <p:spPr bwMode="auto">
            <a:xfrm>
              <a:off x="3151464" y="2502140"/>
              <a:ext cx="415120" cy="300003"/>
            </a:xfrm>
            <a:custGeom>
              <a:avLst/>
              <a:gdLst>
                <a:gd name="T0" fmla="*/ 2147483647 w 284"/>
                <a:gd name="T1" fmla="*/ 2147483647 h 190"/>
                <a:gd name="T2" fmla="*/ 2147483647 w 284"/>
                <a:gd name="T3" fmla="*/ 2147483647 h 190"/>
                <a:gd name="T4" fmla="*/ 2147483647 w 284"/>
                <a:gd name="T5" fmla="*/ 2147483647 h 190"/>
                <a:gd name="T6" fmla="*/ 2147483647 w 284"/>
                <a:gd name="T7" fmla="*/ 2147483647 h 190"/>
                <a:gd name="T8" fmla="*/ 2147483647 w 284"/>
                <a:gd name="T9" fmla="*/ 2147483647 h 190"/>
                <a:gd name="T10" fmla="*/ 2147483647 w 284"/>
                <a:gd name="T11" fmla="*/ 2147483647 h 190"/>
                <a:gd name="T12" fmla="*/ 2147483647 w 284"/>
                <a:gd name="T13" fmla="*/ 2147483647 h 190"/>
                <a:gd name="T14" fmla="*/ 2147483647 w 284"/>
                <a:gd name="T15" fmla="*/ 2147483647 h 190"/>
                <a:gd name="T16" fmla="*/ 2147483647 w 284"/>
                <a:gd name="T17" fmla="*/ 2147483647 h 190"/>
                <a:gd name="T18" fmla="*/ 2147483647 w 284"/>
                <a:gd name="T19" fmla="*/ 2147483647 h 190"/>
                <a:gd name="T20" fmla="*/ 2147483647 w 284"/>
                <a:gd name="T21" fmla="*/ 2147483647 h 190"/>
                <a:gd name="T22" fmla="*/ 2147483647 w 284"/>
                <a:gd name="T23" fmla="*/ 2147483647 h 190"/>
                <a:gd name="T24" fmla="*/ 2147483647 w 284"/>
                <a:gd name="T25" fmla="*/ 2147483647 h 190"/>
                <a:gd name="T26" fmla="*/ 2147483647 w 284"/>
                <a:gd name="T27" fmla="*/ 2147483647 h 190"/>
                <a:gd name="T28" fmla="*/ 2147483647 w 284"/>
                <a:gd name="T29" fmla="*/ 2147483647 h 190"/>
                <a:gd name="T30" fmla="*/ 2147483647 w 284"/>
                <a:gd name="T31" fmla="*/ 2147483647 h 190"/>
                <a:gd name="T32" fmla="*/ 2147483647 w 284"/>
                <a:gd name="T33" fmla="*/ 2147483647 h 190"/>
                <a:gd name="T34" fmla="*/ 2147483647 w 284"/>
                <a:gd name="T35" fmla="*/ 2147483647 h 190"/>
                <a:gd name="T36" fmla="*/ 2147483647 w 284"/>
                <a:gd name="T37" fmla="*/ 2147483647 h 190"/>
                <a:gd name="T38" fmla="*/ 2147483647 w 284"/>
                <a:gd name="T39" fmla="*/ 2147483647 h 190"/>
                <a:gd name="T40" fmla="*/ 2147483647 w 284"/>
                <a:gd name="T41" fmla="*/ 2147483647 h 190"/>
                <a:gd name="T42" fmla="*/ 2147483647 w 284"/>
                <a:gd name="T43" fmla="*/ 2147483647 h 190"/>
                <a:gd name="T44" fmla="*/ 2147483647 w 284"/>
                <a:gd name="T45" fmla="*/ 2147483647 h 190"/>
                <a:gd name="T46" fmla="*/ 2147483647 w 284"/>
                <a:gd name="T47" fmla="*/ 2147483647 h 190"/>
                <a:gd name="T48" fmla="*/ 2147483647 w 284"/>
                <a:gd name="T49" fmla="*/ 2147483647 h 190"/>
                <a:gd name="T50" fmla="*/ 2147483647 w 284"/>
                <a:gd name="T51" fmla="*/ 2147483647 h 190"/>
                <a:gd name="T52" fmla="*/ 2147483647 w 284"/>
                <a:gd name="T53" fmla="*/ 2147483647 h 190"/>
                <a:gd name="T54" fmla="*/ 2147483647 w 284"/>
                <a:gd name="T55" fmla="*/ 2147483647 h 190"/>
                <a:gd name="T56" fmla="*/ 2147483647 w 284"/>
                <a:gd name="T57" fmla="*/ 2147483647 h 190"/>
                <a:gd name="T58" fmla="*/ 2147483647 w 284"/>
                <a:gd name="T59" fmla="*/ 2147483647 h 190"/>
                <a:gd name="T60" fmla="*/ 2147483647 w 284"/>
                <a:gd name="T61" fmla="*/ 2147483647 h 190"/>
                <a:gd name="T62" fmla="*/ 2147483647 w 284"/>
                <a:gd name="T63" fmla="*/ 2147483647 h 190"/>
                <a:gd name="T64" fmla="*/ 2147483647 w 284"/>
                <a:gd name="T65" fmla="*/ 2147483647 h 190"/>
                <a:gd name="T66" fmla="*/ 2147483647 w 284"/>
                <a:gd name="T67" fmla="*/ 2147483647 h 190"/>
                <a:gd name="T68" fmla="*/ 2147483647 w 284"/>
                <a:gd name="T69" fmla="*/ 2147483647 h 190"/>
                <a:gd name="T70" fmla="*/ 2147483647 w 284"/>
                <a:gd name="T71" fmla="*/ 2147483647 h 190"/>
                <a:gd name="T72" fmla="*/ 2147483647 w 284"/>
                <a:gd name="T73" fmla="*/ 2147483647 h 190"/>
                <a:gd name="T74" fmla="*/ 2147483647 w 284"/>
                <a:gd name="T75" fmla="*/ 2147483647 h 190"/>
                <a:gd name="T76" fmla="*/ 2147483647 w 284"/>
                <a:gd name="T77" fmla="*/ 2147483647 h 190"/>
                <a:gd name="T78" fmla="*/ 2147483647 w 284"/>
                <a:gd name="T79" fmla="*/ 2147483647 h 190"/>
                <a:gd name="T80" fmla="*/ 2147483647 w 284"/>
                <a:gd name="T81" fmla="*/ 2147483647 h 190"/>
                <a:gd name="T82" fmla="*/ 2147483647 w 284"/>
                <a:gd name="T83" fmla="*/ 2147483647 h 190"/>
                <a:gd name="T84" fmla="*/ 2147483647 w 284"/>
                <a:gd name="T85" fmla="*/ 2147483647 h 190"/>
                <a:gd name="T86" fmla="*/ 2147483647 w 284"/>
                <a:gd name="T87" fmla="*/ 2147483647 h 190"/>
                <a:gd name="T88" fmla="*/ 2147483647 w 284"/>
                <a:gd name="T89" fmla="*/ 2147483647 h 190"/>
                <a:gd name="T90" fmla="*/ 2147483647 w 284"/>
                <a:gd name="T91" fmla="*/ 2147483647 h 190"/>
                <a:gd name="T92" fmla="*/ 2147483647 w 284"/>
                <a:gd name="T93" fmla="*/ 2147483647 h 190"/>
                <a:gd name="T94" fmla="*/ 2147483647 w 284"/>
                <a:gd name="T95" fmla="*/ 2147483647 h 190"/>
                <a:gd name="T96" fmla="*/ 2147483647 w 284"/>
                <a:gd name="T97" fmla="*/ 2147483647 h 190"/>
                <a:gd name="T98" fmla="*/ 2147483647 w 284"/>
                <a:gd name="T99" fmla="*/ 2147483647 h 190"/>
                <a:gd name="T100" fmla="*/ 2147483647 w 284"/>
                <a:gd name="T101" fmla="*/ 2147483647 h 190"/>
                <a:gd name="T102" fmla="*/ 2147483647 w 284"/>
                <a:gd name="T103" fmla="*/ 2147483647 h 190"/>
                <a:gd name="T104" fmla="*/ 2147483647 w 284"/>
                <a:gd name="T105" fmla="*/ 2147483647 h 190"/>
                <a:gd name="T106" fmla="*/ 2147483647 w 284"/>
                <a:gd name="T107" fmla="*/ 2147483647 h 190"/>
                <a:gd name="T108" fmla="*/ 2147483647 w 284"/>
                <a:gd name="T109" fmla="*/ 2147483647 h 190"/>
                <a:gd name="T110" fmla="*/ 2147483647 w 284"/>
                <a:gd name="T111" fmla="*/ 2147483647 h 190"/>
                <a:gd name="T112" fmla="*/ 2147483647 w 284"/>
                <a:gd name="T113" fmla="*/ 2147483647 h 190"/>
                <a:gd name="T114" fmla="*/ 2147483647 w 284"/>
                <a:gd name="T115" fmla="*/ 0 h 190"/>
                <a:gd name="T116" fmla="*/ 2147483647 w 284"/>
                <a:gd name="T117" fmla="*/ 2147483647 h 190"/>
                <a:gd name="T118" fmla="*/ 2147483647 w 284"/>
                <a:gd name="T119" fmla="*/ 2147483647 h 190"/>
                <a:gd name="T120" fmla="*/ 2147483647 w 284"/>
                <a:gd name="T121" fmla="*/ 2147483647 h 190"/>
                <a:gd name="T122" fmla="*/ 2147483647 w 284"/>
                <a:gd name="T123" fmla="*/ 2147483647 h 1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4"/>
                <a:gd name="T187" fmla="*/ 0 h 190"/>
                <a:gd name="T188" fmla="*/ 284 w 284"/>
                <a:gd name="T189" fmla="*/ 190 h 1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" name="Freeform 57"/>
            <p:cNvSpPr/>
            <p:nvPr/>
          </p:nvSpPr>
          <p:spPr bwMode="auto">
            <a:xfrm>
              <a:off x="3303675" y="2630901"/>
              <a:ext cx="47278" cy="29203"/>
            </a:xfrm>
            <a:custGeom>
              <a:avLst/>
              <a:gdLst>
                <a:gd name="T0" fmla="*/ 2147483647 w 32"/>
                <a:gd name="T1" fmla="*/ 2147483647 h 18"/>
                <a:gd name="T2" fmla="*/ 2147483647 w 32"/>
                <a:gd name="T3" fmla="*/ 0 h 18"/>
                <a:gd name="T4" fmla="*/ 2147483647 w 32"/>
                <a:gd name="T5" fmla="*/ 0 h 18"/>
                <a:gd name="T6" fmla="*/ 2147483647 w 32"/>
                <a:gd name="T7" fmla="*/ 2147483647 h 18"/>
                <a:gd name="T8" fmla="*/ 2147483647 w 32"/>
                <a:gd name="T9" fmla="*/ 2147483647 h 18"/>
                <a:gd name="T10" fmla="*/ 2147483647 w 32"/>
                <a:gd name="T11" fmla="*/ 2147483647 h 18"/>
                <a:gd name="T12" fmla="*/ 2147483647 w 32"/>
                <a:gd name="T13" fmla="*/ 2147483647 h 18"/>
                <a:gd name="T14" fmla="*/ 2147483647 w 32"/>
                <a:gd name="T15" fmla="*/ 2147483647 h 18"/>
                <a:gd name="T16" fmla="*/ 2147483647 w 32"/>
                <a:gd name="T17" fmla="*/ 2147483647 h 18"/>
                <a:gd name="T18" fmla="*/ 2147483647 w 32"/>
                <a:gd name="T19" fmla="*/ 2147483647 h 18"/>
                <a:gd name="T20" fmla="*/ 0 w 32"/>
                <a:gd name="T21" fmla="*/ 2147483647 h 18"/>
                <a:gd name="T22" fmla="*/ 2147483647 w 32"/>
                <a:gd name="T23" fmla="*/ 2147483647 h 18"/>
                <a:gd name="T24" fmla="*/ 2147483647 w 32"/>
                <a:gd name="T25" fmla="*/ 2147483647 h 18"/>
                <a:gd name="T26" fmla="*/ 2147483647 w 32"/>
                <a:gd name="T27" fmla="*/ 2147483647 h 18"/>
                <a:gd name="T28" fmla="*/ 2147483647 w 32"/>
                <a:gd name="T29" fmla="*/ 2147483647 h 18"/>
                <a:gd name="T30" fmla="*/ 2147483647 w 32"/>
                <a:gd name="T31" fmla="*/ 0 h 18"/>
                <a:gd name="T32" fmla="*/ 2147483647 w 32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18"/>
                <a:gd name="T53" fmla="*/ 32 w 32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" name="Freeform 59"/>
            <p:cNvSpPr/>
            <p:nvPr/>
          </p:nvSpPr>
          <p:spPr bwMode="auto">
            <a:xfrm>
              <a:off x="1955689" y="3152587"/>
              <a:ext cx="1276492" cy="687615"/>
            </a:xfrm>
            <a:custGeom>
              <a:avLst/>
              <a:gdLst>
                <a:gd name="T0" fmla="*/ 2147483647 w 872"/>
                <a:gd name="T1" fmla="*/ 2147483647 h 434"/>
                <a:gd name="T2" fmla="*/ 2147483647 w 872"/>
                <a:gd name="T3" fmla="*/ 2147483647 h 434"/>
                <a:gd name="T4" fmla="*/ 2147483647 w 872"/>
                <a:gd name="T5" fmla="*/ 2147483647 h 434"/>
                <a:gd name="T6" fmla="*/ 2147483647 w 872"/>
                <a:gd name="T7" fmla="*/ 2147483647 h 434"/>
                <a:gd name="T8" fmla="*/ 2147483647 w 872"/>
                <a:gd name="T9" fmla="*/ 2147483647 h 434"/>
                <a:gd name="T10" fmla="*/ 2147483647 w 872"/>
                <a:gd name="T11" fmla="*/ 2147483647 h 434"/>
                <a:gd name="T12" fmla="*/ 2147483647 w 872"/>
                <a:gd name="T13" fmla="*/ 2147483647 h 434"/>
                <a:gd name="T14" fmla="*/ 2147483647 w 872"/>
                <a:gd name="T15" fmla="*/ 2147483647 h 434"/>
                <a:gd name="T16" fmla="*/ 2147483647 w 872"/>
                <a:gd name="T17" fmla="*/ 2147483647 h 434"/>
                <a:gd name="T18" fmla="*/ 2147483647 w 872"/>
                <a:gd name="T19" fmla="*/ 2147483647 h 434"/>
                <a:gd name="T20" fmla="*/ 2147483647 w 872"/>
                <a:gd name="T21" fmla="*/ 2147483647 h 434"/>
                <a:gd name="T22" fmla="*/ 2147483647 w 872"/>
                <a:gd name="T23" fmla="*/ 2147483647 h 434"/>
                <a:gd name="T24" fmla="*/ 2147483647 w 872"/>
                <a:gd name="T25" fmla="*/ 2147483647 h 434"/>
                <a:gd name="T26" fmla="*/ 2147483647 w 872"/>
                <a:gd name="T27" fmla="*/ 2147483647 h 434"/>
                <a:gd name="T28" fmla="*/ 2147483647 w 872"/>
                <a:gd name="T29" fmla="*/ 2147483647 h 434"/>
                <a:gd name="T30" fmla="*/ 2147483647 w 872"/>
                <a:gd name="T31" fmla="*/ 2147483647 h 434"/>
                <a:gd name="T32" fmla="*/ 2147483647 w 872"/>
                <a:gd name="T33" fmla="*/ 2147483647 h 434"/>
                <a:gd name="T34" fmla="*/ 2147483647 w 872"/>
                <a:gd name="T35" fmla="*/ 2147483647 h 434"/>
                <a:gd name="T36" fmla="*/ 2147483647 w 872"/>
                <a:gd name="T37" fmla="*/ 2147483647 h 434"/>
                <a:gd name="T38" fmla="*/ 2147483647 w 872"/>
                <a:gd name="T39" fmla="*/ 2147483647 h 434"/>
                <a:gd name="T40" fmla="*/ 2147483647 w 872"/>
                <a:gd name="T41" fmla="*/ 2147483647 h 434"/>
                <a:gd name="T42" fmla="*/ 2147483647 w 872"/>
                <a:gd name="T43" fmla="*/ 2147483647 h 434"/>
                <a:gd name="T44" fmla="*/ 2147483647 w 872"/>
                <a:gd name="T45" fmla="*/ 2147483647 h 434"/>
                <a:gd name="T46" fmla="*/ 2147483647 w 872"/>
                <a:gd name="T47" fmla="*/ 2147483647 h 434"/>
                <a:gd name="T48" fmla="*/ 2147483647 w 872"/>
                <a:gd name="T49" fmla="*/ 2147483647 h 434"/>
                <a:gd name="T50" fmla="*/ 2147483647 w 872"/>
                <a:gd name="T51" fmla="*/ 2147483647 h 434"/>
                <a:gd name="T52" fmla="*/ 2147483647 w 872"/>
                <a:gd name="T53" fmla="*/ 2147483647 h 434"/>
                <a:gd name="T54" fmla="*/ 2147483647 w 872"/>
                <a:gd name="T55" fmla="*/ 2147483647 h 434"/>
                <a:gd name="T56" fmla="*/ 2147483647 w 872"/>
                <a:gd name="T57" fmla="*/ 2147483647 h 434"/>
                <a:gd name="T58" fmla="*/ 2147483647 w 872"/>
                <a:gd name="T59" fmla="*/ 2147483647 h 434"/>
                <a:gd name="T60" fmla="*/ 2147483647 w 872"/>
                <a:gd name="T61" fmla="*/ 2147483647 h 434"/>
                <a:gd name="T62" fmla="*/ 2147483647 w 872"/>
                <a:gd name="T63" fmla="*/ 2147483647 h 434"/>
                <a:gd name="T64" fmla="*/ 2147483647 w 872"/>
                <a:gd name="T65" fmla="*/ 2147483647 h 434"/>
                <a:gd name="T66" fmla="*/ 2147483647 w 872"/>
                <a:gd name="T67" fmla="*/ 2147483647 h 434"/>
                <a:gd name="T68" fmla="*/ 2147483647 w 872"/>
                <a:gd name="T69" fmla="*/ 2147483647 h 434"/>
                <a:gd name="T70" fmla="*/ 2147483647 w 872"/>
                <a:gd name="T71" fmla="*/ 2147483647 h 434"/>
                <a:gd name="T72" fmla="*/ 2147483647 w 872"/>
                <a:gd name="T73" fmla="*/ 2147483647 h 434"/>
                <a:gd name="T74" fmla="*/ 2147483647 w 872"/>
                <a:gd name="T75" fmla="*/ 2147483647 h 434"/>
                <a:gd name="T76" fmla="*/ 2147483647 w 872"/>
                <a:gd name="T77" fmla="*/ 2147483647 h 434"/>
                <a:gd name="T78" fmla="*/ 2147483647 w 872"/>
                <a:gd name="T79" fmla="*/ 2147483647 h 434"/>
                <a:gd name="T80" fmla="*/ 2147483647 w 872"/>
                <a:gd name="T81" fmla="*/ 2147483647 h 434"/>
                <a:gd name="T82" fmla="*/ 2147483647 w 872"/>
                <a:gd name="T83" fmla="*/ 2147483647 h 434"/>
                <a:gd name="T84" fmla="*/ 2147483647 w 872"/>
                <a:gd name="T85" fmla="*/ 2147483647 h 434"/>
                <a:gd name="T86" fmla="*/ 2147483647 w 872"/>
                <a:gd name="T87" fmla="*/ 2147483647 h 434"/>
                <a:gd name="T88" fmla="*/ 2147483647 w 872"/>
                <a:gd name="T89" fmla="*/ 2147483647 h 434"/>
                <a:gd name="T90" fmla="*/ 2147483647 w 872"/>
                <a:gd name="T91" fmla="*/ 2147483647 h 434"/>
                <a:gd name="T92" fmla="*/ 2147483647 w 872"/>
                <a:gd name="T93" fmla="*/ 2147483647 h 434"/>
                <a:gd name="T94" fmla="*/ 2147483647 w 872"/>
                <a:gd name="T95" fmla="*/ 2147483647 h 434"/>
                <a:gd name="T96" fmla="*/ 2147483647 w 872"/>
                <a:gd name="T97" fmla="*/ 2147483647 h 434"/>
                <a:gd name="T98" fmla="*/ 2147483647 w 872"/>
                <a:gd name="T99" fmla="*/ 2147483647 h 434"/>
                <a:gd name="T100" fmla="*/ 2147483647 w 872"/>
                <a:gd name="T101" fmla="*/ 2147483647 h 434"/>
                <a:gd name="T102" fmla="*/ 2147483647 w 872"/>
                <a:gd name="T103" fmla="*/ 2147483647 h 434"/>
                <a:gd name="T104" fmla="*/ 0 w 872"/>
                <a:gd name="T105" fmla="*/ 2147483647 h 434"/>
                <a:gd name="T106" fmla="*/ 2147483647 w 872"/>
                <a:gd name="T107" fmla="*/ 2147483647 h 434"/>
                <a:gd name="T108" fmla="*/ 2147483647 w 872"/>
                <a:gd name="T109" fmla="*/ 2147483647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2"/>
                <a:gd name="T166" fmla="*/ 0 h 434"/>
                <a:gd name="T167" fmla="*/ 872 w 872"/>
                <a:gd name="T168" fmla="*/ 434 h 4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" name="Freeform 60"/>
            <p:cNvSpPr/>
            <p:nvPr/>
          </p:nvSpPr>
          <p:spPr bwMode="auto">
            <a:xfrm>
              <a:off x="1403350" y="2564529"/>
              <a:ext cx="838311" cy="439383"/>
            </a:xfrm>
            <a:custGeom>
              <a:avLst/>
              <a:gdLst>
                <a:gd name="T0" fmla="*/ 2147483647 w 574"/>
                <a:gd name="T1" fmla="*/ 2147483647 h 278"/>
                <a:gd name="T2" fmla="*/ 2147483647 w 574"/>
                <a:gd name="T3" fmla="*/ 2147483647 h 278"/>
                <a:gd name="T4" fmla="*/ 2147483647 w 574"/>
                <a:gd name="T5" fmla="*/ 2147483647 h 278"/>
                <a:gd name="T6" fmla="*/ 2147483647 w 574"/>
                <a:gd name="T7" fmla="*/ 2147483647 h 278"/>
                <a:gd name="T8" fmla="*/ 2147483647 w 574"/>
                <a:gd name="T9" fmla="*/ 2147483647 h 278"/>
                <a:gd name="T10" fmla="*/ 2147483647 w 574"/>
                <a:gd name="T11" fmla="*/ 2147483647 h 278"/>
                <a:gd name="T12" fmla="*/ 2147483647 w 574"/>
                <a:gd name="T13" fmla="*/ 2147483647 h 278"/>
                <a:gd name="T14" fmla="*/ 2147483647 w 574"/>
                <a:gd name="T15" fmla="*/ 2147483647 h 278"/>
                <a:gd name="T16" fmla="*/ 2147483647 w 574"/>
                <a:gd name="T17" fmla="*/ 2147483647 h 278"/>
                <a:gd name="T18" fmla="*/ 2147483647 w 574"/>
                <a:gd name="T19" fmla="*/ 2147483647 h 278"/>
                <a:gd name="T20" fmla="*/ 2147483647 w 574"/>
                <a:gd name="T21" fmla="*/ 2147483647 h 278"/>
                <a:gd name="T22" fmla="*/ 2147483647 w 574"/>
                <a:gd name="T23" fmla="*/ 2147483647 h 278"/>
                <a:gd name="T24" fmla="*/ 2147483647 w 574"/>
                <a:gd name="T25" fmla="*/ 2147483647 h 278"/>
                <a:gd name="T26" fmla="*/ 2147483647 w 574"/>
                <a:gd name="T27" fmla="*/ 2147483647 h 278"/>
                <a:gd name="T28" fmla="*/ 2147483647 w 574"/>
                <a:gd name="T29" fmla="*/ 2147483647 h 278"/>
                <a:gd name="T30" fmla="*/ 2147483647 w 574"/>
                <a:gd name="T31" fmla="*/ 2147483647 h 278"/>
                <a:gd name="T32" fmla="*/ 2147483647 w 574"/>
                <a:gd name="T33" fmla="*/ 2147483647 h 278"/>
                <a:gd name="T34" fmla="*/ 2147483647 w 574"/>
                <a:gd name="T35" fmla="*/ 2147483647 h 278"/>
                <a:gd name="T36" fmla="*/ 2147483647 w 574"/>
                <a:gd name="T37" fmla="*/ 2147483647 h 278"/>
                <a:gd name="T38" fmla="*/ 2147483647 w 574"/>
                <a:gd name="T39" fmla="*/ 2147483647 h 278"/>
                <a:gd name="T40" fmla="*/ 2147483647 w 574"/>
                <a:gd name="T41" fmla="*/ 2147483647 h 278"/>
                <a:gd name="T42" fmla="*/ 2147483647 w 574"/>
                <a:gd name="T43" fmla="*/ 2147483647 h 278"/>
                <a:gd name="T44" fmla="*/ 2147483647 w 574"/>
                <a:gd name="T45" fmla="*/ 2147483647 h 278"/>
                <a:gd name="T46" fmla="*/ 2147483647 w 574"/>
                <a:gd name="T47" fmla="*/ 2147483647 h 278"/>
                <a:gd name="T48" fmla="*/ 2147483647 w 574"/>
                <a:gd name="T49" fmla="*/ 2147483647 h 278"/>
                <a:gd name="T50" fmla="*/ 2147483647 w 574"/>
                <a:gd name="T51" fmla="*/ 2147483647 h 278"/>
                <a:gd name="T52" fmla="*/ 2147483647 w 574"/>
                <a:gd name="T53" fmla="*/ 2147483647 h 278"/>
                <a:gd name="T54" fmla="*/ 2147483647 w 574"/>
                <a:gd name="T55" fmla="*/ 2147483647 h 278"/>
                <a:gd name="T56" fmla="*/ 2147483647 w 574"/>
                <a:gd name="T57" fmla="*/ 2147483647 h 278"/>
                <a:gd name="T58" fmla="*/ 2147483647 w 574"/>
                <a:gd name="T59" fmla="*/ 2147483647 h 278"/>
                <a:gd name="T60" fmla="*/ 2147483647 w 574"/>
                <a:gd name="T61" fmla="*/ 2147483647 h 278"/>
                <a:gd name="T62" fmla="*/ 2147483647 w 574"/>
                <a:gd name="T63" fmla="*/ 2147483647 h 278"/>
                <a:gd name="T64" fmla="*/ 2147483647 w 574"/>
                <a:gd name="T65" fmla="*/ 2147483647 h 278"/>
                <a:gd name="T66" fmla="*/ 2147483647 w 574"/>
                <a:gd name="T67" fmla="*/ 2147483647 h 278"/>
                <a:gd name="T68" fmla="*/ 2147483647 w 574"/>
                <a:gd name="T69" fmla="*/ 2147483647 h 278"/>
                <a:gd name="T70" fmla="*/ 2147483647 w 574"/>
                <a:gd name="T71" fmla="*/ 2147483647 h 278"/>
                <a:gd name="T72" fmla="*/ 2147483647 w 574"/>
                <a:gd name="T73" fmla="*/ 2147483647 h 278"/>
                <a:gd name="T74" fmla="*/ 2147483647 w 574"/>
                <a:gd name="T75" fmla="*/ 2147483647 h 278"/>
                <a:gd name="T76" fmla="*/ 2147483647 w 574"/>
                <a:gd name="T77" fmla="*/ 2147483647 h 278"/>
                <a:gd name="T78" fmla="*/ 2147483647 w 574"/>
                <a:gd name="T79" fmla="*/ 2147483647 h 278"/>
                <a:gd name="T80" fmla="*/ 2147483647 w 574"/>
                <a:gd name="T81" fmla="*/ 2147483647 h 278"/>
                <a:gd name="T82" fmla="*/ 2147483647 w 574"/>
                <a:gd name="T83" fmla="*/ 2147483647 h 278"/>
                <a:gd name="T84" fmla="*/ 2147483647 w 574"/>
                <a:gd name="T85" fmla="*/ 2147483647 h 278"/>
                <a:gd name="T86" fmla="*/ 2147483647 w 574"/>
                <a:gd name="T87" fmla="*/ 2147483647 h 278"/>
                <a:gd name="T88" fmla="*/ 2147483647 w 574"/>
                <a:gd name="T89" fmla="*/ 2147483647 h 278"/>
                <a:gd name="T90" fmla="*/ 2147483647 w 574"/>
                <a:gd name="T91" fmla="*/ 2147483647 h 278"/>
                <a:gd name="T92" fmla="*/ 2147483647 w 574"/>
                <a:gd name="T93" fmla="*/ 2147483647 h 278"/>
                <a:gd name="T94" fmla="*/ 2147483647 w 574"/>
                <a:gd name="T95" fmla="*/ 2147483647 h 278"/>
                <a:gd name="T96" fmla="*/ 2147483647 w 574"/>
                <a:gd name="T97" fmla="*/ 2147483647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4"/>
                <a:gd name="T148" fmla="*/ 0 h 278"/>
                <a:gd name="T149" fmla="*/ 574 w 574"/>
                <a:gd name="T150" fmla="*/ 278 h 2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" name="Freeform 66"/>
            <p:cNvSpPr/>
            <p:nvPr/>
          </p:nvSpPr>
          <p:spPr bwMode="auto">
            <a:xfrm>
              <a:off x="2022570" y="3625157"/>
              <a:ext cx="624986" cy="529649"/>
            </a:xfrm>
            <a:custGeom>
              <a:avLst/>
              <a:gdLst>
                <a:gd name="T0" fmla="*/ 2147483647 w 428"/>
                <a:gd name="T1" fmla="*/ 2147483647 h 336"/>
                <a:gd name="T2" fmla="*/ 2147483647 w 428"/>
                <a:gd name="T3" fmla="*/ 2147483647 h 336"/>
                <a:gd name="T4" fmla="*/ 2147483647 w 428"/>
                <a:gd name="T5" fmla="*/ 2147483647 h 336"/>
                <a:gd name="T6" fmla="*/ 2147483647 w 428"/>
                <a:gd name="T7" fmla="*/ 2147483647 h 336"/>
                <a:gd name="T8" fmla="*/ 2147483647 w 428"/>
                <a:gd name="T9" fmla="*/ 2147483647 h 336"/>
                <a:gd name="T10" fmla="*/ 2147483647 w 428"/>
                <a:gd name="T11" fmla="*/ 2147483647 h 336"/>
                <a:gd name="T12" fmla="*/ 2147483647 w 428"/>
                <a:gd name="T13" fmla="*/ 2147483647 h 336"/>
                <a:gd name="T14" fmla="*/ 2147483647 w 428"/>
                <a:gd name="T15" fmla="*/ 2147483647 h 336"/>
                <a:gd name="T16" fmla="*/ 2147483647 w 428"/>
                <a:gd name="T17" fmla="*/ 2147483647 h 336"/>
                <a:gd name="T18" fmla="*/ 2147483647 w 428"/>
                <a:gd name="T19" fmla="*/ 2147483647 h 336"/>
                <a:gd name="T20" fmla="*/ 2147483647 w 428"/>
                <a:gd name="T21" fmla="*/ 2147483647 h 336"/>
                <a:gd name="T22" fmla="*/ 2147483647 w 428"/>
                <a:gd name="T23" fmla="*/ 2147483647 h 336"/>
                <a:gd name="T24" fmla="*/ 2147483647 w 428"/>
                <a:gd name="T25" fmla="*/ 2147483647 h 336"/>
                <a:gd name="T26" fmla="*/ 2147483647 w 428"/>
                <a:gd name="T27" fmla="*/ 2147483647 h 336"/>
                <a:gd name="T28" fmla="*/ 2147483647 w 428"/>
                <a:gd name="T29" fmla="*/ 2147483647 h 336"/>
                <a:gd name="T30" fmla="*/ 2147483647 w 428"/>
                <a:gd name="T31" fmla="*/ 2147483647 h 336"/>
                <a:gd name="T32" fmla="*/ 2147483647 w 428"/>
                <a:gd name="T33" fmla="*/ 0 h 336"/>
                <a:gd name="T34" fmla="*/ 2147483647 w 428"/>
                <a:gd name="T35" fmla="*/ 2147483647 h 336"/>
                <a:gd name="T36" fmla="*/ 2147483647 w 428"/>
                <a:gd name="T37" fmla="*/ 2147483647 h 336"/>
                <a:gd name="T38" fmla="*/ 2147483647 w 428"/>
                <a:gd name="T39" fmla="*/ 2147483647 h 336"/>
                <a:gd name="T40" fmla="*/ 2147483647 w 428"/>
                <a:gd name="T41" fmla="*/ 2147483647 h 336"/>
                <a:gd name="T42" fmla="*/ 2147483647 w 428"/>
                <a:gd name="T43" fmla="*/ 2147483647 h 336"/>
                <a:gd name="T44" fmla="*/ 2147483647 w 428"/>
                <a:gd name="T45" fmla="*/ 2147483647 h 336"/>
                <a:gd name="T46" fmla="*/ 2147483647 w 428"/>
                <a:gd name="T47" fmla="*/ 2147483647 h 336"/>
                <a:gd name="T48" fmla="*/ 2147483647 w 428"/>
                <a:gd name="T49" fmla="*/ 2147483647 h 336"/>
                <a:gd name="T50" fmla="*/ 2147483647 w 428"/>
                <a:gd name="T51" fmla="*/ 2147483647 h 336"/>
                <a:gd name="T52" fmla="*/ 2147483647 w 428"/>
                <a:gd name="T53" fmla="*/ 2147483647 h 336"/>
                <a:gd name="T54" fmla="*/ 2147483647 w 428"/>
                <a:gd name="T55" fmla="*/ 2147483647 h 336"/>
                <a:gd name="T56" fmla="*/ 2147483647 w 428"/>
                <a:gd name="T57" fmla="*/ 2147483647 h 336"/>
                <a:gd name="T58" fmla="*/ 2147483647 w 428"/>
                <a:gd name="T59" fmla="*/ 2147483647 h 336"/>
                <a:gd name="T60" fmla="*/ 2147483647 w 428"/>
                <a:gd name="T61" fmla="*/ 2147483647 h 336"/>
                <a:gd name="T62" fmla="*/ 2147483647 w 428"/>
                <a:gd name="T63" fmla="*/ 2147483647 h 336"/>
                <a:gd name="T64" fmla="*/ 2147483647 w 428"/>
                <a:gd name="T65" fmla="*/ 2147483647 h 336"/>
                <a:gd name="T66" fmla="*/ 2147483647 w 428"/>
                <a:gd name="T67" fmla="*/ 2147483647 h 336"/>
                <a:gd name="T68" fmla="*/ 2147483647 w 428"/>
                <a:gd name="T69" fmla="*/ 2147483647 h 336"/>
                <a:gd name="T70" fmla="*/ 2147483647 w 428"/>
                <a:gd name="T71" fmla="*/ 2147483647 h 336"/>
                <a:gd name="T72" fmla="*/ 2147483647 w 428"/>
                <a:gd name="T73" fmla="*/ 2147483647 h 336"/>
                <a:gd name="T74" fmla="*/ 2147483647 w 428"/>
                <a:gd name="T75" fmla="*/ 2147483647 h 336"/>
                <a:gd name="T76" fmla="*/ 2147483647 w 428"/>
                <a:gd name="T77" fmla="*/ 2147483647 h 336"/>
                <a:gd name="T78" fmla="*/ 2147483647 w 428"/>
                <a:gd name="T79" fmla="*/ 2147483647 h 336"/>
                <a:gd name="T80" fmla="*/ 2147483647 w 428"/>
                <a:gd name="T81" fmla="*/ 2147483647 h 336"/>
                <a:gd name="T82" fmla="*/ 2147483647 w 428"/>
                <a:gd name="T83" fmla="*/ 2147483647 h 336"/>
                <a:gd name="T84" fmla="*/ 2147483647 w 428"/>
                <a:gd name="T85" fmla="*/ 2147483647 h 336"/>
                <a:gd name="T86" fmla="*/ 2147483647 w 428"/>
                <a:gd name="T87" fmla="*/ 2147483647 h 336"/>
                <a:gd name="T88" fmla="*/ 2147483647 w 428"/>
                <a:gd name="T89" fmla="*/ 2147483647 h 336"/>
                <a:gd name="T90" fmla="*/ 2147483647 w 428"/>
                <a:gd name="T91" fmla="*/ 2147483647 h 336"/>
                <a:gd name="T92" fmla="*/ 2147483647 w 428"/>
                <a:gd name="T93" fmla="*/ 2147483647 h 336"/>
                <a:gd name="T94" fmla="*/ 2147483647 w 428"/>
                <a:gd name="T95" fmla="*/ 2147483647 h 336"/>
                <a:gd name="T96" fmla="*/ 2147483647 w 428"/>
                <a:gd name="T97" fmla="*/ 2147483647 h 336"/>
                <a:gd name="T98" fmla="*/ 2147483647 w 428"/>
                <a:gd name="T99" fmla="*/ 2147483647 h 336"/>
                <a:gd name="T100" fmla="*/ 2147483647 w 428"/>
                <a:gd name="T101" fmla="*/ 2147483647 h 336"/>
                <a:gd name="T102" fmla="*/ 2147483647 w 428"/>
                <a:gd name="T103" fmla="*/ 2147483647 h 336"/>
                <a:gd name="T104" fmla="*/ 2147483647 w 428"/>
                <a:gd name="T105" fmla="*/ 2147483647 h 336"/>
                <a:gd name="T106" fmla="*/ 2147483647 w 428"/>
                <a:gd name="T107" fmla="*/ 2147483647 h 336"/>
                <a:gd name="T108" fmla="*/ 2147483647 w 428"/>
                <a:gd name="T109" fmla="*/ 2147483647 h 336"/>
                <a:gd name="T110" fmla="*/ 2147483647 w 428"/>
                <a:gd name="T111" fmla="*/ 2147483647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8"/>
                <a:gd name="T169" fmla="*/ 0 h 336"/>
                <a:gd name="T170" fmla="*/ 428 w 428"/>
                <a:gd name="T171" fmla="*/ 336 h 3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" name="Freeform 67"/>
            <p:cNvSpPr/>
            <p:nvPr/>
          </p:nvSpPr>
          <p:spPr bwMode="auto">
            <a:xfrm>
              <a:off x="2694833" y="3902592"/>
              <a:ext cx="236387" cy="100886"/>
            </a:xfrm>
            <a:custGeom>
              <a:avLst/>
              <a:gdLst>
                <a:gd name="T0" fmla="*/ 2147483647 w 162"/>
                <a:gd name="T1" fmla="*/ 2147483647 h 64"/>
                <a:gd name="T2" fmla="*/ 2147483647 w 162"/>
                <a:gd name="T3" fmla="*/ 2147483647 h 64"/>
                <a:gd name="T4" fmla="*/ 2147483647 w 162"/>
                <a:gd name="T5" fmla="*/ 2147483647 h 64"/>
                <a:gd name="T6" fmla="*/ 2147483647 w 162"/>
                <a:gd name="T7" fmla="*/ 2147483647 h 64"/>
                <a:gd name="T8" fmla="*/ 2147483647 w 162"/>
                <a:gd name="T9" fmla="*/ 2147483647 h 64"/>
                <a:gd name="T10" fmla="*/ 2147483647 w 162"/>
                <a:gd name="T11" fmla="*/ 2147483647 h 64"/>
                <a:gd name="T12" fmla="*/ 2147483647 w 162"/>
                <a:gd name="T13" fmla="*/ 2147483647 h 64"/>
                <a:gd name="T14" fmla="*/ 2147483647 w 162"/>
                <a:gd name="T15" fmla="*/ 2147483647 h 64"/>
                <a:gd name="T16" fmla="*/ 2147483647 w 162"/>
                <a:gd name="T17" fmla="*/ 2147483647 h 64"/>
                <a:gd name="T18" fmla="*/ 2147483647 w 162"/>
                <a:gd name="T19" fmla="*/ 2147483647 h 64"/>
                <a:gd name="T20" fmla="*/ 2147483647 w 162"/>
                <a:gd name="T21" fmla="*/ 2147483647 h 64"/>
                <a:gd name="T22" fmla="*/ 2147483647 w 162"/>
                <a:gd name="T23" fmla="*/ 2147483647 h 64"/>
                <a:gd name="T24" fmla="*/ 2147483647 w 162"/>
                <a:gd name="T25" fmla="*/ 2147483647 h 64"/>
                <a:gd name="T26" fmla="*/ 0 w 162"/>
                <a:gd name="T27" fmla="*/ 2147483647 h 64"/>
                <a:gd name="T28" fmla="*/ 2147483647 w 162"/>
                <a:gd name="T29" fmla="*/ 2147483647 h 64"/>
                <a:gd name="T30" fmla="*/ 2147483647 w 162"/>
                <a:gd name="T31" fmla="*/ 2147483647 h 64"/>
                <a:gd name="T32" fmla="*/ 2147483647 w 162"/>
                <a:gd name="T33" fmla="*/ 2147483647 h 64"/>
                <a:gd name="T34" fmla="*/ 2147483647 w 162"/>
                <a:gd name="T35" fmla="*/ 2147483647 h 64"/>
                <a:gd name="T36" fmla="*/ 2147483647 w 162"/>
                <a:gd name="T37" fmla="*/ 2147483647 h 64"/>
                <a:gd name="T38" fmla="*/ 2147483647 w 162"/>
                <a:gd name="T39" fmla="*/ 2147483647 h 64"/>
                <a:gd name="T40" fmla="*/ 2147483647 w 162"/>
                <a:gd name="T41" fmla="*/ 0 h 64"/>
                <a:gd name="T42" fmla="*/ 2147483647 w 162"/>
                <a:gd name="T43" fmla="*/ 0 h 64"/>
                <a:gd name="T44" fmla="*/ 2147483647 w 162"/>
                <a:gd name="T45" fmla="*/ 0 h 64"/>
                <a:gd name="T46" fmla="*/ 2147483647 w 162"/>
                <a:gd name="T47" fmla="*/ 2147483647 h 64"/>
                <a:gd name="T48" fmla="*/ 2147483647 w 162"/>
                <a:gd name="T49" fmla="*/ 2147483647 h 64"/>
                <a:gd name="T50" fmla="*/ 2147483647 w 162"/>
                <a:gd name="T51" fmla="*/ 2147483647 h 64"/>
                <a:gd name="T52" fmla="*/ 2147483647 w 162"/>
                <a:gd name="T53" fmla="*/ 2147483647 h 64"/>
                <a:gd name="T54" fmla="*/ 2147483647 w 162"/>
                <a:gd name="T55" fmla="*/ 2147483647 h 64"/>
                <a:gd name="T56" fmla="*/ 2147483647 w 162"/>
                <a:gd name="T57" fmla="*/ 2147483647 h 64"/>
                <a:gd name="T58" fmla="*/ 2147483647 w 162"/>
                <a:gd name="T59" fmla="*/ 2147483647 h 64"/>
                <a:gd name="T60" fmla="*/ 2147483647 w 162"/>
                <a:gd name="T61" fmla="*/ 2147483647 h 64"/>
                <a:gd name="T62" fmla="*/ 2147483647 w 162"/>
                <a:gd name="T63" fmla="*/ 2147483647 h 64"/>
                <a:gd name="T64" fmla="*/ 2147483647 w 162"/>
                <a:gd name="T65" fmla="*/ 2147483647 h 64"/>
                <a:gd name="T66" fmla="*/ 2147483647 w 162"/>
                <a:gd name="T67" fmla="*/ 2147483647 h 64"/>
                <a:gd name="T68" fmla="*/ 2147483647 w 162"/>
                <a:gd name="T69" fmla="*/ 2147483647 h 64"/>
                <a:gd name="T70" fmla="*/ 2147483647 w 162"/>
                <a:gd name="T71" fmla="*/ 2147483647 h 64"/>
                <a:gd name="T72" fmla="*/ 2147483647 w 162"/>
                <a:gd name="T73" fmla="*/ 2147483647 h 64"/>
                <a:gd name="T74" fmla="*/ 2147483647 w 162"/>
                <a:gd name="T75" fmla="*/ 2147483647 h 64"/>
                <a:gd name="T76" fmla="*/ 2147483647 w 162"/>
                <a:gd name="T77" fmla="*/ 2147483647 h 64"/>
                <a:gd name="T78" fmla="*/ 2147483647 w 162"/>
                <a:gd name="T79" fmla="*/ 2147483647 h 64"/>
                <a:gd name="T80" fmla="*/ 2147483647 w 162"/>
                <a:gd name="T81" fmla="*/ 2147483647 h 64"/>
                <a:gd name="T82" fmla="*/ 2147483647 w 162"/>
                <a:gd name="T83" fmla="*/ 2147483647 h 64"/>
                <a:gd name="T84" fmla="*/ 2147483647 w 162"/>
                <a:gd name="T85" fmla="*/ 2147483647 h 64"/>
                <a:gd name="T86" fmla="*/ 2147483647 w 162"/>
                <a:gd name="T87" fmla="*/ 2147483647 h 64"/>
                <a:gd name="T88" fmla="*/ 2147483647 w 162"/>
                <a:gd name="T89" fmla="*/ 2147483647 h 64"/>
                <a:gd name="T90" fmla="*/ 2147483647 w 162"/>
                <a:gd name="T91" fmla="*/ 2147483647 h 64"/>
                <a:gd name="T92" fmla="*/ 2147483647 w 162"/>
                <a:gd name="T93" fmla="*/ 2147483647 h 64"/>
                <a:gd name="T94" fmla="*/ 2147483647 w 162"/>
                <a:gd name="T95" fmla="*/ 2147483647 h 64"/>
                <a:gd name="T96" fmla="*/ 2147483647 w 162"/>
                <a:gd name="T97" fmla="*/ 2147483647 h 64"/>
                <a:gd name="T98" fmla="*/ 2147483647 w 162"/>
                <a:gd name="T99" fmla="*/ 2147483647 h 64"/>
                <a:gd name="T100" fmla="*/ 2147483647 w 162"/>
                <a:gd name="T101" fmla="*/ 2147483647 h 64"/>
                <a:gd name="T102" fmla="*/ 2147483647 w 162"/>
                <a:gd name="T103" fmla="*/ 2147483647 h 64"/>
                <a:gd name="T104" fmla="*/ 2147483647 w 162"/>
                <a:gd name="T105" fmla="*/ 2147483647 h 64"/>
                <a:gd name="T106" fmla="*/ 2147483647 w 162"/>
                <a:gd name="T107" fmla="*/ 2147483647 h 64"/>
                <a:gd name="T108" fmla="*/ 2147483647 w 162"/>
                <a:gd name="T109" fmla="*/ 2147483647 h 64"/>
                <a:gd name="T110" fmla="*/ 2147483647 w 162"/>
                <a:gd name="T111" fmla="*/ 2147483647 h 64"/>
                <a:gd name="T112" fmla="*/ 2147483647 w 162"/>
                <a:gd name="T113" fmla="*/ 2147483647 h 64"/>
                <a:gd name="T114" fmla="*/ 2147483647 w 162"/>
                <a:gd name="T115" fmla="*/ 2147483647 h 64"/>
                <a:gd name="T116" fmla="*/ 2147483647 w 162"/>
                <a:gd name="T117" fmla="*/ 2147483647 h 64"/>
                <a:gd name="T118" fmla="*/ 2147483647 w 162"/>
                <a:gd name="T119" fmla="*/ 2147483647 h 64"/>
                <a:gd name="T120" fmla="*/ 2147483647 w 162"/>
                <a:gd name="T121" fmla="*/ 2147483647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2"/>
                <a:gd name="T184" fmla="*/ 0 h 64"/>
                <a:gd name="T185" fmla="*/ 162 w 162"/>
                <a:gd name="T186" fmla="*/ 64 h 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4" name="Freeform 68"/>
            <p:cNvSpPr/>
            <p:nvPr/>
          </p:nvSpPr>
          <p:spPr bwMode="auto">
            <a:xfrm>
              <a:off x="2834359" y="4036663"/>
              <a:ext cx="46124" cy="23894"/>
            </a:xfrm>
            <a:custGeom>
              <a:avLst/>
              <a:gdLst>
                <a:gd name="T0" fmla="*/ 0 w 30"/>
                <a:gd name="T1" fmla="*/ 2147483647 h 14"/>
                <a:gd name="T2" fmla="*/ 0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0 h 14"/>
                <a:gd name="T8" fmla="*/ 2147483647 w 30"/>
                <a:gd name="T9" fmla="*/ 0 h 14"/>
                <a:gd name="T10" fmla="*/ 2147483647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2147483647 h 14"/>
                <a:gd name="T16" fmla="*/ 2147483647 w 30"/>
                <a:gd name="T17" fmla="*/ 2147483647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0 w 30"/>
                <a:gd name="T23" fmla="*/ 2147483647 h 14"/>
                <a:gd name="T24" fmla="*/ 0 w 30"/>
                <a:gd name="T25" fmla="*/ 2147483647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"/>
                <a:gd name="T41" fmla="*/ 30 w 30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5" name="Freeform 69"/>
            <p:cNvSpPr/>
            <p:nvPr/>
          </p:nvSpPr>
          <p:spPr bwMode="auto">
            <a:xfrm>
              <a:off x="3084584" y="4036663"/>
              <a:ext cx="38053" cy="21239"/>
            </a:xfrm>
            <a:custGeom>
              <a:avLst/>
              <a:gdLst>
                <a:gd name="T0" fmla="*/ 2147483647 w 26"/>
                <a:gd name="T1" fmla="*/ 2147483647 h 12"/>
                <a:gd name="T2" fmla="*/ 2147483647 w 26"/>
                <a:gd name="T3" fmla="*/ 0 h 12"/>
                <a:gd name="T4" fmla="*/ 2147483647 w 26"/>
                <a:gd name="T5" fmla="*/ 2147483647 h 12"/>
                <a:gd name="T6" fmla="*/ 2147483647 w 26"/>
                <a:gd name="T7" fmla="*/ 2147483647 h 12"/>
                <a:gd name="T8" fmla="*/ 2147483647 w 26"/>
                <a:gd name="T9" fmla="*/ 2147483647 h 12"/>
                <a:gd name="T10" fmla="*/ 2147483647 w 26"/>
                <a:gd name="T11" fmla="*/ 2147483647 h 12"/>
                <a:gd name="T12" fmla="*/ 2147483647 w 26"/>
                <a:gd name="T13" fmla="*/ 2147483647 h 12"/>
                <a:gd name="T14" fmla="*/ 2147483647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2147483647 w 2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6" name="Freeform 70"/>
            <p:cNvSpPr/>
            <p:nvPr/>
          </p:nvSpPr>
          <p:spPr bwMode="auto">
            <a:xfrm>
              <a:off x="2853962" y="3852149"/>
              <a:ext cx="13837" cy="22567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0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0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7" name="Freeform 71"/>
            <p:cNvSpPr/>
            <p:nvPr/>
          </p:nvSpPr>
          <p:spPr bwMode="auto">
            <a:xfrm>
              <a:off x="2705211" y="4295515"/>
              <a:ext cx="126842" cy="65044"/>
            </a:xfrm>
            <a:custGeom>
              <a:avLst/>
              <a:gdLst>
                <a:gd name="T0" fmla="*/ 0 w 88"/>
                <a:gd name="T1" fmla="*/ 2147483647 h 42"/>
                <a:gd name="T2" fmla="*/ 0 w 88"/>
                <a:gd name="T3" fmla="*/ 2147483647 h 42"/>
                <a:gd name="T4" fmla="*/ 0 w 88"/>
                <a:gd name="T5" fmla="*/ 2147483647 h 42"/>
                <a:gd name="T6" fmla="*/ 0 w 88"/>
                <a:gd name="T7" fmla="*/ 2147483647 h 42"/>
                <a:gd name="T8" fmla="*/ 2147483647 w 88"/>
                <a:gd name="T9" fmla="*/ 2147483647 h 42"/>
                <a:gd name="T10" fmla="*/ 2147483647 w 88"/>
                <a:gd name="T11" fmla="*/ 2147483647 h 42"/>
                <a:gd name="T12" fmla="*/ 2147483647 w 88"/>
                <a:gd name="T13" fmla="*/ 2147483647 h 42"/>
                <a:gd name="T14" fmla="*/ 2147483647 w 88"/>
                <a:gd name="T15" fmla="*/ 2147483647 h 42"/>
                <a:gd name="T16" fmla="*/ 2147483647 w 88"/>
                <a:gd name="T17" fmla="*/ 2147483647 h 42"/>
                <a:gd name="T18" fmla="*/ 2147483647 w 88"/>
                <a:gd name="T19" fmla="*/ 2147483647 h 42"/>
                <a:gd name="T20" fmla="*/ 2147483647 w 88"/>
                <a:gd name="T21" fmla="*/ 2147483647 h 42"/>
                <a:gd name="T22" fmla="*/ 2147483647 w 88"/>
                <a:gd name="T23" fmla="*/ 2147483647 h 42"/>
                <a:gd name="T24" fmla="*/ 2147483647 w 88"/>
                <a:gd name="T25" fmla="*/ 2147483647 h 42"/>
                <a:gd name="T26" fmla="*/ 2147483647 w 88"/>
                <a:gd name="T27" fmla="*/ 2147483647 h 42"/>
                <a:gd name="T28" fmla="*/ 2147483647 w 88"/>
                <a:gd name="T29" fmla="*/ 0 h 42"/>
                <a:gd name="T30" fmla="*/ 2147483647 w 88"/>
                <a:gd name="T31" fmla="*/ 0 h 42"/>
                <a:gd name="T32" fmla="*/ 2147483647 w 88"/>
                <a:gd name="T33" fmla="*/ 2147483647 h 42"/>
                <a:gd name="T34" fmla="*/ 2147483647 w 88"/>
                <a:gd name="T35" fmla="*/ 2147483647 h 42"/>
                <a:gd name="T36" fmla="*/ 2147483647 w 88"/>
                <a:gd name="T37" fmla="*/ 2147483647 h 42"/>
                <a:gd name="T38" fmla="*/ 2147483647 w 88"/>
                <a:gd name="T39" fmla="*/ 2147483647 h 42"/>
                <a:gd name="T40" fmla="*/ 2147483647 w 88"/>
                <a:gd name="T41" fmla="*/ 2147483647 h 42"/>
                <a:gd name="T42" fmla="*/ 2147483647 w 88"/>
                <a:gd name="T43" fmla="*/ 2147483647 h 42"/>
                <a:gd name="T44" fmla="*/ 2147483647 w 88"/>
                <a:gd name="T45" fmla="*/ 2147483647 h 42"/>
                <a:gd name="T46" fmla="*/ 2147483647 w 88"/>
                <a:gd name="T47" fmla="*/ 2147483647 h 42"/>
                <a:gd name="T48" fmla="*/ 2147483647 w 88"/>
                <a:gd name="T49" fmla="*/ 2147483647 h 42"/>
                <a:gd name="T50" fmla="*/ 2147483647 w 88"/>
                <a:gd name="T51" fmla="*/ 2147483647 h 42"/>
                <a:gd name="T52" fmla="*/ 2147483647 w 88"/>
                <a:gd name="T53" fmla="*/ 2147483647 h 42"/>
                <a:gd name="T54" fmla="*/ 2147483647 w 88"/>
                <a:gd name="T55" fmla="*/ 2147483647 h 42"/>
                <a:gd name="T56" fmla="*/ 2147483647 w 88"/>
                <a:gd name="T57" fmla="*/ 2147483647 h 42"/>
                <a:gd name="T58" fmla="*/ 2147483647 w 88"/>
                <a:gd name="T59" fmla="*/ 2147483647 h 42"/>
                <a:gd name="T60" fmla="*/ 2147483647 w 88"/>
                <a:gd name="T61" fmla="*/ 2147483647 h 42"/>
                <a:gd name="T62" fmla="*/ 2147483647 w 88"/>
                <a:gd name="T63" fmla="*/ 2147483647 h 42"/>
                <a:gd name="T64" fmla="*/ 2147483647 w 88"/>
                <a:gd name="T65" fmla="*/ 2147483647 h 42"/>
                <a:gd name="T66" fmla="*/ 2147483647 w 88"/>
                <a:gd name="T67" fmla="*/ 2147483647 h 42"/>
                <a:gd name="T68" fmla="*/ 2147483647 w 88"/>
                <a:gd name="T69" fmla="*/ 2147483647 h 42"/>
                <a:gd name="T70" fmla="*/ 2147483647 w 88"/>
                <a:gd name="T71" fmla="*/ 2147483647 h 42"/>
                <a:gd name="T72" fmla="*/ 2147483647 w 88"/>
                <a:gd name="T73" fmla="*/ 2147483647 h 42"/>
                <a:gd name="T74" fmla="*/ 2147483647 w 88"/>
                <a:gd name="T75" fmla="*/ 2147483647 h 42"/>
                <a:gd name="T76" fmla="*/ 2147483647 w 88"/>
                <a:gd name="T77" fmla="*/ 2147483647 h 42"/>
                <a:gd name="T78" fmla="*/ 2147483647 w 88"/>
                <a:gd name="T79" fmla="*/ 2147483647 h 42"/>
                <a:gd name="T80" fmla="*/ 2147483647 w 88"/>
                <a:gd name="T81" fmla="*/ 2147483647 h 42"/>
                <a:gd name="T82" fmla="*/ 2147483647 w 88"/>
                <a:gd name="T83" fmla="*/ 2147483647 h 42"/>
                <a:gd name="T84" fmla="*/ 2147483647 w 88"/>
                <a:gd name="T85" fmla="*/ 2147483647 h 42"/>
                <a:gd name="T86" fmla="*/ 2147483647 w 88"/>
                <a:gd name="T87" fmla="*/ 2147483647 h 42"/>
                <a:gd name="T88" fmla="*/ 2147483647 w 88"/>
                <a:gd name="T89" fmla="*/ 2147483647 h 42"/>
                <a:gd name="T90" fmla="*/ 2147483647 w 88"/>
                <a:gd name="T91" fmla="*/ 2147483647 h 42"/>
                <a:gd name="T92" fmla="*/ 2147483647 w 88"/>
                <a:gd name="T93" fmla="*/ 2147483647 h 42"/>
                <a:gd name="T94" fmla="*/ 2147483647 w 88"/>
                <a:gd name="T95" fmla="*/ 2147483647 h 42"/>
                <a:gd name="T96" fmla="*/ 2147483647 w 88"/>
                <a:gd name="T97" fmla="*/ 2147483647 h 42"/>
                <a:gd name="T98" fmla="*/ 0 w 88"/>
                <a:gd name="T99" fmla="*/ 2147483647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"/>
                <a:gd name="T151" fmla="*/ 0 h 42"/>
                <a:gd name="T152" fmla="*/ 88 w 88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8" name="Freeform 72"/>
            <p:cNvSpPr/>
            <p:nvPr/>
          </p:nvSpPr>
          <p:spPr bwMode="auto">
            <a:xfrm>
              <a:off x="2637177" y="4259674"/>
              <a:ext cx="78411" cy="70354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0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0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44"/>
                <a:gd name="T71" fmla="*/ 54 w 54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9" name="Freeform 73"/>
            <p:cNvSpPr/>
            <p:nvPr/>
          </p:nvSpPr>
          <p:spPr bwMode="auto">
            <a:xfrm>
              <a:off x="2604890" y="4146841"/>
              <a:ext cx="104933" cy="123453"/>
            </a:xfrm>
            <a:custGeom>
              <a:avLst/>
              <a:gdLst>
                <a:gd name="T0" fmla="*/ 2147483647 w 72"/>
                <a:gd name="T1" fmla="*/ 0 h 78"/>
                <a:gd name="T2" fmla="*/ 2147483647 w 72"/>
                <a:gd name="T3" fmla="*/ 2147483647 h 78"/>
                <a:gd name="T4" fmla="*/ 2147483647 w 72"/>
                <a:gd name="T5" fmla="*/ 2147483647 h 78"/>
                <a:gd name="T6" fmla="*/ 2147483647 w 72"/>
                <a:gd name="T7" fmla="*/ 2147483647 h 78"/>
                <a:gd name="T8" fmla="*/ 2147483647 w 72"/>
                <a:gd name="T9" fmla="*/ 2147483647 h 78"/>
                <a:gd name="T10" fmla="*/ 2147483647 w 72"/>
                <a:gd name="T11" fmla="*/ 2147483647 h 78"/>
                <a:gd name="T12" fmla="*/ 2147483647 w 72"/>
                <a:gd name="T13" fmla="*/ 2147483647 h 78"/>
                <a:gd name="T14" fmla="*/ 2147483647 w 72"/>
                <a:gd name="T15" fmla="*/ 2147483647 h 78"/>
                <a:gd name="T16" fmla="*/ 2147483647 w 72"/>
                <a:gd name="T17" fmla="*/ 2147483647 h 78"/>
                <a:gd name="T18" fmla="*/ 2147483647 w 72"/>
                <a:gd name="T19" fmla="*/ 2147483647 h 78"/>
                <a:gd name="T20" fmla="*/ 2147483647 w 72"/>
                <a:gd name="T21" fmla="*/ 2147483647 h 78"/>
                <a:gd name="T22" fmla="*/ 2147483647 w 72"/>
                <a:gd name="T23" fmla="*/ 2147483647 h 78"/>
                <a:gd name="T24" fmla="*/ 2147483647 w 72"/>
                <a:gd name="T25" fmla="*/ 2147483647 h 78"/>
                <a:gd name="T26" fmla="*/ 2147483647 w 72"/>
                <a:gd name="T27" fmla="*/ 2147483647 h 78"/>
                <a:gd name="T28" fmla="*/ 2147483647 w 72"/>
                <a:gd name="T29" fmla="*/ 2147483647 h 78"/>
                <a:gd name="T30" fmla="*/ 2147483647 w 72"/>
                <a:gd name="T31" fmla="*/ 2147483647 h 78"/>
                <a:gd name="T32" fmla="*/ 2147483647 w 72"/>
                <a:gd name="T33" fmla="*/ 2147483647 h 78"/>
                <a:gd name="T34" fmla="*/ 2147483647 w 72"/>
                <a:gd name="T35" fmla="*/ 2147483647 h 78"/>
                <a:gd name="T36" fmla="*/ 2147483647 w 72"/>
                <a:gd name="T37" fmla="*/ 2147483647 h 78"/>
                <a:gd name="T38" fmla="*/ 2147483647 w 72"/>
                <a:gd name="T39" fmla="*/ 2147483647 h 78"/>
                <a:gd name="T40" fmla="*/ 0 w 72"/>
                <a:gd name="T41" fmla="*/ 2147483647 h 78"/>
                <a:gd name="T42" fmla="*/ 2147483647 w 72"/>
                <a:gd name="T43" fmla="*/ 2147483647 h 78"/>
                <a:gd name="T44" fmla="*/ 2147483647 w 72"/>
                <a:gd name="T45" fmla="*/ 2147483647 h 78"/>
                <a:gd name="T46" fmla="*/ 2147483647 w 72"/>
                <a:gd name="T47" fmla="*/ 2147483647 h 78"/>
                <a:gd name="T48" fmla="*/ 2147483647 w 72"/>
                <a:gd name="T49" fmla="*/ 2147483647 h 78"/>
                <a:gd name="T50" fmla="*/ 2147483647 w 72"/>
                <a:gd name="T51" fmla="*/ 2147483647 h 78"/>
                <a:gd name="T52" fmla="*/ 2147483647 w 72"/>
                <a:gd name="T53" fmla="*/ 2147483647 h 78"/>
                <a:gd name="T54" fmla="*/ 2147483647 w 72"/>
                <a:gd name="T55" fmla="*/ 2147483647 h 78"/>
                <a:gd name="T56" fmla="*/ 2147483647 w 72"/>
                <a:gd name="T57" fmla="*/ 2147483647 h 78"/>
                <a:gd name="T58" fmla="*/ 2147483647 w 72"/>
                <a:gd name="T59" fmla="*/ 2147483647 h 78"/>
                <a:gd name="T60" fmla="*/ 2147483647 w 72"/>
                <a:gd name="T61" fmla="*/ 2147483647 h 78"/>
                <a:gd name="T62" fmla="*/ 2147483647 w 72"/>
                <a:gd name="T63" fmla="*/ 2147483647 h 78"/>
                <a:gd name="T64" fmla="*/ 2147483647 w 72"/>
                <a:gd name="T65" fmla="*/ 2147483647 h 78"/>
                <a:gd name="T66" fmla="*/ 2147483647 w 72"/>
                <a:gd name="T67" fmla="*/ 2147483647 h 78"/>
                <a:gd name="T68" fmla="*/ 2147483647 w 72"/>
                <a:gd name="T69" fmla="*/ 2147483647 h 78"/>
                <a:gd name="T70" fmla="*/ 2147483647 w 72"/>
                <a:gd name="T71" fmla="*/ 2147483647 h 78"/>
                <a:gd name="T72" fmla="*/ 2147483647 w 72"/>
                <a:gd name="T73" fmla="*/ 2147483647 h 78"/>
                <a:gd name="T74" fmla="*/ 2147483647 w 72"/>
                <a:gd name="T75" fmla="*/ 2147483647 h 78"/>
                <a:gd name="T76" fmla="*/ 2147483647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78"/>
                <a:gd name="T119" fmla="*/ 72 w 72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0" name="Freeform 74"/>
            <p:cNvSpPr/>
            <p:nvPr/>
          </p:nvSpPr>
          <p:spPr bwMode="auto">
            <a:xfrm>
              <a:off x="2546082" y="4166754"/>
              <a:ext cx="56503" cy="23894"/>
            </a:xfrm>
            <a:custGeom>
              <a:avLst/>
              <a:gdLst>
                <a:gd name="T0" fmla="*/ 2147483647 w 38"/>
                <a:gd name="T1" fmla="*/ 2147483647 h 16"/>
                <a:gd name="T2" fmla="*/ 2147483647 w 38"/>
                <a:gd name="T3" fmla="*/ 2147483647 h 16"/>
                <a:gd name="T4" fmla="*/ 2147483647 w 38"/>
                <a:gd name="T5" fmla="*/ 2147483647 h 16"/>
                <a:gd name="T6" fmla="*/ 2147483647 w 38"/>
                <a:gd name="T7" fmla="*/ 2147483647 h 16"/>
                <a:gd name="T8" fmla="*/ 2147483647 w 38"/>
                <a:gd name="T9" fmla="*/ 2147483647 h 16"/>
                <a:gd name="T10" fmla="*/ 0 w 38"/>
                <a:gd name="T11" fmla="*/ 2147483647 h 16"/>
                <a:gd name="T12" fmla="*/ 2147483647 w 38"/>
                <a:gd name="T13" fmla="*/ 2147483647 h 16"/>
                <a:gd name="T14" fmla="*/ 2147483647 w 38"/>
                <a:gd name="T15" fmla="*/ 0 h 16"/>
                <a:gd name="T16" fmla="*/ 2147483647 w 38"/>
                <a:gd name="T17" fmla="*/ 0 h 16"/>
                <a:gd name="T18" fmla="*/ 2147483647 w 38"/>
                <a:gd name="T19" fmla="*/ 2147483647 h 16"/>
                <a:gd name="T20" fmla="*/ 2147483647 w 38"/>
                <a:gd name="T21" fmla="*/ 2147483647 h 16"/>
                <a:gd name="T22" fmla="*/ 2147483647 w 38"/>
                <a:gd name="T23" fmla="*/ 2147483647 h 16"/>
                <a:gd name="T24" fmla="*/ 2147483647 w 38"/>
                <a:gd name="T25" fmla="*/ 2147483647 h 16"/>
                <a:gd name="T26" fmla="*/ 2147483647 w 38"/>
                <a:gd name="T27" fmla="*/ 2147483647 h 16"/>
                <a:gd name="T28" fmla="*/ 2147483647 w 38"/>
                <a:gd name="T29" fmla="*/ 2147483647 h 16"/>
                <a:gd name="T30" fmla="*/ 2147483647 w 38"/>
                <a:gd name="T31" fmla="*/ 2147483647 h 16"/>
                <a:gd name="T32" fmla="*/ 2147483647 w 38"/>
                <a:gd name="T33" fmla="*/ 2147483647 h 16"/>
                <a:gd name="T34" fmla="*/ 2147483647 w 38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16"/>
                <a:gd name="T56" fmla="*/ 38 w 38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1" name="Freeform 75"/>
            <p:cNvSpPr/>
            <p:nvPr/>
          </p:nvSpPr>
          <p:spPr bwMode="auto">
            <a:xfrm>
              <a:off x="2563378" y="4108345"/>
              <a:ext cx="146445" cy="94249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2147483647 w 100"/>
                <a:gd name="T15" fmla="*/ 2147483647 h 60"/>
                <a:gd name="T16" fmla="*/ 2147483647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2147483647 h 60"/>
                <a:gd name="T44" fmla="*/ 2147483647 w 100"/>
                <a:gd name="T45" fmla="*/ 2147483647 h 60"/>
                <a:gd name="T46" fmla="*/ 2147483647 w 100"/>
                <a:gd name="T47" fmla="*/ 2147483647 h 60"/>
                <a:gd name="T48" fmla="*/ 2147483647 w 100"/>
                <a:gd name="T49" fmla="*/ 2147483647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0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0 h 60"/>
                <a:gd name="T68" fmla="*/ 2147483647 w 100"/>
                <a:gd name="T69" fmla="*/ 0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2" name="Freeform 76"/>
            <p:cNvSpPr/>
            <p:nvPr/>
          </p:nvSpPr>
          <p:spPr bwMode="auto">
            <a:xfrm>
              <a:off x="2573756" y="4048611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0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0 h 42"/>
                <a:gd name="T28" fmla="*/ 2147483647 w 24"/>
                <a:gd name="T29" fmla="*/ 0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2"/>
                <a:gd name="T56" fmla="*/ 24 w 24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3" name="Freeform 77"/>
            <p:cNvSpPr/>
            <p:nvPr/>
          </p:nvSpPr>
          <p:spPr bwMode="auto">
            <a:xfrm>
              <a:off x="2497651" y="4063212"/>
              <a:ext cx="104933" cy="115488"/>
            </a:xfrm>
            <a:custGeom>
              <a:avLst/>
              <a:gdLst>
                <a:gd name="T0" fmla="*/ 2147483647 w 72"/>
                <a:gd name="T1" fmla="*/ 2147483647 h 72"/>
                <a:gd name="T2" fmla="*/ 2147483647 w 72"/>
                <a:gd name="T3" fmla="*/ 2147483647 h 72"/>
                <a:gd name="T4" fmla="*/ 2147483647 w 72"/>
                <a:gd name="T5" fmla="*/ 2147483647 h 72"/>
                <a:gd name="T6" fmla="*/ 2147483647 w 72"/>
                <a:gd name="T7" fmla="*/ 2147483647 h 72"/>
                <a:gd name="T8" fmla="*/ 2147483647 w 72"/>
                <a:gd name="T9" fmla="*/ 0 h 72"/>
                <a:gd name="T10" fmla="*/ 2147483647 w 72"/>
                <a:gd name="T11" fmla="*/ 0 h 72"/>
                <a:gd name="T12" fmla="*/ 2147483647 w 72"/>
                <a:gd name="T13" fmla="*/ 2147483647 h 72"/>
                <a:gd name="T14" fmla="*/ 2147483647 w 72"/>
                <a:gd name="T15" fmla="*/ 2147483647 h 72"/>
                <a:gd name="T16" fmla="*/ 2147483647 w 72"/>
                <a:gd name="T17" fmla="*/ 2147483647 h 72"/>
                <a:gd name="T18" fmla="*/ 2147483647 w 72"/>
                <a:gd name="T19" fmla="*/ 2147483647 h 72"/>
                <a:gd name="T20" fmla="*/ 2147483647 w 72"/>
                <a:gd name="T21" fmla="*/ 2147483647 h 72"/>
                <a:gd name="T22" fmla="*/ 2147483647 w 72"/>
                <a:gd name="T23" fmla="*/ 2147483647 h 72"/>
                <a:gd name="T24" fmla="*/ 2147483647 w 72"/>
                <a:gd name="T25" fmla="*/ 2147483647 h 72"/>
                <a:gd name="T26" fmla="*/ 2147483647 w 72"/>
                <a:gd name="T27" fmla="*/ 2147483647 h 72"/>
                <a:gd name="T28" fmla="*/ 2147483647 w 72"/>
                <a:gd name="T29" fmla="*/ 2147483647 h 72"/>
                <a:gd name="T30" fmla="*/ 2147483647 w 72"/>
                <a:gd name="T31" fmla="*/ 2147483647 h 72"/>
                <a:gd name="T32" fmla="*/ 2147483647 w 72"/>
                <a:gd name="T33" fmla="*/ 2147483647 h 72"/>
                <a:gd name="T34" fmla="*/ 0 w 72"/>
                <a:gd name="T35" fmla="*/ 2147483647 h 72"/>
                <a:gd name="T36" fmla="*/ 2147483647 w 72"/>
                <a:gd name="T37" fmla="*/ 2147483647 h 72"/>
                <a:gd name="T38" fmla="*/ 2147483647 w 72"/>
                <a:gd name="T39" fmla="*/ 2147483647 h 72"/>
                <a:gd name="T40" fmla="*/ 2147483647 w 72"/>
                <a:gd name="T41" fmla="*/ 2147483647 h 72"/>
                <a:gd name="T42" fmla="*/ 2147483647 w 72"/>
                <a:gd name="T43" fmla="*/ 2147483647 h 72"/>
                <a:gd name="T44" fmla="*/ 2147483647 w 72"/>
                <a:gd name="T45" fmla="*/ 2147483647 h 72"/>
                <a:gd name="T46" fmla="*/ 2147483647 w 72"/>
                <a:gd name="T47" fmla="*/ 2147483647 h 72"/>
                <a:gd name="T48" fmla="*/ 2147483647 w 72"/>
                <a:gd name="T49" fmla="*/ 2147483647 h 72"/>
                <a:gd name="T50" fmla="*/ 2147483647 w 72"/>
                <a:gd name="T51" fmla="*/ 2147483647 h 72"/>
                <a:gd name="T52" fmla="*/ 2147483647 w 72"/>
                <a:gd name="T53" fmla="*/ 2147483647 h 72"/>
                <a:gd name="T54" fmla="*/ 2147483647 w 72"/>
                <a:gd name="T55" fmla="*/ 2147483647 h 72"/>
                <a:gd name="T56" fmla="*/ 2147483647 w 72"/>
                <a:gd name="T57" fmla="*/ 2147483647 h 72"/>
                <a:gd name="T58" fmla="*/ 2147483647 w 72"/>
                <a:gd name="T59" fmla="*/ 2147483647 h 72"/>
                <a:gd name="T60" fmla="*/ 2147483647 w 72"/>
                <a:gd name="T61" fmla="*/ 2147483647 h 72"/>
                <a:gd name="T62" fmla="*/ 2147483647 w 72"/>
                <a:gd name="T63" fmla="*/ 2147483647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72"/>
                <a:gd name="T98" fmla="*/ 72 w 72"/>
                <a:gd name="T99" fmla="*/ 72 h 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4" name="Freeform 78"/>
            <p:cNvSpPr/>
            <p:nvPr/>
          </p:nvSpPr>
          <p:spPr bwMode="auto">
            <a:xfrm>
              <a:off x="2920842" y="3996840"/>
              <a:ext cx="64574" cy="58407"/>
            </a:xfrm>
            <a:custGeom>
              <a:avLst/>
              <a:gdLst>
                <a:gd name="T0" fmla="*/ 2147483647 w 44"/>
                <a:gd name="T1" fmla="*/ 2147483647 h 36"/>
                <a:gd name="T2" fmla="*/ 2147483647 w 44"/>
                <a:gd name="T3" fmla="*/ 2147483647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2147483647 w 44"/>
                <a:gd name="T9" fmla="*/ 2147483647 h 36"/>
                <a:gd name="T10" fmla="*/ 0 w 44"/>
                <a:gd name="T11" fmla="*/ 2147483647 h 36"/>
                <a:gd name="T12" fmla="*/ 2147483647 w 44"/>
                <a:gd name="T13" fmla="*/ 2147483647 h 36"/>
                <a:gd name="T14" fmla="*/ 2147483647 w 44"/>
                <a:gd name="T15" fmla="*/ 2147483647 h 36"/>
                <a:gd name="T16" fmla="*/ 2147483647 w 44"/>
                <a:gd name="T17" fmla="*/ 2147483647 h 36"/>
                <a:gd name="T18" fmla="*/ 2147483647 w 44"/>
                <a:gd name="T19" fmla="*/ 2147483647 h 36"/>
                <a:gd name="T20" fmla="*/ 2147483647 w 44"/>
                <a:gd name="T21" fmla="*/ 2147483647 h 36"/>
                <a:gd name="T22" fmla="*/ 2147483647 w 44"/>
                <a:gd name="T23" fmla="*/ 2147483647 h 36"/>
                <a:gd name="T24" fmla="*/ 2147483647 w 44"/>
                <a:gd name="T25" fmla="*/ 2147483647 h 36"/>
                <a:gd name="T26" fmla="*/ 2147483647 w 44"/>
                <a:gd name="T27" fmla="*/ 2147483647 h 36"/>
                <a:gd name="T28" fmla="*/ 2147483647 w 44"/>
                <a:gd name="T29" fmla="*/ 2147483647 h 36"/>
                <a:gd name="T30" fmla="*/ 2147483647 w 44"/>
                <a:gd name="T31" fmla="*/ 2147483647 h 36"/>
                <a:gd name="T32" fmla="*/ 2147483647 w 44"/>
                <a:gd name="T33" fmla="*/ 2147483647 h 36"/>
                <a:gd name="T34" fmla="*/ 2147483647 w 44"/>
                <a:gd name="T35" fmla="*/ 2147483647 h 36"/>
                <a:gd name="T36" fmla="*/ 2147483647 w 44"/>
                <a:gd name="T37" fmla="*/ 0 h 36"/>
                <a:gd name="T38" fmla="*/ 2147483647 w 44"/>
                <a:gd name="T39" fmla="*/ 2147483647 h 36"/>
                <a:gd name="T40" fmla="*/ 2147483647 w 44"/>
                <a:gd name="T41" fmla="*/ 2147483647 h 36"/>
                <a:gd name="T42" fmla="*/ 2147483647 w 44"/>
                <a:gd name="T43" fmla="*/ 2147483647 h 36"/>
                <a:gd name="T44" fmla="*/ 2147483647 w 44"/>
                <a:gd name="T45" fmla="*/ 2147483647 h 36"/>
                <a:gd name="T46" fmla="*/ 2147483647 w 44"/>
                <a:gd name="T47" fmla="*/ 2147483647 h 36"/>
                <a:gd name="T48" fmla="*/ 2147483647 w 44"/>
                <a:gd name="T49" fmla="*/ 2147483647 h 36"/>
                <a:gd name="T50" fmla="*/ 2147483647 w 44"/>
                <a:gd name="T51" fmla="*/ 2147483647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36"/>
                <a:gd name="T80" fmla="*/ 44 w 44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5" name="Freeform 79"/>
            <p:cNvSpPr/>
            <p:nvPr/>
          </p:nvSpPr>
          <p:spPr bwMode="auto">
            <a:xfrm>
              <a:off x="2978498" y="4002150"/>
              <a:ext cx="85330" cy="55752"/>
            </a:xfrm>
            <a:custGeom>
              <a:avLst/>
              <a:gdLst>
                <a:gd name="T0" fmla="*/ 0 w 58"/>
                <a:gd name="T1" fmla="*/ 2147483647 h 36"/>
                <a:gd name="T2" fmla="*/ 0 w 58"/>
                <a:gd name="T3" fmla="*/ 2147483647 h 36"/>
                <a:gd name="T4" fmla="*/ 2147483647 w 58"/>
                <a:gd name="T5" fmla="*/ 2147483647 h 36"/>
                <a:gd name="T6" fmla="*/ 2147483647 w 58"/>
                <a:gd name="T7" fmla="*/ 2147483647 h 36"/>
                <a:gd name="T8" fmla="*/ 2147483647 w 58"/>
                <a:gd name="T9" fmla="*/ 2147483647 h 36"/>
                <a:gd name="T10" fmla="*/ 2147483647 w 58"/>
                <a:gd name="T11" fmla="*/ 0 h 36"/>
                <a:gd name="T12" fmla="*/ 2147483647 w 58"/>
                <a:gd name="T13" fmla="*/ 2147483647 h 36"/>
                <a:gd name="T14" fmla="*/ 2147483647 w 58"/>
                <a:gd name="T15" fmla="*/ 2147483647 h 36"/>
                <a:gd name="T16" fmla="*/ 2147483647 w 58"/>
                <a:gd name="T17" fmla="*/ 2147483647 h 36"/>
                <a:gd name="T18" fmla="*/ 2147483647 w 58"/>
                <a:gd name="T19" fmla="*/ 2147483647 h 36"/>
                <a:gd name="T20" fmla="*/ 2147483647 w 58"/>
                <a:gd name="T21" fmla="*/ 2147483647 h 36"/>
                <a:gd name="T22" fmla="*/ 2147483647 w 58"/>
                <a:gd name="T23" fmla="*/ 2147483647 h 36"/>
                <a:gd name="T24" fmla="*/ 2147483647 w 58"/>
                <a:gd name="T25" fmla="*/ 2147483647 h 36"/>
                <a:gd name="T26" fmla="*/ 2147483647 w 58"/>
                <a:gd name="T27" fmla="*/ 2147483647 h 36"/>
                <a:gd name="T28" fmla="*/ 2147483647 w 58"/>
                <a:gd name="T29" fmla="*/ 2147483647 h 36"/>
                <a:gd name="T30" fmla="*/ 2147483647 w 58"/>
                <a:gd name="T31" fmla="*/ 2147483647 h 36"/>
                <a:gd name="T32" fmla="*/ 2147483647 w 58"/>
                <a:gd name="T33" fmla="*/ 2147483647 h 36"/>
                <a:gd name="T34" fmla="*/ 2147483647 w 58"/>
                <a:gd name="T35" fmla="*/ 2147483647 h 36"/>
                <a:gd name="T36" fmla="*/ 2147483647 w 58"/>
                <a:gd name="T37" fmla="*/ 2147483647 h 36"/>
                <a:gd name="T38" fmla="*/ 2147483647 w 58"/>
                <a:gd name="T39" fmla="*/ 2147483647 h 36"/>
                <a:gd name="T40" fmla="*/ 2147483647 w 58"/>
                <a:gd name="T41" fmla="*/ 2147483647 h 36"/>
                <a:gd name="T42" fmla="*/ 2147483647 w 58"/>
                <a:gd name="T43" fmla="*/ 2147483647 h 36"/>
                <a:gd name="T44" fmla="*/ 2147483647 w 58"/>
                <a:gd name="T45" fmla="*/ 2147483647 h 36"/>
                <a:gd name="T46" fmla="*/ 2147483647 w 58"/>
                <a:gd name="T47" fmla="*/ 2147483647 h 36"/>
                <a:gd name="T48" fmla="*/ 2147483647 w 58"/>
                <a:gd name="T49" fmla="*/ 2147483647 h 36"/>
                <a:gd name="T50" fmla="*/ 2147483647 w 58"/>
                <a:gd name="T51" fmla="*/ 2147483647 h 36"/>
                <a:gd name="T52" fmla="*/ 2147483647 w 58"/>
                <a:gd name="T53" fmla="*/ 2147483647 h 36"/>
                <a:gd name="T54" fmla="*/ 2147483647 w 58"/>
                <a:gd name="T55" fmla="*/ 2147483647 h 36"/>
                <a:gd name="T56" fmla="*/ 2147483647 w 58"/>
                <a:gd name="T57" fmla="*/ 2147483647 h 36"/>
                <a:gd name="T58" fmla="*/ 2147483647 w 58"/>
                <a:gd name="T59" fmla="*/ 2147483647 h 36"/>
                <a:gd name="T60" fmla="*/ 2147483647 w 58"/>
                <a:gd name="T61" fmla="*/ 2147483647 h 36"/>
                <a:gd name="T62" fmla="*/ 2147483647 w 58"/>
                <a:gd name="T63" fmla="*/ 2147483647 h 36"/>
                <a:gd name="T64" fmla="*/ 2147483647 w 58"/>
                <a:gd name="T65" fmla="*/ 2147483647 h 36"/>
                <a:gd name="T66" fmla="*/ 2147483647 w 58"/>
                <a:gd name="T67" fmla="*/ 2147483647 h 36"/>
                <a:gd name="T68" fmla="*/ 0 w 58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36"/>
                <a:gd name="T107" fmla="*/ 58 w 58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6" name="Freeform 85"/>
            <p:cNvSpPr/>
            <p:nvPr/>
          </p:nvSpPr>
          <p:spPr bwMode="auto">
            <a:xfrm>
              <a:off x="3198742" y="4259674"/>
              <a:ext cx="16144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0 h 12"/>
                <a:gd name="T12" fmla="*/ 0 w 12"/>
                <a:gd name="T13" fmla="*/ 2147483647 h 12"/>
                <a:gd name="T14" fmla="*/ 2147483647 w 12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2"/>
                <a:gd name="T26" fmla="*/ 12 w 1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7" name="Freeform 86"/>
            <p:cNvSpPr/>
            <p:nvPr/>
          </p:nvSpPr>
          <p:spPr bwMode="auto">
            <a:xfrm>
              <a:off x="3450120" y="4568968"/>
              <a:ext cx="57656" cy="54425"/>
            </a:xfrm>
            <a:custGeom>
              <a:avLst/>
              <a:gdLst>
                <a:gd name="T0" fmla="*/ 0 w 40"/>
                <a:gd name="T1" fmla="*/ 2147483647 h 34"/>
                <a:gd name="T2" fmla="*/ 2147483647 w 40"/>
                <a:gd name="T3" fmla="*/ 2147483647 h 34"/>
                <a:gd name="T4" fmla="*/ 2147483647 w 40"/>
                <a:gd name="T5" fmla="*/ 2147483647 h 34"/>
                <a:gd name="T6" fmla="*/ 2147483647 w 40"/>
                <a:gd name="T7" fmla="*/ 2147483647 h 34"/>
                <a:gd name="T8" fmla="*/ 2147483647 w 40"/>
                <a:gd name="T9" fmla="*/ 2147483647 h 34"/>
                <a:gd name="T10" fmla="*/ 2147483647 w 40"/>
                <a:gd name="T11" fmla="*/ 2147483647 h 34"/>
                <a:gd name="T12" fmla="*/ 2147483647 w 40"/>
                <a:gd name="T13" fmla="*/ 2147483647 h 34"/>
                <a:gd name="T14" fmla="*/ 2147483647 w 40"/>
                <a:gd name="T15" fmla="*/ 2147483647 h 34"/>
                <a:gd name="T16" fmla="*/ 2147483647 w 40"/>
                <a:gd name="T17" fmla="*/ 2147483647 h 34"/>
                <a:gd name="T18" fmla="*/ 2147483647 w 40"/>
                <a:gd name="T19" fmla="*/ 2147483647 h 34"/>
                <a:gd name="T20" fmla="*/ 2147483647 w 40"/>
                <a:gd name="T21" fmla="*/ 2147483647 h 34"/>
                <a:gd name="T22" fmla="*/ 2147483647 w 40"/>
                <a:gd name="T23" fmla="*/ 0 h 34"/>
                <a:gd name="T24" fmla="*/ 2147483647 w 40"/>
                <a:gd name="T25" fmla="*/ 0 h 34"/>
                <a:gd name="T26" fmla="*/ 2147483647 w 40"/>
                <a:gd name="T27" fmla="*/ 0 h 34"/>
                <a:gd name="T28" fmla="*/ 2147483647 w 40"/>
                <a:gd name="T29" fmla="*/ 2147483647 h 34"/>
                <a:gd name="T30" fmla="*/ 2147483647 w 40"/>
                <a:gd name="T31" fmla="*/ 2147483647 h 34"/>
                <a:gd name="T32" fmla="*/ 2147483647 w 40"/>
                <a:gd name="T33" fmla="*/ 2147483647 h 34"/>
                <a:gd name="T34" fmla="*/ 0 w 40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4"/>
                <a:gd name="T56" fmla="*/ 40 w 4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8" name="Freeform 87"/>
            <p:cNvSpPr/>
            <p:nvPr/>
          </p:nvSpPr>
          <p:spPr bwMode="auto">
            <a:xfrm>
              <a:off x="3416680" y="6053049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2147483647 h 16"/>
                <a:gd name="T8" fmla="*/ 2147483647 w 40"/>
                <a:gd name="T9" fmla="*/ 2147483647 h 16"/>
                <a:gd name="T10" fmla="*/ 2147483647 w 40"/>
                <a:gd name="T11" fmla="*/ 2147483647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2147483647 w 40"/>
                <a:gd name="T21" fmla="*/ 2147483647 h 16"/>
                <a:gd name="T22" fmla="*/ 2147483647 w 40"/>
                <a:gd name="T23" fmla="*/ 0 h 16"/>
                <a:gd name="T24" fmla="*/ 2147483647 w 40"/>
                <a:gd name="T25" fmla="*/ 0 h 16"/>
                <a:gd name="T26" fmla="*/ 2147483647 w 40"/>
                <a:gd name="T27" fmla="*/ 0 h 16"/>
                <a:gd name="T28" fmla="*/ 2147483647 w 40"/>
                <a:gd name="T29" fmla="*/ 2147483647 h 16"/>
                <a:gd name="T30" fmla="*/ 2147483647 w 40"/>
                <a:gd name="T31" fmla="*/ 2147483647 h 16"/>
                <a:gd name="T32" fmla="*/ 2147483647 w 40"/>
                <a:gd name="T33" fmla="*/ 2147483647 h 16"/>
                <a:gd name="T34" fmla="*/ 0 w 40"/>
                <a:gd name="T35" fmla="*/ 2147483647 h 16"/>
                <a:gd name="T36" fmla="*/ 2147483647 w 40"/>
                <a:gd name="T37" fmla="*/ 2147483647 h 16"/>
                <a:gd name="T38" fmla="*/ 2147483647 w 40"/>
                <a:gd name="T39" fmla="*/ 2147483647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"/>
                <a:gd name="T61" fmla="*/ 0 h 16"/>
                <a:gd name="T62" fmla="*/ 40 w 40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69" name="Freeform 88"/>
            <p:cNvSpPr/>
            <p:nvPr/>
          </p:nvSpPr>
          <p:spPr bwMode="auto">
            <a:xfrm>
              <a:off x="3201048" y="4323392"/>
              <a:ext cx="102627" cy="219028"/>
            </a:xfrm>
            <a:custGeom>
              <a:avLst/>
              <a:gdLst>
                <a:gd name="T0" fmla="*/ 2147483647 w 70"/>
                <a:gd name="T1" fmla="*/ 0 h 138"/>
                <a:gd name="T2" fmla="*/ 2147483647 w 70"/>
                <a:gd name="T3" fmla="*/ 2147483647 h 138"/>
                <a:gd name="T4" fmla="*/ 2147483647 w 70"/>
                <a:gd name="T5" fmla="*/ 2147483647 h 138"/>
                <a:gd name="T6" fmla="*/ 2147483647 w 70"/>
                <a:gd name="T7" fmla="*/ 2147483647 h 138"/>
                <a:gd name="T8" fmla="*/ 2147483647 w 70"/>
                <a:gd name="T9" fmla="*/ 2147483647 h 138"/>
                <a:gd name="T10" fmla="*/ 2147483647 w 70"/>
                <a:gd name="T11" fmla="*/ 2147483647 h 138"/>
                <a:gd name="T12" fmla="*/ 2147483647 w 70"/>
                <a:gd name="T13" fmla="*/ 2147483647 h 138"/>
                <a:gd name="T14" fmla="*/ 0 w 70"/>
                <a:gd name="T15" fmla="*/ 2147483647 h 138"/>
                <a:gd name="T16" fmla="*/ 0 w 70"/>
                <a:gd name="T17" fmla="*/ 2147483647 h 138"/>
                <a:gd name="T18" fmla="*/ 2147483647 w 70"/>
                <a:gd name="T19" fmla="*/ 2147483647 h 138"/>
                <a:gd name="T20" fmla="*/ 2147483647 w 70"/>
                <a:gd name="T21" fmla="*/ 2147483647 h 138"/>
                <a:gd name="T22" fmla="*/ 2147483647 w 70"/>
                <a:gd name="T23" fmla="*/ 2147483647 h 138"/>
                <a:gd name="T24" fmla="*/ 2147483647 w 70"/>
                <a:gd name="T25" fmla="*/ 2147483647 h 138"/>
                <a:gd name="T26" fmla="*/ 2147483647 w 70"/>
                <a:gd name="T27" fmla="*/ 2147483647 h 138"/>
                <a:gd name="T28" fmla="*/ 2147483647 w 70"/>
                <a:gd name="T29" fmla="*/ 2147483647 h 138"/>
                <a:gd name="T30" fmla="*/ 2147483647 w 70"/>
                <a:gd name="T31" fmla="*/ 2147483647 h 138"/>
                <a:gd name="T32" fmla="*/ 2147483647 w 70"/>
                <a:gd name="T33" fmla="*/ 2147483647 h 138"/>
                <a:gd name="T34" fmla="*/ 2147483647 w 70"/>
                <a:gd name="T35" fmla="*/ 2147483647 h 138"/>
                <a:gd name="T36" fmla="*/ 2147483647 w 70"/>
                <a:gd name="T37" fmla="*/ 2147483647 h 138"/>
                <a:gd name="T38" fmla="*/ 2147483647 w 70"/>
                <a:gd name="T39" fmla="*/ 2147483647 h 138"/>
                <a:gd name="T40" fmla="*/ 2147483647 w 70"/>
                <a:gd name="T41" fmla="*/ 2147483647 h 138"/>
                <a:gd name="T42" fmla="*/ 2147483647 w 70"/>
                <a:gd name="T43" fmla="*/ 2147483647 h 138"/>
                <a:gd name="T44" fmla="*/ 2147483647 w 70"/>
                <a:gd name="T45" fmla="*/ 2147483647 h 138"/>
                <a:gd name="T46" fmla="*/ 2147483647 w 70"/>
                <a:gd name="T47" fmla="*/ 2147483647 h 138"/>
                <a:gd name="T48" fmla="*/ 2147483647 w 70"/>
                <a:gd name="T49" fmla="*/ 2147483647 h 138"/>
                <a:gd name="T50" fmla="*/ 2147483647 w 70"/>
                <a:gd name="T51" fmla="*/ 2147483647 h 138"/>
                <a:gd name="T52" fmla="*/ 2147483647 w 70"/>
                <a:gd name="T53" fmla="*/ 2147483647 h 138"/>
                <a:gd name="T54" fmla="*/ 2147483647 w 70"/>
                <a:gd name="T55" fmla="*/ 2147483647 h 138"/>
                <a:gd name="T56" fmla="*/ 2147483647 w 70"/>
                <a:gd name="T57" fmla="*/ 2147483647 h 138"/>
                <a:gd name="T58" fmla="*/ 2147483647 w 70"/>
                <a:gd name="T59" fmla="*/ 2147483647 h 138"/>
                <a:gd name="T60" fmla="*/ 2147483647 w 70"/>
                <a:gd name="T61" fmla="*/ 2147483647 h 138"/>
                <a:gd name="T62" fmla="*/ 2147483647 w 70"/>
                <a:gd name="T63" fmla="*/ 2147483647 h 138"/>
                <a:gd name="T64" fmla="*/ 2147483647 w 70"/>
                <a:gd name="T65" fmla="*/ 2147483647 h 138"/>
                <a:gd name="T66" fmla="*/ 2147483647 w 70"/>
                <a:gd name="T67" fmla="*/ 2147483647 h 138"/>
                <a:gd name="T68" fmla="*/ 2147483647 w 70"/>
                <a:gd name="T69" fmla="*/ 2147483647 h 138"/>
                <a:gd name="T70" fmla="*/ 2147483647 w 70"/>
                <a:gd name="T71" fmla="*/ 2147483647 h 138"/>
                <a:gd name="T72" fmla="*/ 2147483647 w 70"/>
                <a:gd name="T73" fmla="*/ 2147483647 h 138"/>
                <a:gd name="T74" fmla="*/ 2147483647 w 70"/>
                <a:gd name="T75" fmla="*/ 2147483647 h 138"/>
                <a:gd name="T76" fmla="*/ 2147483647 w 70"/>
                <a:gd name="T77" fmla="*/ 2147483647 h 138"/>
                <a:gd name="T78" fmla="*/ 2147483647 w 70"/>
                <a:gd name="T79" fmla="*/ 2147483647 h 138"/>
                <a:gd name="T80" fmla="*/ 2147483647 w 70"/>
                <a:gd name="T81" fmla="*/ 2147483647 h 138"/>
                <a:gd name="T82" fmla="*/ 2147483647 w 70"/>
                <a:gd name="T83" fmla="*/ 2147483647 h 138"/>
                <a:gd name="T84" fmla="*/ 2147483647 w 70"/>
                <a:gd name="T85" fmla="*/ 2147483647 h 138"/>
                <a:gd name="T86" fmla="*/ 2147483647 w 70"/>
                <a:gd name="T87" fmla="*/ 2147483647 h 138"/>
                <a:gd name="T88" fmla="*/ 2147483647 w 70"/>
                <a:gd name="T89" fmla="*/ 2147483647 h 138"/>
                <a:gd name="T90" fmla="*/ 2147483647 w 70"/>
                <a:gd name="T91" fmla="*/ 2147483647 h 138"/>
                <a:gd name="T92" fmla="*/ 2147483647 w 70"/>
                <a:gd name="T93" fmla="*/ 2147483647 h 138"/>
                <a:gd name="T94" fmla="*/ 2147483647 w 70"/>
                <a:gd name="T95" fmla="*/ 2147483647 h 138"/>
                <a:gd name="T96" fmla="*/ 2147483647 w 70"/>
                <a:gd name="T97" fmla="*/ 2147483647 h 138"/>
                <a:gd name="T98" fmla="*/ 2147483647 w 70"/>
                <a:gd name="T99" fmla="*/ 2147483647 h 138"/>
                <a:gd name="T100" fmla="*/ 2147483647 w 70"/>
                <a:gd name="T101" fmla="*/ 2147483647 h 138"/>
                <a:gd name="T102" fmla="*/ 2147483647 w 70"/>
                <a:gd name="T103" fmla="*/ 2147483647 h 138"/>
                <a:gd name="T104" fmla="*/ 2147483647 w 70"/>
                <a:gd name="T105" fmla="*/ 2147483647 h 138"/>
                <a:gd name="T106" fmla="*/ 2147483647 w 70"/>
                <a:gd name="T107" fmla="*/ 2147483647 h 138"/>
                <a:gd name="T108" fmla="*/ 2147483647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0"/>
                <a:gd name="T166" fmla="*/ 0 h 138"/>
                <a:gd name="T167" fmla="*/ 70 w 70"/>
                <a:gd name="T168" fmla="*/ 138 h 1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0" name="Freeform 89"/>
            <p:cNvSpPr/>
            <p:nvPr/>
          </p:nvSpPr>
          <p:spPr bwMode="auto">
            <a:xfrm>
              <a:off x="3279459" y="4393746"/>
              <a:ext cx="96861" cy="135399"/>
            </a:xfrm>
            <a:custGeom>
              <a:avLst/>
              <a:gdLst>
                <a:gd name="T0" fmla="*/ 2147483647 w 66"/>
                <a:gd name="T1" fmla="*/ 2147483647 h 86"/>
                <a:gd name="T2" fmla="*/ 2147483647 w 66"/>
                <a:gd name="T3" fmla="*/ 2147483647 h 86"/>
                <a:gd name="T4" fmla="*/ 2147483647 w 66"/>
                <a:gd name="T5" fmla="*/ 2147483647 h 86"/>
                <a:gd name="T6" fmla="*/ 2147483647 w 66"/>
                <a:gd name="T7" fmla="*/ 2147483647 h 86"/>
                <a:gd name="T8" fmla="*/ 2147483647 w 66"/>
                <a:gd name="T9" fmla="*/ 2147483647 h 86"/>
                <a:gd name="T10" fmla="*/ 2147483647 w 66"/>
                <a:gd name="T11" fmla="*/ 2147483647 h 86"/>
                <a:gd name="T12" fmla="*/ 2147483647 w 66"/>
                <a:gd name="T13" fmla="*/ 2147483647 h 86"/>
                <a:gd name="T14" fmla="*/ 2147483647 w 66"/>
                <a:gd name="T15" fmla="*/ 2147483647 h 86"/>
                <a:gd name="T16" fmla="*/ 2147483647 w 66"/>
                <a:gd name="T17" fmla="*/ 2147483647 h 86"/>
                <a:gd name="T18" fmla="*/ 2147483647 w 66"/>
                <a:gd name="T19" fmla="*/ 2147483647 h 86"/>
                <a:gd name="T20" fmla="*/ 2147483647 w 66"/>
                <a:gd name="T21" fmla="*/ 2147483647 h 86"/>
                <a:gd name="T22" fmla="*/ 2147483647 w 66"/>
                <a:gd name="T23" fmla="*/ 2147483647 h 86"/>
                <a:gd name="T24" fmla="*/ 2147483647 w 66"/>
                <a:gd name="T25" fmla="*/ 2147483647 h 86"/>
                <a:gd name="T26" fmla="*/ 2147483647 w 66"/>
                <a:gd name="T27" fmla="*/ 2147483647 h 86"/>
                <a:gd name="T28" fmla="*/ 2147483647 w 66"/>
                <a:gd name="T29" fmla="*/ 2147483647 h 86"/>
                <a:gd name="T30" fmla="*/ 2147483647 w 66"/>
                <a:gd name="T31" fmla="*/ 2147483647 h 86"/>
                <a:gd name="T32" fmla="*/ 2147483647 w 66"/>
                <a:gd name="T33" fmla="*/ 2147483647 h 86"/>
                <a:gd name="T34" fmla="*/ 2147483647 w 66"/>
                <a:gd name="T35" fmla="*/ 2147483647 h 86"/>
                <a:gd name="T36" fmla="*/ 2147483647 w 66"/>
                <a:gd name="T37" fmla="*/ 2147483647 h 86"/>
                <a:gd name="T38" fmla="*/ 2147483647 w 66"/>
                <a:gd name="T39" fmla="*/ 2147483647 h 86"/>
                <a:gd name="T40" fmla="*/ 2147483647 w 66"/>
                <a:gd name="T41" fmla="*/ 2147483647 h 86"/>
                <a:gd name="T42" fmla="*/ 2147483647 w 66"/>
                <a:gd name="T43" fmla="*/ 2147483647 h 86"/>
                <a:gd name="T44" fmla="*/ 2147483647 w 66"/>
                <a:gd name="T45" fmla="*/ 2147483647 h 86"/>
                <a:gd name="T46" fmla="*/ 2147483647 w 66"/>
                <a:gd name="T47" fmla="*/ 2147483647 h 86"/>
                <a:gd name="T48" fmla="*/ 0 w 66"/>
                <a:gd name="T49" fmla="*/ 2147483647 h 86"/>
                <a:gd name="T50" fmla="*/ 0 w 66"/>
                <a:gd name="T51" fmla="*/ 2147483647 h 86"/>
                <a:gd name="T52" fmla="*/ 0 w 66"/>
                <a:gd name="T53" fmla="*/ 2147483647 h 86"/>
                <a:gd name="T54" fmla="*/ 0 w 66"/>
                <a:gd name="T55" fmla="*/ 2147483647 h 86"/>
                <a:gd name="T56" fmla="*/ 0 w 66"/>
                <a:gd name="T57" fmla="*/ 2147483647 h 86"/>
                <a:gd name="T58" fmla="*/ 2147483647 w 66"/>
                <a:gd name="T59" fmla="*/ 2147483647 h 86"/>
                <a:gd name="T60" fmla="*/ 2147483647 w 66"/>
                <a:gd name="T61" fmla="*/ 2147483647 h 86"/>
                <a:gd name="T62" fmla="*/ 2147483647 w 66"/>
                <a:gd name="T63" fmla="*/ 2147483647 h 86"/>
                <a:gd name="T64" fmla="*/ 2147483647 w 66"/>
                <a:gd name="T65" fmla="*/ 0 h 86"/>
                <a:gd name="T66" fmla="*/ 2147483647 w 66"/>
                <a:gd name="T67" fmla="*/ 2147483647 h 86"/>
                <a:gd name="T68" fmla="*/ 2147483647 w 66"/>
                <a:gd name="T69" fmla="*/ 2147483647 h 86"/>
                <a:gd name="T70" fmla="*/ 2147483647 w 66"/>
                <a:gd name="T71" fmla="*/ 2147483647 h 86"/>
                <a:gd name="T72" fmla="*/ 2147483647 w 66"/>
                <a:gd name="T73" fmla="*/ 2147483647 h 86"/>
                <a:gd name="T74" fmla="*/ 2147483647 w 66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86"/>
                <a:gd name="T116" fmla="*/ 66 w 66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1" name="Freeform 90"/>
            <p:cNvSpPr/>
            <p:nvPr/>
          </p:nvSpPr>
          <p:spPr bwMode="auto">
            <a:xfrm>
              <a:off x="3359024" y="4409675"/>
              <a:ext cx="83024" cy="106196"/>
            </a:xfrm>
            <a:custGeom>
              <a:avLst/>
              <a:gdLst>
                <a:gd name="T0" fmla="*/ 2147483647 w 56"/>
                <a:gd name="T1" fmla="*/ 2147483647 h 68"/>
                <a:gd name="T2" fmla="*/ 2147483647 w 56"/>
                <a:gd name="T3" fmla="*/ 2147483647 h 68"/>
                <a:gd name="T4" fmla="*/ 2147483647 w 56"/>
                <a:gd name="T5" fmla="*/ 2147483647 h 68"/>
                <a:gd name="T6" fmla="*/ 2147483647 w 56"/>
                <a:gd name="T7" fmla="*/ 2147483647 h 68"/>
                <a:gd name="T8" fmla="*/ 2147483647 w 56"/>
                <a:gd name="T9" fmla="*/ 2147483647 h 68"/>
                <a:gd name="T10" fmla="*/ 2147483647 w 56"/>
                <a:gd name="T11" fmla="*/ 2147483647 h 68"/>
                <a:gd name="T12" fmla="*/ 2147483647 w 56"/>
                <a:gd name="T13" fmla="*/ 2147483647 h 68"/>
                <a:gd name="T14" fmla="*/ 2147483647 w 56"/>
                <a:gd name="T15" fmla="*/ 2147483647 h 68"/>
                <a:gd name="T16" fmla="*/ 2147483647 w 56"/>
                <a:gd name="T17" fmla="*/ 2147483647 h 68"/>
                <a:gd name="T18" fmla="*/ 0 w 56"/>
                <a:gd name="T19" fmla="*/ 2147483647 h 68"/>
                <a:gd name="T20" fmla="*/ 2147483647 w 56"/>
                <a:gd name="T21" fmla="*/ 2147483647 h 68"/>
                <a:gd name="T22" fmla="*/ 2147483647 w 56"/>
                <a:gd name="T23" fmla="*/ 2147483647 h 68"/>
                <a:gd name="T24" fmla="*/ 2147483647 w 56"/>
                <a:gd name="T25" fmla="*/ 2147483647 h 68"/>
                <a:gd name="T26" fmla="*/ 2147483647 w 56"/>
                <a:gd name="T27" fmla="*/ 2147483647 h 68"/>
                <a:gd name="T28" fmla="*/ 2147483647 w 56"/>
                <a:gd name="T29" fmla="*/ 2147483647 h 68"/>
                <a:gd name="T30" fmla="*/ 2147483647 w 56"/>
                <a:gd name="T31" fmla="*/ 2147483647 h 68"/>
                <a:gd name="T32" fmla="*/ 2147483647 w 56"/>
                <a:gd name="T33" fmla="*/ 2147483647 h 68"/>
                <a:gd name="T34" fmla="*/ 2147483647 w 56"/>
                <a:gd name="T35" fmla="*/ 2147483647 h 68"/>
                <a:gd name="T36" fmla="*/ 2147483647 w 56"/>
                <a:gd name="T37" fmla="*/ 2147483647 h 68"/>
                <a:gd name="T38" fmla="*/ 2147483647 w 56"/>
                <a:gd name="T39" fmla="*/ 2147483647 h 68"/>
                <a:gd name="T40" fmla="*/ 2147483647 w 56"/>
                <a:gd name="T41" fmla="*/ 0 h 68"/>
                <a:gd name="T42" fmla="*/ 2147483647 w 56"/>
                <a:gd name="T43" fmla="*/ 2147483647 h 68"/>
                <a:gd name="T44" fmla="*/ 2147483647 w 56"/>
                <a:gd name="T45" fmla="*/ 2147483647 h 68"/>
                <a:gd name="T46" fmla="*/ 2147483647 w 56"/>
                <a:gd name="T47" fmla="*/ 2147483647 h 68"/>
                <a:gd name="T48" fmla="*/ 2147483647 w 56"/>
                <a:gd name="T49" fmla="*/ 2147483647 h 68"/>
                <a:gd name="T50" fmla="*/ 2147483647 w 5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68"/>
                <a:gd name="T80" fmla="*/ 56 w 5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2" name="Freeform 91"/>
            <p:cNvSpPr/>
            <p:nvPr/>
          </p:nvSpPr>
          <p:spPr bwMode="auto">
            <a:xfrm>
              <a:off x="2925454" y="4235780"/>
              <a:ext cx="314799" cy="322569"/>
            </a:xfrm>
            <a:custGeom>
              <a:avLst/>
              <a:gdLst>
                <a:gd name="T0" fmla="*/ 2147483647 w 214"/>
                <a:gd name="T1" fmla="*/ 2147483647 h 204"/>
                <a:gd name="T2" fmla="*/ 2147483647 w 214"/>
                <a:gd name="T3" fmla="*/ 2147483647 h 204"/>
                <a:gd name="T4" fmla="*/ 2147483647 w 214"/>
                <a:gd name="T5" fmla="*/ 2147483647 h 204"/>
                <a:gd name="T6" fmla="*/ 2147483647 w 214"/>
                <a:gd name="T7" fmla="*/ 2147483647 h 204"/>
                <a:gd name="T8" fmla="*/ 2147483647 w 214"/>
                <a:gd name="T9" fmla="*/ 2147483647 h 204"/>
                <a:gd name="T10" fmla="*/ 2147483647 w 214"/>
                <a:gd name="T11" fmla="*/ 2147483647 h 204"/>
                <a:gd name="T12" fmla="*/ 2147483647 w 214"/>
                <a:gd name="T13" fmla="*/ 2147483647 h 204"/>
                <a:gd name="T14" fmla="*/ 2147483647 w 214"/>
                <a:gd name="T15" fmla="*/ 2147483647 h 204"/>
                <a:gd name="T16" fmla="*/ 2147483647 w 214"/>
                <a:gd name="T17" fmla="*/ 2147483647 h 204"/>
                <a:gd name="T18" fmla="*/ 2147483647 w 214"/>
                <a:gd name="T19" fmla="*/ 2147483647 h 204"/>
                <a:gd name="T20" fmla="*/ 2147483647 w 214"/>
                <a:gd name="T21" fmla="*/ 2147483647 h 204"/>
                <a:gd name="T22" fmla="*/ 2147483647 w 214"/>
                <a:gd name="T23" fmla="*/ 2147483647 h 204"/>
                <a:gd name="T24" fmla="*/ 2147483647 w 214"/>
                <a:gd name="T25" fmla="*/ 2147483647 h 204"/>
                <a:gd name="T26" fmla="*/ 2147483647 w 214"/>
                <a:gd name="T27" fmla="*/ 2147483647 h 204"/>
                <a:gd name="T28" fmla="*/ 2147483647 w 214"/>
                <a:gd name="T29" fmla="*/ 2147483647 h 204"/>
                <a:gd name="T30" fmla="*/ 2147483647 w 214"/>
                <a:gd name="T31" fmla="*/ 2147483647 h 204"/>
                <a:gd name="T32" fmla="*/ 2147483647 w 214"/>
                <a:gd name="T33" fmla="*/ 2147483647 h 204"/>
                <a:gd name="T34" fmla="*/ 2147483647 w 214"/>
                <a:gd name="T35" fmla="*/ 2147483647 h 204"/>
                <a:gd name="T36" fmla="*/ 2147483647 w 214"/>
                <a:gd name="T37" fmla="*/ 2147483647 h 204"/>
                <a:gd name="T38" fmla="*/ 2147483647 w 214"/>
                <a:gd name="T39" fmla="*/ 2147483647 h 204"/>
                <a:gd name="T40" fmla="*/ 2147483647 w 214"/>
                <a:gd name="T41" fmla="*/ 2147483647 h 204"/>
                <a:gd name="T42" fmla="*/ 2147483647 w 214"/>
                <a:gd name="T43" fmla="*/ 2147483647 h 204"/>
                <a:gd name="T44" fmla="*/ 2147483647 w 214"/>
                <a:gd name="T45" fmla="*/ 2147483647 h 204"/>
                <a:gd name="T46" fmla="*/ 0 w 214"/>
                <a:gd name="T47" fmla="*/ 2147483647 h 204"/>
                <a:gd name="T48" fmla="*/ 2147483647 w 214"/>
                <a:gd name="T49" fmla="*/ 2147483647 h 204"/>
                <a:gd name="T50" fmla="*/ 2147483647 w 214"/>
                <a:gd name="T51" fmla="*/ 2147483647 h 204"/>
                <a:gd name="T52" fmla="*/ 2147483647 w 214"/>
                <a:gd name="T53" fmla="*/ 2147483647 h 204"/>
                <a:gd name="T54" fmla="*/ 2147483647 w 214"/>
                <a:gd name="T55" fmla="*/ 2147483647 h 204"/>
                <a:gd name="T56" fmla="*/ 2147483647 w 214"/>
                <a:gd name="T57" fmla="*/ 2147483647 h 204"/>
                <a:gd name="T58" fmla="*/ 2147483647 w 214"/>
                <a:gd name="T59" fmla="*/ 2147483647 h 204"/>
                <a:gd name="T60" fmla="*/ 2147483647 w 214"/>
                <a:gd name="T61" fmla="*/ 2147483647 h 204"/>
                <a:gd name="T62" fmla="*/ 2147483647 w 214"/>
                <a:gd name="T63" fmla="*/ 2147483647 h 204"/>
                <a:gd name="T64" fmla="*/ 2147483647 w 214"/>
                <a:gd name="T65" fmla="*/ 2147483647 h 204"/>
                <a:gd name="T66" fmla="*/ 2147483647 w 214"/>
                <a:gd name="T67" fmla="*/ 2147483647 h 204"/>
                <a:gd name="T68" fmla="*/ 2147483647 w 214"/>
                <a:gd name="T69" fmla="*/ 2147483647 h 204"/>
                <a:gd name="T70" fmla="*/ 2147483647 w 214"/>
                <a:gd name="T71" fmla="*/ 2147483647 h 204"/>
                <a:gd name="T72" fmla="*/ 2147483647 w 214"/>
                <a:gd name="T73" fmla="*/ 2147483647 h 204"/>
                <a:gd name="T74" fmla="*/ 2147483647 w 214"/>
                <a:gd name="T75" fmla="*/ 2147483647 h 204"/>
                <a:gd name="T76" fmla="*/ 2147483647 w 214"/>
                <a:gd name="T77" fmla="*/ 2147483647 h 204"/>
                <a:gd name="T78" fmla="*/ 2147483647 w 214"/>
                <a:gd name="T79" fmla="*/ 2147483647 h 204"/>
                <a:gd name="T80" fmla="*/ 2147483647 w 214"/>
                <a:gd name="T81" fmla="*/ 2147483647 h 204"/>
                <a:gd name="T82" fmla="*/ 2147483647 w 214"/>
                <a:gd name="T83" fmla="*/ 2147483647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204"/>
                <a:gd name="T128" fmla="*/ 214 w 21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3" name="Freeform 92"/>
            <p:cNvSpPr/>
            <p:nvPr/>
          </p:nvSpPr>
          <p:spPr bwMode="auto">
            <a:xfrm>
              <a:off x="2908158" y="4430914"/>
              <a:ext cx="924794" cy="1103105"/>
            </a:xfrm>
            <a:custGeom>
              <a:avLst/>
              <a:gdLst>
                <a:gd name="T0" fmla="*/ 2147483647 w 632"/>
                <a:gd name="T1" fmla="*/ 2147483647 h 698"/>
                <a:gd name="T2" fmla="*/ 2147483647 w 632"/>
                <a:gd name="T3" fmla="*/ 2147483647 h 698"/>
                <a:gd name="T4" fmla="*/ 2147483647 w 632"/>
                <a:gd name="T5" fmla="*/ 2147483647 h 698"/>
                <a:gd name="T6" fmla="*/ 2147483647 w 632"/>
                <a:gd name="T7" fmla="*/ 2147483647 h 698"/>
                <a:gd name="T8" fmla="*/ 2147483647 w 632"/>
                <a:gd name="T9" fmla="*/ 2147483647 h 698"/>
                <a:gd name="T10" fmla="*/ 2147483647 w 632"/>
                <a:gd name="T11" fmla="*/ 2147483647 h 698"/>
                <a:gd name="T12" fmla="*/ 2147483647 w 632"/>
                <a:gd name="T13" fmla="*/ 2147483647 h 698"/>
                <a:gd name="T14" fmla="*/ 2147483647 w 632"/>
                <a:gd name="T15" fmla="*/ 2147483647 h 698"/>
                <a:gd name="T16" fmla="*/ 2147483647 w 632"/>
                <a:gd name="T17" fmla="*/ 2147483647 h 698"/>
                <a:gd name="T18" fmla="*/ 2147483647 w 632"/>
                <a:gd name="T19" fmla="*/ 2147483647 h 698"/>
                <a:gd name="T20" fmla="*/ 2147483647 w 632"/>
                <a:gd name="T21" fmla="*/ 2147483647 h 698"/>
                <a:gd name="T22" fmla="*/ 2147483647 w 632"/>
                <a:gd name="T23" fmla="*/ 2147483647 h 698"/>
                <a:gd name="T24" fmla="*/ 2147483647 w 632"/>
                <a:gd name="T25" fmla="*/ 2147483647 h 698"/>
                <a:gd name="T26" fmla="*/ 2147483647 w 632"/>
                <a:gd name="T27" fmla="*/ 2147483647 h 698"/>
                <a:gd name="T28" fmla="*/ 2147483647 w 632"/>
                <a:gd name="T29" fmla="*/ 2147483647 h 698"/>
                <a:gd name="T30" fmla="*/ 0 w 632"/>
                <a:gd name="T31" fmla="*/ 2147483647 h 698"/>
                <a:gd name="T32" fmla="*/ 2147483647 w 632"/>
                <a:gd name="T33" fmla="*/ 2147483647 h 698"/>
                <a:gd name="T34" fmla="*/ 2147483647 w 632"/>
                <a:gd name="T35" fmla="*/ 2147483647 h 698"/>
                <a:gd name="T36" fmla="*/ 2147483647 w 632"/>
                <a:gd name="T37" fmla="*/ 2147483647 h 698"/>
                <a:gd name="T38" fmla="*/ 2147483647 w 632"/>
                <a:gd name="T39" fmla="*/ 2147483647 h 698"/>
                <a:gd name="T40" fmla="*/ 2147483647 w 632"/>
                <a:gd name="T41" fmla="*/ 2147483647 h 698"/>
                <a:gd name="T42" fmla="*/ 2147483647 w 632"/>
                <a:gd name="T43" fmla="*/ 2147483647 h 698"/>
                <a:gd name="T44" fmla="*/ 2147483647 w 632"/>
                <a:gd name="T45" fmla="*/ 2147483647 h 698"/>
                <a:gd name="T46" fmla="*/ 2147483647 w 632"/>
                <a:gd name="T47" fmla="*/ 2147483647 h 698"/>
                <a:gd name="T48" fmla="*/ 2147483647 w 632"/>
                <a:gd name="T49" fmla="*/ 2147483647 h 698"/>
                <a:gd name="T50" fmla="*/ 2147483647 w 632"/>
                <a:gd name="T51" fmla="*/ 2147483647 h 698"/>
                <a:gd name="T52" fmla="*/ 2147483647 w 632"/>
                <a:gd name="T53" fmla="*/ 2147483647 h 698"/>
                <a:gd name="T54" fmla="*/ 2147483647 w 632"/>
                <a:gd name="T55" fmla="*/ 2147483647 h 698"/>
                <a:gd name="T56" fmla="*/ 2147483647 w 632"/>
                <a:gd name="T57" fmla="*/ 2147483647 h 698"/>
                <a:gd name="T58" fmla="*/ 2147483647 w 632"/>
                <a:gd name="T59" fmla="*/ 2147483647 h 698"/>
                <a:gd name="T60" fmla="*/ 2147483647 w 632"/>
                <a:gd name="T61" fmla="*/ 2147483647 h 698"/>
                <a:gd name="T62" fmla="*/ 2147483647 w 632"/>
                <a:gd name="T63" fmla="*/ 2147483647 h 698"/>
                <a:gd name="T64" fmla="*/ 2147483647 w 632"/>
                <a:gd name="T65" fmla="*/ 2147483647 h 698"/>
                <a:gd name="T66" fmla="*/ 2147483647 w 632"/>
                <a:gd name="T67" fmla="*/ 2147483647 h 698"/>
                <a:gd name="T68" fmla="*/ 2147483647 w 632"/>
                <a:gd name="T69" fmla="*/ 2147483647 h 698"/>
                <a:gd name="T70" fmla="*/ 2147483647 w 632"/>
                <a:gd name="T71" fmla="*/ 2147483647 h 698"/>
                <a:gd name="T72" fmla="*/ 2147483647 w 632"/>
                <a:gd name="T73" fmla="*/ 2147483647 h 698"/>
                <a:gd name="T74" fmla="*/ 2147483647 w 632"/>
                <a:gd name="T75" fmla="*/ 2147483647 h 698"/>
                <a:gd name="T76" fmla="*/ 2147483647 w 632"/>
                <a:gd name="T77" fmla="*/ 2147483647 h 698"/>
                <a:gd name="T78" fmla="*/ 2147483647 w 632"/>
                <a:gd name="T79" fmla="*/ 2147483647 h 698"/>
                <a:gd name="T80" fmla="*/ 2147483647 w 632"/>
                <a:gd name="T81" fmla="*/ 2147483647 h 698"/>
                <a:gd name="T82" fmla="*/ 2147483647 w 632"/>
                <a:gd name="T83" fmla="*/ 2147483647 h 698"/>
                <a:gd name="T84" fmla="*/ 2147483647 w 632"/>
                <a:gd name="T85" fmla="*/ 2147483647 h 698"/>
                <a:gd name="T86" fmla="*/ 2147483647 w 632"/>
                <a:gd name="T87" fmla="*/ 2147483647 h 698"/>
                <a:gd name="T88" fmla="*/ 2147483647 w 632"/>
                <a:gd name="T89" fmla="*/ 2147483647 h 698"/>
                <a:gd name="T90" fmla="*/ 2147483647 w 632"/>
                <a:gd name="T91" fmla="*/ 2147483647 h 698"/>
                <a:gd name="T92" fmla="*/ 2147483647 w 632"/>
                <a:gd name="T93" fmla="*/ 2147483647 h 698"/>
                <a:gd name="T94" fmla="*/ 2147483647 w 632"/>
                <a:gd name="T95" fmla="*/ 2147483647 h 698"/>
                <a:gd name="T96" fmla="*/ 2147483647 w 632"/>
                <a:gd name="T97" fmla="*/ 2147483647 h 698"/>
                <a:gd name="T98" fmla="*/ 2147483647 w 632"/>
                <a:gd name="T99" fmla="*/ 2147483647 h 698"/>
                <a:gd name="T100" fmla="*/ 2147483647 w 632"/>
                <a:gd name="T101" fmla="*/ 2147483647 h 698"/>
                <a:gd name="T102" fmla="*/ 2147483647 w 632"/>
                <a:gd name="T103" fmla="*/ 2147483647 h 698"/>
                <a:gd name="T104" fmla="*/ 2147483647 w 632"/>
                <a:gd name="T105" fmla="*/ 2147483647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2"/>
                <a:gd name="T160" fmla="*/ 0 h 698"/>
                <a:gd name="T161" fmla="*/ 632 w 632"/>
                <a:gd name="T162" fmla="*/ 698 h 69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4" name="Freeform 93"/>
            <p:cNvSpPr/>
            <p:nvPr/>
          </p:nvSpPr>
          <p:spPr bwMode="auto">
            <a:xfrm>
              <a:off x="2742110" y="4535783"/>
              <a:ext cx="127995" cy="185842"/>
            </a:xfrm>
            <a:custGeom>
              <a:avLst/>
              <a:gdLst>
                <a:gd name="T0" fmla="*/ 2147483647 w 88"/>
                <a:gd name="T1" fmla="*/ 2147483647 h 118"/>
                <a:gd name="T2" fmla="*/ 2147483647 w 88"/>
                <a:gd name="T3" fmla="*/ 2147483647 h 118"/>
                <a:gd name="T4" fmla="*/ 2147483647 w 88"/>
                <a:gd name="T5" fmla="*/ 2147483647 h 118"/>
                <a:gd name="T6" fmla="*/ 2147483647 w 88"/>
                <a:gd name="T7" fmla="*/ 2147483647 h 118"/>
                <a:gd name="T8" fmla="*/ 2147483647 w 88"/>
                <a:gd name="T9" fmla="*/ 2147483647 h 118"/>
                <a:gd name="T10" fmla="*/ 2147483647 w 88"/>
                <a:gd name="T11" fmla="*/ 2147483647 h 118"/>
                <a:gd name="T12" fmla="*/ 2147483647 w 88"/>
                <a:gd name="T13" fmla="*/ 2147483647 h 118"/>
                <a:gd name="T14" fmla="*/ 2147483647 w 88"/>
                <a:gd name="T15" fmla="*/ 2147483647 h 118"/>
                <a:gd name="T16" fmla="*/ 2147483647 w 88"/>
                <a:gd name="T17" fmla="*/ 2147483647 h 118"/>
                <a:gd name="T18" fmla="*/ 2147483647 w 88"/>
                <a:gd name="T19" fmla="*/ 2147483647 h 118"/>
                <a:gd name="T20" fmla="*/ 2147483647 w 88"/>
                <a:gd name="T21" fmla="*/ 2147483647 h 118"/>
                <a:gd name="T22" fmla="*/ 2147483647 w 88"/>
                <a:gd name="T23" fmla="*/ 2147483647 h 118"/>
                <a:gd name="T24" fmla="*/ 2147483647 w 88"/>
                <a:gd name="T25" fmla="*/ 2147483647 h 118"/>
                <a:gd name="T26" fmla="*/ 2147483647 w 88"/>
                <a:gd name="T27" fmla="*/ 2147483647 h 118"/>
                <a:gd name="T28" fmla="*/ 2147483647 w 88"/>
                <a:gd name="T29" fmla="*/ 2147483647 h 118"/>
                <a:gd name="T30" fmla="*/ 2147483647 w 88"/>
                <a:gd name="T31" fmla="*/ 2147483647 h 118"/>
                <a:gd name="T32" fmla="*/ 2147483647 w 88"/>
                <a:gd name="T33" fmla="*/ 2147483647 h 118"/>
                <a:gd name="T34" fmla="*/ 2147483647 w 88"/>
                <a:gd name="T35" fmla="*/ 2147483647 h 118"/>
                <a:gd name="T36" fmla="*/ 2147483647 w 88"/>
                <a:gd name="T37" fmla="*/ 2147483647 h 118"/>
                <a:gd name="T38" fmla="*/ 2147483647 w 88"/>
                <a:gd name="T39" fmla="*/ 2147483647 h 118"/>
                <a:gd name="T40" fmla="*/ 2147483647 w 88"/>
                <a:gd name="T41" fmla="*/ 2147483647 h 118"/>
                <a:gd name="T42" fmla="*/ 2147483647 w 88"/>
                <a:gd name="T43" fmla="*/ 2147483647 h 118"/>
                <a:gd name="T44" fmla="*/ 2147483647 w 88"/>
                <a:gd name="T45" fmla="*/ 2147483647 h 118"/>
                <a:gd name="T46" fmla="*/ 2147483647 w 88"/>
                <a:gd name="T47" fmla="*/ 2147483647 h 118"/>
                <a:gd name="T48" fmla="*/ 2147483647 w 88"/>
                <a:gd name="T49" fmla="*/ 2147483647 h 118"/>
                <a:gd name="T50" fmla="*/ 2147483647 w 88"/>
                <a:gd name="T51" fmla="*/ 2147483647 h 118"/>
                <a:gd name="T52" fmla="*/ 2147483647 w 88"/>
                <a:gd name="T53" fmla="*/ 2147483647 h 118"/>
                <a:gd name="T54" fmla="*/ 2147483647 w 88"/>
                <a:gd name="T55" fmla="*/ 0 h 118"/>
                <a:gd name="T56" fmla="*/ 2147483647 w 88"/>
                <a:gd name="T57" fmla="*/ 2147483647 h 118"/>
                <a:gd name="T58" fmla="*/ 2147483647 w 88"/>
                <a:gd name="T59" fmla="*/ 2147483647 h 118"/>
                <a:gd name="T60" fmla="*/ 2147483647 w 88"/>
                <a:gd name="T61" fmla="*/ 2147483647 h 118"/>
                <a:gd name="T62" fmla="*/ 2147483647 w 88"/>
                <a:gd name="T63" fmla="*/ 2147483647 h 118"/>
                <a:gd name="T64" fmla="*/ 2147483647 w 88"/>
                <a:gd name="T65" fmla="*/ 2147483647 h 118"/>
                <a:gd name="T66" fmla="*/ 2147483647 w 88"/>
                <a:gd name="T67" fmla="*/ 2147483647 h 118"/>
                <a:gd name="T68" fmla="*/ 2147483647 w 88"/>
                <a:gd name="T69" fmla="*/ 2147483647 h 118"/>
                <a:gd name="T70" fmla="*/ 0 w 88"/>
                <a:gd name="T71" fmla="*/ 2147483647 h 118"/>
                <a:gd name="T72" fmla="*/ 2147483647 w 88"/>
                <a:gd name="T73" fmla="*/ 2147483647 h 118"/>
                <a:gd name="T74" fmla="*/ 2147483647 w 88"/>
                <a:gd name="T75" fmla="*/ 2147483647 h 118"/>
                <a:gd name="T76" fmla="*/ 2147483647 w 88"/>
                <a:gd name="T77" fmla="*/ 2147483647 h 118"/>
                <a:gd name="T78" fmla="*/ 2147483647 w 88"/>
                <a:gd name="T79" fmla="*/ 2147483647 h 118"/>
                <a:gd name="T80" fmla="*/ 2147483647 w 88"/>
                <a:gd name="T81" fmla="*/ 2147483647 h 118"/>
                <a:gd name="T82" fmla="*/ 2147483647 w 88"/>
                <a:gd name="T83" fmla="*/ 2147483647 h 118"/>
                <a:gd name="T84" fmla="*/ 2147483647 w 88"/>
                <a:gd name="T85" fmla="*/ 2147483647 h 118"/>
                <a:gd name="T86" fmla="*/ 2147483647 w 88"/>
                <a:gd name="T87" fmla="*/ 2147483647 h 118"/>
                <a:gd name="T88" fmla="*/ 2147483647 w 88"/>
                <a:gd name="T89" fmla="*/ 2147483647 h 118"/>
                <a:gd name="T90" fmla="*/ 2147483647 w 88"/>
                <a:gd name="T91" fmla="*/ 2147483647 h 118"/>
                <a:gd name="T92" fmla="*/ 2147483647 w 88"/>
                <a:gd name="T93" fmla="*/ 2147483647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118"/>
                <a:gd name="T143" fmla="*/ 88 w 88"/>
                <a:gd name="T144" fmla="*/ 118 h 1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5" name="Freeform 94"/>
            <p:cNvSpPr/>
            <p:nvPr/>
          </p:nvSpPr>
          <p:spPr bwMode="auto">
            <a:xfrm>
              <a:off x="2735191" y="4584898"/>
              <a:ext cx="305574" cy="525667"/>
            </a:xfrm>
            <a:custGeom>
              <a:avLst/>
              <a:gdLst>
                <a:gd name="T0" fmla="*/ 2147483647 w 208"/>
                <a:gd name="T1" fmla="*/ 2147483647 h 332"/>
                <a:gd name="T2" fmla="*/ 2147483647 w 208"/>
                <a:gd name="T3" fmla="*/ 2147483647 h 332"/>
                <a:gd name="T4" fmla="*/ 2147483647 w 208"/>
                <a:gd name="T5" fmla="*/ 2147483647 h 332"/>
                <a:gd name="T6" fmla="*/ 2147483647 w 208"/>
                <a:gd name="T7" fmla="*/ 2147483647 h 332"/>
                <a:gd name="T8" fmla="*/ 2147483647 w 208"/>
                <a:gd name="T9" fmla="*/ 2147483647 h 332"/>
                <a:gd name="T10" fmla="*/ 2147483647 w 208"/>
                <a:gd name="T11" fmla="*/ 2147483647 h 332"/>
                <a:gd name="T12" fmla="*/ 2147483647 w 208"/>
                <a:gd name="T13" fmla="*/ 2147483647 h 332"/>
                <a:gd name="T14" fmla="*/ 2147483647 w 208"/>
                <a:gd name="T15" fmla="*/ 2147483647 h 332"/>
                <a:gd name="T16" fmla="*/ 0 w 208"/>
                <a:gd name="T17" fmla="*/ 2147483647 h 332"/>
                <a:gd name="T18" fmla="*/ 2147483647 w 208"/>
                <a:gd name="T19" fmla="*/ 2147483647 h 332"/>
                <a:gd name="T20" fmla="*/ 2147483647 w 208"/>
                <a:gd name="T21" fmla="*/ 2147483647 h 332"/>
                <a:gd name="T22" fmla="*/ 2147483647 w 208"/>
                <a:gd name="T23" fmla="*/ 2147483647 h 332"/>
                <a:gd name="T24" fmla="*/ 2147483647 w 208"/>
                <a:gd name="T25" fmla="*/ 2147483647 h 332"/>
                <a:gd name="T26" fmla="*/ 2147483647 w 208"/>
                <a:gd name="T27" fmla="*/ 2147483647 h 332"/>
                <a:gd name="T28" fmla="*/ 2147483647 w 208"/>
                <a:gd name="T29" fmla="*/ 2147483647 h 332"/>
                <a:gd name="T30" fmla="*/ 2147483647 w 208"/>
                <a:gd name="T31" fmla="*/ 2147483647 h 332"/>
                <a:gd name="T32" fmla="*/ 2147483647 w 208"/>
                <a:gd name="T33" fmla="*/ 0 h 332"/>
                <a:gd name="T34" fmla="*/ 2147483647 w 208"/>
                <a:gd name="T35" fmla="*/ 2147483647 h 332"/>
                <a:gd name="T36" fmla="*/ 2147483647 w 208"/>
                <a:gd name="T37" fmla="*/ 2147483647 h 332"/>
                <a:gd name="T38" fmla="*/ 2147483647 w 208"/>
                <a:gd name="T39" fmla="*/ 2147483647 h 332"/>
                <a:gd name="T40" fmla="*/ 2147483647 w 208"/>
                <a:gd name="T41" fmla="*/ 2147483647 h 332"/>
                <a:gd name="T42" fmla="*/ 2147483647 w 208"/>
                <a:gd name="T43" fmla="*/ 2147483647 h 332"/>
                <a:gd name="T44" fmla="*/ 2147483647 w 208"/>
                <a:gd name="T45" fmla="*/ 2147483647 h 332"/>
                <a:gd name="T46" fmla="*/ 2147483647 w 208"/>
                <a:gd name="T47" fmla="*/ 2147483647 h 332"/>
                <a:gd name="T48" fmla="*/ 2147483647 w 208"/>
                <a:gd name="T49" fmla="*/ 2147483647 h 332"/>
                <a:gd name="T50" fmla="*/ 2147483647 w 208"/>
                <a:gd name="T51" fmla="*/ 2147483647 h 332"/>
                <a:gd name="T52" fmla="*/ 2147483647 w 208"/>
                <a:gd name="T53" fmla="*/ 2147483647 h 332"/>
                <a:gd name="T54" fmla="*/ 2147483647 w 208"/>
                <a:gd name="T55" fmla="*/ 2147483647 h 332"/>
                <a:gd name="T56" fmla="*/ 2147483647 w 208"/>
                <a:gd name="T57" fmla="*/ 2147483647 h 332"/>
                <a:gd name="T58" fmla="*/ 2147483647 w 208"/>
                <a:gd name="T59" fmla="*/ 2147483647 h 332"/>
                <a:gd name="T60" fmla="*/ 2147483647 w 208"/>
                <a:gd name="T61" fmla="*/ 2147483647 h 332"/>
                <a:gd name="T62" fmla="*/ 2147483647 w 208"/>
                <a:gd name="T63" fmla="*/ 2147483647 h 332"/>
                <a:gd name="T64" fmla="*/ 2147483647 w 208"/>
                <a:gd name="T65" fmla="*/ 2147483647 h 332"/>
                <a:gd name="T66" fmla="*/ 2147483647 w 208"/>
                <a:gd name="T67" fmla="*/ 2147483647 h 332"/>
                <a:gd name="T68" fmla="*/ 2147483647 w 208"/>
                <a:gd name="T69" fmla="*/ 2147483647 h 332"/>
                <a:gd name="T70" fmla="*/ 2147483647 w 208"/>
                <a:gd name="T71" fmla="*/ 2147483647 h 332"/>
                <a:gd name="T72" fmla="*/ 2147483647 w 208"/>
                <a:gd name="T73" fmla="*/ 2147483647 h 332"/>
                <a:gd name="T74" fmla="*/ 2147483647 w 208"/>
                <a:gd name="T75" fmla="*/ 2147483647 h 332"/>
                <a:gd name="T76" fmla="*/ 2147483647 w 208"/>
                <a:gd name="T77" fmla="*/ 2147483647 h 332"/>
                <a:gd name="T78" fmla="*/ 2147483647 w 208"/>
                <a:gd name="T79" fmla="*/ 2147483647 h 332"/>
                <a:gd name="T80" fmla="*/ 2147483647 w 208"/>
                <a:gd name="T81" fmla="*/ 2147483647 h 332"/>
                <a:gd name="T82" fmla="*/ 2147483647 w 208"/>
                <a:gd name="T83" fmla="*/ 2147483647 h 332"/>
                <a:gd name="T84" fmla="*/ 2147483647 w 208"/>
                <a:gd name="T85" fmla="*/ 2147483647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8"/>
                <a:gd name="T130" fmla="*/ 0 h 332"/>
                <a:gd name="T131" fmla="*/ 208 w 208"/>
                <a:gd name="T132" fmla="*/ 332 h 3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6" name="Freeform 95"/>
            <p:cNvSpPr/>
            <p:nvPr/>
          </p:nvSpPr>
          <p:spPr bwMode="auto">
            <a:xfrm>
              <a:off x="3017704" y="4863660"/>
              <a:ext cx="285971" cy="375666"/>
            </a:xfrm>
            <a:custGeom>
              <a:avLst/>
              <a:gdLst>
                <a:gd name="T0" fmla="*/ 2147483647 w 196"/>
                <a:gd name="T1" fmla="*/ 2147483647 h 238"/>
                <a:gd name="T2" fmla="*/ 2147483647 w 196"/>
                <a:gd name="T3" fmla="*/ 2147483647 h 238"/>
                <a:gd name="T4" fmla="*/ 2147483647 w 196"/>
                <a:gd name="T5" fmla="*/ 2147483647 h 238"/>
                <a:gd name="T6" fmla="*/ 2147483647 w 196"/>
                <a:gd name="T7" fmla="*/ 2147483647 h 238"/>
                <a:gd name="T8" fmla="*/ 2147483647 w 196"/>
                <a:gd name="T9" fmla="*/ 2147483647 h 238"/>
                <a:gd name="T10" fmla="*/ 2147483647 w 196"/>
                <a:gd name="T11" fmla="*/ 2147483647 h 238"/>
                <a:gd name="T12" fmla="*/ 2147483647 w 196"/>
                <a:gd name="T13" fmla="*/ 2147483647 h 238"/>
                <a:gd name="T14" fmla="*/ 2147483647 w 196"/>
                <a:gd name="T15" fmla="*/ 2147483647 h 238"/>
                <a:gd name="T16" fmla="*/ 2147483647 w 196"/>
                <a:gd name="T17" fmla="*/ 2147483647 h 238"/>
                <a:gd name="T18" fmla="*/ 2147483647 w 196"/>
                <a:gd name="T19" fmla="*/ 2147483647 h 238"/>
                <a:gd name="T20" fmla="*/ 2147483647 w 196"/>
                <a:gd name="T21" fmla="*/ 2147483647 h 238"/>
                <a:gd name="T22" fmla="*/ 2147483647 w 196"/>
                <a:gd name="T23" fmla="*/ 2147483647 h 238"/>
                <a:gd name="T24" fmla="*/ 2147483647 w 196"/>
                <a:gd name="T25" fmla="*/ 2147483647 h 238"/>
                <a:gd name="T26" fmla="*/ 2147483647 w 196"/>
                <a:gd name="T27" fmla="*/ 2147483647 h 238"/>
                <a:gd name="T28" fmla="*/ 2147483647 w 196"/>
                <a:gd name="T29" fmla="*/ 2147483647 h 238"/>
                <a:gd name="T30" fmla="*/ 2147483647 w 196"/>
                <a:gd name="T31" fmla="*/ 2147483647 h 238"/>
                <a:gd name="T32" fmla="*/ 2147483647 w 196"/>
                <a:gd name="T33" fmla="*/ 2147483647 h 238"/>
                <a:gd name="T34" fmla="*/ 2147483647 w 196"/>
                <a:gd name="T35" fmla="*/ 2147483647 h 238"/>
                <a:gd name="T36" fmla="*/ 2147483647 w 196"/>
                <a:gd name="T37" fmla="*/ 2147483647 h 238"/>
                <a:gd name="T38" fmla="*/ 2147483647 w 196"/>
                <a:gd name="T39" fmla="*/ 2147483647 h 238"/>
                <a:gd name="T40" fmla="*/ 2147483647 w 196"/>
                <a:gd name="T41" fmla="*/ 2147483647 h 238"/>
                <a:gd name="T42" fmla="*/ 2147483647 w 196"/>
                <a:gd name="T43" fmla="*/ 2147483647 h 238"/>
                <a:gd name="T44" fmla="*/ 2147483647 w 196"/>
                <a:gd name="T45" fmla="*/ 2147483647 h 238"/>
                <a:gd name="T46" fmla="*/ 2147483647 w 196"/>
                <a:gd name="T47" fmla="*/ 2147483647 h 238"/>
                <a:gd name="T48" fmla="*/ 2147483647 w 196"/>
                <a:gd name="T49" fmla="*/ 2147483647 h 238"/>
                <a:gd name="T50" fmla="*/ 2147483647 w 196"/>
                <a:gd name="T51" fmla="*/ 2147483647 h 238"/>
                <a:gd name="T52" fmla="*/ 2147483647 w 196"/>
                <a:gd name="T53" fmla="*/ 2147483647 h 238"/>
                <a:gd name="T54" fmla="*/ 2147483647 w 196"/>
                <a:gd name="T55" fmla="*/ 2147483647 h 238"/>
                <a:gd name="T56" fmla="*/ 2147483647 w 196"/>
                <a:gd name="T57" fmla="*/ 2147483647 h 238"/>
                <a:gd name="T58" fmla="*/ 2147483647 w 196"/>
                <a:gd name="T59" fmla="*/ 2147483647 h 238"/>
                <a:gd name="T60" fmla="*/ 2147483647 w 196"/>
                <a:gd name="T61" fmla="*/ 2147483647 h 238"/>
                <a:gd name="T62" fmla="*/ 2147483647 w 196"/>
                <a:gd name="T63" fmla="*/ 2147483647 h 238"/>
                <a:gd name="T64" fmla="*/ 2147483647 w 196"/>
                <a:gd name="T65" fmla="*/ 2147483647 h 238"/>
                <a:gd name="T66" fmla="*/ 2147483647 w 196"/>
                <a:gd name="T67" fmla="*/ 2147483647 h 238"/>
                <a:gd name="T68" fmla="*/ 2147483647 w 196"/>
                <a:gd name="T69" fmla="*/ 2147483647 h 238"/>
                <a:gd name="T70" fmla="*/ 2147483647 w 196"/>
                <a:gd name="T71" fmla="*/ 2147483647 h 238"/>
                <a:gd name="T72" fmla="*/ 2147483647 w 196"/>
                <a:gd name="T73" fmla="*/ 2147483647 h 238"/>
                <a:gd name="T74" fmla="*/ 2147483647 w 196"/>
                <a:gd name="T75" fmla="*/ 2147483647 h 238"/>
                <a:gd name="T76" fmla="*/ 2147483647 w 196"/>
                <a:gd name="T77" fmla="*/ 2147483647 h 238"/>
                <a:gd name="T78" fmla="*/ 2147483647 w 196"/>
                <a:gd name="T79" fmla="*/ 2147483647 h 238"/>
                <a:gd name="T80" fmla="*/ 2147483647 w 196"/>
                <a:gd name="T81" fmla="*/ 2147483647 h 238"/>
                <a:gd name="T82" fmla="*/ 2147483647 w 196"/>
                <a:gd name="T83" fmla="*/ 2147483647 h 238"/>
                <a:gd name="T84" fmla="*/ 2147483647 w 196"/>
                <a:gd name="T85" fmla="*/ 2147483647 h 238"/>
                <a:gd name="T86" fmla="*/ 2147483647 w 196"/>
                <a:gd name="T87" fmla="*/ 2147483647 h 238"/>
                <a:gd name="T88" fmla="*/ 2147483647 w 196"/>
                <a:gd name="T89" fmla="*/ 0 h 238"/>
                <a:gd name="T90" fmla="*/ 2147483647 w 196"/>
                <a:gd name="T91" fmla="*/ 2147483647 h 238"/>
                <a:gd name="T92" fmla="*/ 2147483647 w 196"/>
                <a:gd name="T93" fmla="*/ 2147483647 h 238"/>
                <a:gd name="T94" fmla="*/ 2147483647 w 196"/>
                <a:gd name="T95" fmla="*/ 2147483647 h 238"/>
                <a:gd name="T96" fmla="*/ 0 w 196"/>
                <a:gd name="T97" fmla="*/ 2147483647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8"/>
                <a:gd name="T149" fmla="*/ 196 w 196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7" name="Freeform 96"/>
            <p:cNvSpPr/>
            <p:nvPr/>
          </p:nvSpPr>
          <p:spPr bwMode="auto">
            <a:xfrm>
              <a:off x="3201048" y="5137114"/>
              <a:ext cx="196029" cy="238940"/>
            </a:xfrm>
            <a:custGeom>
              <a:avLst/>
              <a:gdLst>
                <a:gd name="T0" fmla="*/ 2147483647 w 134"/>
                <a:gd name="T1" fmla="*/ 2147483647 h 152"/>
                <a:gd name="T2" fmla="*/ 2147483647 w 134"/>
                <a:gd name="T3" fmla="*/ 2147483647 h 152"/>
                <a:gd name="T4" fmla="*/ 2147483647 w 134"/>
                <a:gd name="T5" fmla="*/ 2147483647 h 152"/>
                <a:gd name="T6" fmla="*/ 2147483647 w 134"/>
                <a:gd name="T7" fmla="*/ 2147483647 h 152"/>
                <a:gd name="T8" fmla="*/ 2147483647 w 134"/>
                <a:gd name="T9" fmla="*/ 2147483647 h 152"/>
                <a:gd name="T10" fmla="*/ 2147483647 w 134"/>
                <a:gd name="T11" fmla="*/ 2147483647 h 152"/>
                <a:gd name="T12" fmla="*/ 2147483647 w 134"/>
                <a:gd name="T13" fmla="*/ 2147483647 h 152"/>
                <a:gd name="T14" fmla="*/ 2147483647 w 134"/>
                <a:gd name="T15" fmla="*/ 2147483647 h 152"/>
                <a:gd name="T16" fmla="*/ 2147483647 w 134"/>
                <a:gd name="T17" fmla="*/ 2147483647 h 152"/>
                <a:gd name="T18" fmla="*/ 2147483647 w 134"/>
                <a:gd name="T19" fmla="*/ 2147483647 h 152"/>
                <a:gd name="T20" fmla="*/ 2147483647 w 134"/>
                <a:gd name="T21" fmla="*/ 2147483647 h 152"/>
                <a:gd name="T22" fmla="*/ 2147483647 w 134"/>
                <a:gd name="T23" fmla="*/ 2147483647 h 152"/>
                <a:gd name="T24" fmla="*/ 2147483647 w 134"/>
                <a:gd name="T25" fmla="*/ 2147483647 h 152"/>
                <a:gd name="T26" fmla="*/ 2147483647 w 134"/>
                <a:gd name="T27" fmla="*/ 2147483647 h 152"/>
                <a:gd name="T28" fmla="*/ 2147483647 w 134"/>
                <a:gd name="T29" fmla="*/ 2147483647 h 152"/>
                <a:gd name="T30" fmla="*/ 2147483647 w 134"/>
                <a:gd name="T31" fmla="*/ 2147483647 h 152"/>
                <a:gd name="T32" fmla="*/ 2147483647 w 134"/>
                <a:gd name="T33" fmla="*/ 2147483647 h 152"/>
                <a:gd name="T34" fmla="*/ 2147483647 w 134"/>
                <a:gd name="T35" fmla="*/ 2147483647 h 152"/>
                <a:gd name="T36" fmla="*/ 2147483647 w 134"/>
                <a:gd name="T37" fmla="*/ 2147483647 h 152"/>
                <a:gd name="T38" fmla="*/ 2147483647 w 134"/>
                <a:gd name="T39" fmla="*/ 2147483647 h 152"/>
                <a:gd name="T40" fmla="*/ 2147483647 w 134"/>
                <a:gd name="T41" fmla="*/ 2147483647 h 152"/>
                <a:gd name="T42" fmla="*/ 2147483647 w 134"/>
                <a:gd name="T43" fmla="*/ 2147483647 h 152"/>
                <a:gd name="T44" fmla="*/ 2147483647 w 134"/>
                <a:gd name="T45" fmla="*/ 2147483647 h 152"/>
                <a:gd name="T46" fmla="*/ 2147483647 w 134"/>
                <a:gd name="T47" fmla="*/ 2147483647 h 152"/>
                <a:gd name="T48" fmla="*/ 2147483647 w 134"/>
                <a:gd name="T49" fmla="*/ 2147483647 h 152"/>
                <a:gd name="T50" fmla="*/ 2147483647 w 134"/>
                <a:gd name="T51" fmla="*/ 2147483647 h 152"/>
                <a:gd name="T52" fmla="*/ 2147483647 w 134"/>
                <a:gd name="T53" fmla="*/ 2147483647 h 152"/>
                <a:gd name="T54" fmla="*/ 2147483647 w 134"/>
                <a:gd name="T55" fmla="*/ 2147483647 h 152"/>
                <a:gd name="T56" fmla="*/ 2147483647 w 134"/>
                <a:gd name="T57" fmla="*/ 2147483647 h 152"/>
                <a:gd name="T58" fmla="*/ 2147483647 w 134"/>
                <a:gd name="T59" fmla="*/ 2147483647 h 152"/>
                <a:gd name="T60" fmla="*/ 2147483647 w 134"/>
                <a:gd name="T61" fmla="*/ 2147483647 h 152"/>
                <a:gd name="T62" fmla="*/ 2147483647 w 134"/>
                <a:gd name="T63" fmla="*/ 2147483647 h 152"/>
                <a:gd name="T64" fmla="*/ 0 w 134"/>
                <a:gd name="T65" fmla="*/ 2147483647 h 152"/>
                <a:gd name="T66" fmla="*/ 0 w 134"/>
                <a:gd name="T67" fmla="*/ 2147483647 h 152"/>
                <a:gd name="T68" fmla="*/ 0 w 134"/>
                <a:gd name="T69" fmla="*/ 2147483647 h 152"/>
                <a:gd name="T70" fmla="*/ 2147483647 w 134"/>
                <a:gd name="T71" fmla="*/ 2147483647 h 152"/>
                <a:gd name="T72" fmla="*/ 2147483647 w 134"/>
                <a:gd name="T73" fmla="*/ 2147483647 h 152"/>
                <a:gd name="T74" fmla="*/ 2147483647 w 134"/>
                <a:gd name="T75" fmla="*/ 2147483647 h 152"/>
                <a:gd name="T76" fmla="*/ 2147483647 w 134"/>
                <a:gd name="T77" fmla="*/ 2147483647 h 152"/>
                <a:gd name="T78" fmla="*/ 2147483647 w 134"/>
                <a:gd name="T79" fmla="*/ 0 h 152"/>
                <a:gd name="T80" fmla="*/ 2147483647 w 134"/>
                <a:gd name="T81" fmla="*/ 0 h 152"/>
                <a:gd name="T82" fmla="*/ 2147483647 w 134"/>
                <a:gd name="T83" fmla="*/ 0 h 152"/>
                <a:gd name="T84" fmla="*/ 2147483647 w 134"/>
                <a:gd name="T85" fmla="*/ 2147483647 h 152"/>
                <a:gd name="T86" fmla="*/ 2147483647 w 134"/>
                <a:gd name="T87" fmla="*/ 2147483647 h 152"/>
                <a:gd name="T88" fmla="*/ 2147483647 w 134"/>
                <a:gd name="T89" fmla="*/ 2147483647 h 152"/>
                <a:gd name="T90" fmla="*/ 2147483647 w 134"/>
                <a:gd name="T91" fmla="*/ 2147483647 h 152"/>
                <a:gd name="T92" fmla="*/ 2147483647 w 134"/>
                <a:gd name="T93" fmla="*/ 2147483647 h 152"/>
                <a:gd name="T94" fmla="*/ 2147483647 w 134"/>
                <a:gd name="T95" fmla="*/ 2147483647 h 152"/>
                <a:gd name="T96" fmla="*/ 2147483647 w 134"/>
                <a:gd name="T97" fmla="*/ 2147483647 h 152"/>
                <a:gd name="T98" fmla="*/ 2147483647 w 134"/>
                <a:gd name="T99" fmla="*/ 2147483647 h 152"/>
                <a:gd name="T100" fmla="*/ 2147483647 w 134"/>
                <a:gd name="T101" fmla="*/ 2147483647 h 152"/>
                <a:gd name="T102" fmla="*/ 2147483647 w 134"/>
                <a:gd name="T103" fmla="*/ 2147483647 h 152"/>
                <a:gd name="T104" fmla="*/ 2147483647 w 134"/>
                <a:gd name="T105" fmla="*/ 2147483647 h 152"/>
                <a:gd name="T106" fmla="*/ 2147483647 w 134"/>
                <a:gd name="T107" fmla="*/ 2147483647 h 152"/>
                <a:gd name="T108" fmla="*/ 2147483647 w 134"/>
                <a:gd name="T109" fmla="*/ 2147483647 h 152"/>
                <a:gd name="T110" fmla="*/ 2147483647 w 134"/>
                <a:gd name="T111" fmla="*/ 2147483647 h 152"/>
                <a:gd name="T112" fmla="*/ 2147483647 w 134"/>
                <a:gd name="T113" fmla="*/ 2147483647 h 152"/>
                <a:gd name="T114" fmla="*/ 2147483647 w 134"/>
                <a:gd name="T115" fmla="*/ 2147483647 h 152"/>
                <a:gd name="T116" fmla="*/ 2147483647 w 134"/>
                <a:gd name="T117" fmla="*/ 2147483647 h 152"/>
                <a:gd name="T118" fmla="*/ 2147483647 w 134"/>
                <a:gd name="T119" fmla="*/ 2147483647 h 152"/>
                <a:gd name="T120" fmla="*/ 2147483647 w 134"/>
                <a:gd name="T121" fmla="*/ 2147483647 h 152"/>
                <a:gd name="T122" fmla="*/ 2147483647 w 134"/>
                <a:gd name="T123" fmla="*/ 2147483647 h 152"/>
                <a:gd name="T124" fmla="*/ 2147483647 w 134"/>
                <a:gd name="T125" fmla="*/ 2147483647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4"/>
                <a:gd name="T190" fmla="*/ 0 h 152"/>
                <a:gd name="T191" fmla="*/ 134 w 134"/>
                <a:gd name="T192" fmla="*/ 152 h 1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8" name="Freeform 97"/>
            <p:cNvSpPr/>
            <p:nvPr/>
          </p:nvSpPr>
          <p:spPr bwMode="auto">
            <a:xfrm>
              <a:off x="3341727" y="5455700"/>
              <a:ext cx="122230" cy="128763"/>
            </a:xfrm>
            <a:custGeom>
              <a:avLst/>
              <a:gdLst>
                <a:gd name="T0" fmla="*/ 2147483647 w 84"/>
                <a:gd name="T1" fmla="*/ 0 h 82"/>
                <a:gd name="T2" fmla="*/ 2147483647 w 84"/>
                <a:gd name="T3" fmla="*/ 0 h 82"/>
                <a:gd name="T4" fmla="*/ 2147483647 w 84"/>
                <a:gd name="T5" fmla="*/ 2147483647 h 82"/>
                <a:gd name="T6" fmla="*/ 2147483647 w 84"/>
                <a:gd name="T7" fmla="*/ 2147483647 h 82"/>
                <a:gd name="T8" fmla="*/ 2147483647 w 84"/>
                <a:gd name="T9" fmla="*/ 2147483647 h 82"/>
                <a:gd name="T10" fmla="*/ 2147483647 w 84"/>
                <a:gd name="T11" fmla="*/ 2147483647 h 82"/>
                <a:gd name="T12" fmla="*/ 2147483647 w 84"/>
                <a:gd name="T13" fmla="*/ 2147483647 h 82"/>
                <a:gd name="T14" fmla="*/ 2147483647 w 84"/>
                <a:gd name="T15" fmla="*/ 2147483647 h 82"/>
                <a:gd name="T16" fmla="*/ 2147483647 w 84"/>
                <a:gd name="T17" fmla="*/ 2147483647 h 82"/>
                <a:gd name="T18" fmla="*/ 2147483647 w 84"/>
                <a:gd name="T19" fmla="*/ 2147483647 h 82"/>
                <a:gd name="T20" fmla="*/ 2147483647 w 84"/>
                <a:gd name="T21" fmla="*/ 2147483647 h 82"/>
                <a:gd name="T22" fmla="*/ 2147483647 w 84"/>
                <a:gd name="T23" fmla="*/ 2147483647 h 82"/>
                <a:gd name="T24" fmla="*/ 2147483647 w 84"/>
                <a:gd name="T25" fmla="*/ 2147483647 h 82"/>
                <a:gd name="T26" fmla="*/ 2147483647 w 84"/>
                <a:gd name="T27" fmla="*/ 2147483647 h 82"/>
                <a:gd name="T28" fmla="*/ 2147483647 w 84"/>
                <a:gd name="T29" fmla="*/ 2147483647 h 82"/>
                <a:gd name="T30" fmla="*/ 0 w 84"/>
                <a:gd name="T31" fmla="*/ 2147483647 h 82"/>
                <a:gd name="T32" fmla="*/ 2147483647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2"/>
                <a:gd name="T53" fmla="*/ 84 w 84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79" name="Freeform 98"/>
            <p:cNvSpPr/>
            <p:nvPr/>
          </p:nvSpPr>
          <p:spPr bwMode="auto">
            <a:xfrm>
              <a:off x="3059216" y="5212778"/>
              <a:ext cx="357464" cy="872130"/>
            </a:xfrm>
            <a:custGeom>
              <a:avLst/>
              <a:gdLst>
                <a:gd name="T0" fmla="*/ 2147483647 w 246"/>
                <a:gd name="T1" fmla="*/ 2147483647 h 552"/>
                <a:gd name="T2" fmla="*/ 2147483647 w 246"/>
                <a:gd name="T3" fmla="*/ 2147483647 h 552"/>
                <a:gd name="T4" fmla="*/ 2147483647 w 246"/>
                <a:gd name="T5" fmla="*/ 2147483647 h 552"/>
                <a:gd name="T6" fmla="*/ 2147483647 w 246"/>
                <a:gd name="T7" fmla="*/ 2147483647 h 552"/>
                <a:gd name="T8" fmla="*/ 2147483647 w 246"/>
                <a:gd name="T9" fmla="*/ 2147483647 h 552"/>
                <a:gd name="T10" fmla="*/ 2147483647 w 246"/>
                <a:gd name="T11" fmla="*/ 2147483647 h 552"/>
                <a:gd name="T12" fmla="*/ 2147483647 w 246"/>
                <a:gd name="T13" fmla="*/ 2147483647 h 552"/>
                <a:gd name="T14" fmla="*/ 2147483647 w 246"/>
                <a:gd name="T15" fmla="*/ 2147483647 h 552"/>
                <a:gd name="T16" fmla="*/ 2147483647 w 246"/>
                <a:gd name="T17" fmla="*/ 2147483647 h 552"/>
                <a:gd name="T18" fmla="*/ 2147483647 w 246"/>
                <a:gd name="T19" fmla="*/ 2147483647 h 552"/>
                <a:gd name="T20" fmla="*/ 2147483647 w 246"/>
                <a:gd name="T21" fmla="*/ 2147483647 h 552"/>
                <a:gd name="T22" fmla="*/ 2147483647 w 246"/>
                <a:gd name="T23" fmla="*/ 2147483647 h 552"/>
                <a:gd name="T24" fmla="*/ 2147483647 w 246"/>
                <a:gd name="T25" fmla="*/ 2147483647 h 552"/>
                <a:gd name="T26" fmla="*/ 2147483647 w 246"/>
                <a:gd name="T27" fmla="*/ 2147483647 h 552"/>
                <a:gd name="T28" fmla="*/ 2147483647 w 246"/>
                <a:gd name="T29" fmla="*/ 2147483647 h 552"/>
                <a:gd name="T30" fmla="*/ 2147483647 w 246"/>
                <a:gd name="T31" fmla="*/ 2147483647 h 552"/>
                <a:gd name="T32" fmla="*/ 2147483647 w 246"/>
                <a:gd name="T33" fmla="*/ 2147483647 h 552"/>
                <a:gd name="T34" fmla="*/ 2147483647 w 246"/>
                <a:gd name="T35" fmla="*/ 2147483647 h 552"/>
                <a:gd name="T36" fmla="*/ 2147483647 w 246"/>
                <a:gd name="T37" fmla="*/ 2147483647 h 552"/>
                <a:gd name="T38" fmla="*/ 2147483647 w 246"/>
                <a:gd name="T39" fmla="*/ 2147483647 h 552"/>
                <a:gd name="T40" fmla="*/ 2147483647 w 246"/>
                <a:gd name="T41" fmla="*/ 2147483647 h 552"/>
                <a:gd name="T42" fmla="*/ 2147483647 w 246"/>
                <a:gd name="T43" fmla="*/ 2147483647 h 552"/>
                <a:gd name="T44" fmla="*/ 2147483647 w 246"/>
                <a:gd name="T45" fmla="*/ 2147483647 h 552"/>
                <a:gd name="T46" fmla="*/ 2147483647 w 246"/>
                <a:gd name="T47" fmla="*/ 2147483647 h 552"/>
                <a:gd name="T48" fmla="*/ 2147483647 w 246"/>
                <a:gd name="T49" fmla="*/ 2147483647 h 552"/>
                <a:gd name="T50" fmla="*/ 2147483647 w 246"/>
                <a:gd name="T51" fmla="*/ 2147483647 h 552"/>
                <a:gd name="T52" fmla="*/ 2147483647 w 246"/>
                <a:gd name="T53" fmla="*/ 2147483647 h 552"/>
                <a:gd name="T54" fmla="*/ 2147483647 w 246"/>
                <a:gd name="T55" fmla="*/ 2147483647 h 552"/>
                <a:gd name="T56" fmla="*/ 2147483647 w 246"/>
                <a:gd name="T57" fmla="*/ 2147483647 h 552"/>
                <a:gd name="T58" fmla="*/ 2147483647 w 246"/>
                <a:gd name="T59" fmla="*/ 2147483647 h 552"/>
                <a:gd name="T60" fmla="*/ 2147483647 w 246"/>
                <a:gd name="T61" fmla="*/ 2147483647 h 552"/>
                <a:gd name="T62" fmla="*/ 2147483647 w 246"/>
                <a:gd name="T63" fmla="*/ 2147483647 h 552"/>
                <a:gd name="T64" fmla="*/ 2147483647 w 246"/>
                <a:gd name="T65" fmla="*/ 2147483647 h 552"/>
                <a:gd name="T66" fmla="*/ 2147483647 w 246"/>
                <a:gd name="T67" fmla="*/ 2147483647 h 552"/>
                <a:gd name="T68" fmla="*/ 2147483647 w 246"/>
                <a:gd name="T69" fmla="*/ 2147483647 h 552"/>
                <a:gd name="T70" fmla="*/ 2147483647 w 246"/>
                <a:gd name="T71" fmla="*/ 2147483647 h 552"/>
                <a:gd name="T72" fmla="*/ 2147483647 w 246"/>
                <a:gd name="T73" fmla="*/ 2147483647 h 552"/>
                <a:gd name="T74" fmla="*/ 2147483647 w 246"/>
                <a:gd name="T75" fmla="*/ 2147483647 h 552"/>
                <a:gd name="T76" fmla="*/ 2147483647 w 246"/>
                <a:gd name="T77" fmla="*/ 2147483647 h 552"/>
                <a:gd name="T78" fmla="*/ 2147483647 w 246"/>
                <a:gd name="T79" fmla="*/ 2147483647 h 552"/>
                <a:gd name="T80" fmla="*/ 2147483647 w 246"/>
                <a:gd name="T81" fmla="*/ 2147483647 h 552"/>
                <a:gd name="T82" fmla="*/ 2147483647 w 246"/>
                <a:gd name="T83" fmla="*/ 2147483647 h 552"/>
                <a:gd name="T84" fmla="*/ 2147483647 w 246"/>
                <a:gd name="T85" fmla="*/ 2147483647 h 552"/>
                <a:gd name="T86" fmla="*/ 2147483647 w 246"/>
                <a:gd name="T87" fmla="*/ 2147483647 h 552"/>
                <a:gd name="T88" fmla="*/ 2147483647 w 246"/>
                <a:gd name="T89" fmla="*/ 2147483647 h 552"/>
                <a:gd name="T90" fmla="*/ 2147483647 w 246"/>
                <a:gd name="T91" fmla="*/ 2147483647 h 552"/>
                <a:gd name="T92" fmla="*/ 2147483647 w 246"/>
                <a:gd name="T93" fmla="*/ 2147483647 h 552"/>
                <a:gd name="T94" fmla="*/ 2147483647 w 246"/>
                <a:gd name="T95" fmla="*/ 2147483647 h 552"/>
                <a:gd name="T96" fmla="*/ 2147483647 w 246"/>
                <a:gd name="T97" fmla="*/ 2147483647 h 552"/>
                <a:gd name="T98" fmla="*/ 2147483647 w 246"/>
                <a:gd name="T99" fmla="*/ 2147483647 h 552"/>
                <a:gd name="T100" fmla="*/ 2147483647 w 246"/>
                <a:gd name="T101" fmla="*/ 2147483647 h 552"/>
                <a:gd name="T102" fmla="*/ 2147483647 w 246"/>
                <a:gd name="T103" fmla="*/ 2147483647 h 552"/>
                <a:gd name="T104" fmla="*/ 2147483647 w 246"/>
                <a:gd name="T105" fmla="*/ 2147483647 h 552"/>
                <a:gd name="T106" fmla="*/ 2147483647 w 246"/>
                <a:gd name="T107" fmla="*/ 2147483647 h 552"/>
                <a:gd name="T108" fmla="*/ 2147483647 w 246"/>
                <a:gd name="T109" fmla="*/ 2147483647 h 552"/>
                <a:gd name="T110" fmla="*/ 2147483647 w 246"/>
                <a:gd name="T111" fmla="*/ 2147483647 h 552"/>
                <a:gd name="T112" fmla="*/ 2147483647 w 246"/>
                <a:gd name="T113" fmla="*/ 2147483647 h 552"/>
                <a:gd name="T114" fmla="*/ 2147483647 w 246"/>
                <a:gd name="T115" fmla="*/ 2147483647 h 552"/>
                <a:gd name="T116" fmla="*/ 2147483647 w 246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6"/>
                <a:gd name="T178" fmla="*/ 0 h 552"/>
                <a:gd name="T179" fmla="*/ 246 w 246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0" name="Freeform 99"/>
            <p:cNvSpPr/>
            <p:nvPr/>
          </p:nvSpPr>
          <p:spPr bwMode="auto">
            <a:xfrm>
              <a:off x="3007326" y="5097291"/>
              <a:ext cx="281358" cy="1071246"/>
            </a:xfrm>
            <a:custGeom>
              <a:avLst/>
              <a:gdLst>
                <a:gd name="T0" fmla="*/ 2147483647 w 192"/>
                <a:gd name="T1" fmla="*/ 2147483647 h 678"/>
                <a:gd name="T2" fmla="*/ 2147483647 w 192"/>
                <a:gd name="T3" fmla="*/ 2147483647 h 678"/>
                <a:gd name="T4" fmla="*/ 2147483647 w 192"/>
                <a:gd name="T5" fmla="*/ 2147483647 h 678"/>
                <a:gd name="T6" fmla="*/ 2147483647 w 192"/>
                <a:gd name="T7" fmla="*/ 2147483647 h 678"/>
                <a:gd name="T8" fmla="*/ 2147483647 w 192"/>
                <a:gd name="T9" fmla="*/ 2147483647 h 678"/>
                <a:gd name="T10" fmla="*/ 2147483647 w 192"/>
                <a:gd name="T11" fmla="*/ 2147483647 h 678"/>
                <a:gd name="T12" fmla="*/ 2147483647 w 192"/>
                <a:gd name="T13" fmla="*/ 2147483647 h 678"/>
                <a:gd name="T14" fmla="*/ 2147483647 w 192"/>
                <a:gd name="T15" fmla="*/ 2147483647 h 678"/>
                <a:gd name="T16" fmla="*/ 2147483647 w 192"/>
                <a:gd name="T17" fmla="*/ 2147483647 h 678"/>
                <a:gd name="T18" fmla="*/ 2147483647 w 192"/>
                <a:gd name="T19" fmla="*/ 2147483647 h 678"/>
                <a:gd name="T20" fmla="*/ 2147483647 w 192"/>
                <a:gd name="T21" fmla="*/ 2147483647 h 678"/>
                <a:gd name="T22" fmla="*/ 2147483647 w 192"/>
                <a:gd name="T23" fmla="*/ 2147483647 h 678"/>
                <a:gd name="T24" fmla="*/ 2147483647 w 192"/>
                <a:gd name="T25" fmla="*/ 2147483647 h 678"/>
                <a:gd name="T26" fmla="*/ 2147483647 w 192"/>
                <a:gd name="T27" fmla="*/ 2147483647 h 678"/>
                <a:gd name="T28" fmla="*/ 2147483647 w 192"/>
                <a:gd name="T29" fmla="*/ 2147483647 h 678"/>
                <a:gd name="T30" fmla="*/ 2147483647 w 192"/>
                <a:gd name="T31" fmla="*/ 2147483647 h 678"/>
                <a:gd name="T32" fmla="*/ 2147483647 w 192"/>
                <a:gd name="T33" fmla="*/ 2147483647 h 678"/>
                <a:gd name="T34" fmla="*/ 2147483647 w 192"/>
                <a:gd name="T35" fmla="*/ 2147483647 h 678"/>
                <a:gd name="T36" fmla="*/ 2147483647 w 192"/>
                <a:gd name="T37" fmla="*/ 2147483647 h 678"/>
                <a:gd name="T38" fmla="*/ 2147483647 w 192"/>
                <a:gd name="T39" fmla="*/ 2147483647 h 678"/>
                <a:gd name="T40" fmla="*/ 2147483647 w 192"/>
                <a:gd name="T41" fmla="*/ 2147483647 h 678"/>
                <a:gd name="T42" fmla="*/ 2147483647 w 192"/>
                <a:gd name="T43" fmla="*/ 2147483647 h 678"/>
                <a:gd name="T44" fmla="*/ 2147483647 w 192"/>
                <a:gd name="T45" fmla="*/ 0 h 678"/>
                <a:gd name="T46" fmla="*/ 0 w 192"/>
                <a:gd name="T47" fmla="*/ 2147483647 h 678"/>
                <a:gd name="T48" fmla="*/ 2147483647 w 192"/>
                <a:gd name="T49" fmla="*/ 2147483647 h 678"/>
                <a:gd name="T50" fmla="*/ 2147483647 w 192"/>
                <a:gd name="T51" fmla="*/ 2147483647 h 678"/>
                <a:gd name="T52" fmla="*/ 2147483647 w 192"/>
                <a:gd name="T53" fmla="*/ 2147483647 h 678"/>
                <a:gd name="T54" fmla="*/ 2147483647 w 192"/>
                <a:gd name="T55" fmla="*/ 2147483647 h 678"/>
                <a:gd name="T56" fmla="*/ 2147483647 w 192"/>
                <a:gd name="T57" fmla="*/ 2147483647 h 678"/>
                <a:gd name="T58" fmla="*/ 2147483647 w 192"/>
                <a:gd name="T59" fmla="*/ 2147483647 h 678"/>
                <a:gd name="T60" fmla="*/ 2147483647 w 192"/>
                <a:gd name="T61" fmla="*/ 2147483647 h 678"/>
                <a:gd name="T62" fmla="*/ 2147483647 w 192"/>
                <a:gd name="T63" fmla="*/ 2147483647 h 678"/>
                <a:gd name="T64" fmla="*/ 2147483647 w 192"/>
                <a:gd name="T65" fmla="*/ 2147483647 h 678"/>
                <a:gd name="T66" fmla="*/ 2147483647 w 192"/>
                <a:gd name="T67" fmla="*/ 2147483647 h 678"/>
                <a:gd name="T68" fmla="*/ 2147483647 w 192"/>
                <a:gd name="T69" fmla="*/ 2147483647 h 678"/>
                <a:gd name="T70" fmla="*/ 2147483647 w 192"/>
                <a:gd name="T71" fmla="*/ 2147483647 h 678"/>
                <a:gd name="T72" fmla="*/ 2147483647 w 192"/>
                <a:gd name="T73" fmla="*/ 2147483647 h 678"/>
                <a:gd name="T74" fmla="*/ 2147483647 w 192"/>
                <a:gd name="T75" fmla="*/ 2147483647 h 678"/>
                <a:gd name="T76" fmla="*/ 2147483647 w 192"/>
                <a:gd name="T77" fmla="*/ 2147483647 h 678"/>
                <a:gd name="T78" fmla="*/ 2147483647 w 192"/>
                <a:gd name="T79" fmla="*/ 2147483647 h 678"/>
                <a:gd name="T80" fmla="*/ 2147483647 w 192"/>
                <a:gd name="T81" fmla="*/ 2147483647 h 678"/>
                <a:gd name="T82" fmla="*/ 2147483647 w 192"/>
                <a:gd name="T83" fmla="*/ 2147483647 h 678"/>
                <a:gd name="T84" fmla="*/ 2147483647 w 192"/>
                <a:gd name="T85" fmla="*/ 2147483647 h 678"/>
                <a:gd name="T86" fmla="*/ 2147483647 w 192"/>
                <a:gd name="T87" fmla="*/ 2147483647 h 678"/>
                <a:gd name="T88" fmla="*/ 2147483647 w 192"/>
                <a:gd name="T89" fmla="*/ 2147483647 h 678"/>
                <a:gd name="T90" fmla="*/ 2147483647 w 192"/>
                <a:gd name="T91" fmla="*/ 2147483647 h 678"/>
                <a:gd name="T92" fmla="*/ 2147483647 w 192"/>
                <a:gd name="T93" fmla="*/ 2147483647 h 678"/>
                <a:gd name="T94" fmla="*/ 2147483647 w 192"/>
                <a:gd name="T95" fmla="*/ 2147483647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2"/>
                <a:gd name="T145" fmla="*/ 0 h 678"/>
                <a:gd name="T146" fmla="*/ 192 w 192"/>
                <a:gd name="T147" fmla="*/ 678 h 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1" name="Freeform 100"/>
            <p:cNvSpPr/>
            <p:nvPr/>
          </p:nvSpPr>
          <p:spPr bwMode="auto">
            <a:xfrm>
              <a:off x="3263316" y="6084908"/>
              <a:ext cx="99168" cy="88938"/>
            </a:xfrm>
            <a:custGeom>
              <a:avLst/>
              <a:gdLst>
                <a:gd name="T0" fmla="*/ 0 w 68"/>
                <a:gd name="T1" fmla="*/ 0 h 56"/>
                <a:gd name="T2" fmla="*/ 2147483647 w 68"/>
                <a:gd name="T3" fmla="*/ 2147483647 h 56"/>
                <a:gd name="T4" fmla="*/ 2147483647 w 68"/>
                <a:gd name="T5" fmla="*/ 2147483647 h 56"/>
                <a:gd name="T6" fmla="*/ 2147483647 w 68"/>
                <a:gd name="T7" fmla="*/ 2147483647 h 56"/>
                <a:gd name="T8" fmla="*/ 2147483647 w 68"/>
                <a:gd name="T9" fmla="*/ 2147483647 h 56"/>
                <a:gd name="T10" fmla="*/ 2147483647 w 68"/>
                <a:gd name="T11" fmla="*/ 2147483647 h 56"/>
                <a:gd name="T12" fmla="*/ 2147483647 w 68"/>
                <a:gd name="T13" fmla="*/ 2147483647 h 56"/>
                <a:gd name="T14" fmla="*/ 2147483647 w 68"/>
                <a:gd name="T15" fmla="*/ 2147483647 h 56"/>
                <a:gd name="T16" fmla="*/ 2147483647 w 68"/>
                <a:gd name="T17" fmla="*/ 2147483647 h 56"/>
                <a:gd name="T18" fmla="*/ 2147483647 w 68"/>
                <a:gd name="T19" fmla="*/ 2147483647 h 56"/>
                <a:gd name="T20" fmla="*/ 2147483647 w 68"/>
                <a:gd name="T21" fmla="*/ 2147483647 h 56"/>
                <a:gd name="T22" fmla="*/ 2147483647 w 68"/>
                <a:gd name="T23" fmla="*/ 2147483647 h 56"/>
                <a:gd name="T24" fmla="*/ 2147483647 w 68"/>
                <a:gd name="T25" fmla="*/ 2147483647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56"/>
                <a:gd name="T44" fmla="*/ 68 w 6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2" name="Freeform 101"/>
            <p:cNvSpPr/>
            <p:nvPr/>
          </p:nvSpPr>
          <p:spPr bwMode="auto">
            <a:xfrm>
              <a:off x="2791694" y="4215869"/>
              <a:ext cx="269828" cy="480535"/>
            </a:xfrm>
            <a:custGeom>
              <a:avLst/>
              <a:gdLst>
                <a:gd name="T0" fmla="*/ 2147483647 w 184"/>
                <a:gd name="T1" fmla="*/ 2147483647 h 304"/>
                <a:gd name="T2" fmla="*/ 2147483647 w 184"/>
                <a:gd name="T3" fmla="*/ 2147483647 h 304"/>
                <a:gd name="T4" fmla="*/ 2147483647 w 184"/>
                <a:gd name="T5" fmla="*/ 2147483647 h 304"/>
                <a:gd name="T6" fmla="*/ 2147483647 w 184"/>
                <a:gd name="T7" fmla="*/ 2147483647 h 304"/>
                <a:gd name="T8" fmla="*/ 2147483647 w 184"/>
                <a:gd name="T9" fmla="*/ 2147483647 h 304"/>
                <a:gd name="T10" fmla="*/ 2147483647 w 184"/>
                <a:gd name="T11" fmla="*/ 2147483647 h 304"/>
                <a:gd name="T12" fmla="*/ 2147483647 w 184"/>
                <a:gd name="T13" fmla="*/ 2147483647 h 304"/>
                <a:gd name="T14" fmla="*/ 2147483647 w 184"/>
                <a:gd name="T15" fmla="*/ 2147483647 h 304"/>
                <a:gd name="T16" fmla="*/ 2147483647 w 184"/>
                <a:gd name="T17" fmla="*/ 2147483647 h 304"/>
                <a:gd name="T18" fmla="*/ 2147483647 w 184"/>
                <a:gd name="T19" fmla="*/ 2147483647 h 304"/>
                <a:gd name="T20" fmla="*/ 2147483647 w 184"/>
                <a:gd name="T21" fmla="*/ 2147483647 h 304"/>
                <a:gd name="T22" fmla="*/ 2147483647 w 184"/>
                <a:gd name="T23" fmla="*/ 2147483647 h 304"/>
                <a:gd name="T24" fmla="*/ 2147483647 w 184"/>
                <a:gd name="T25" fmla="*/ 2147483647 h 304"/>
                <a:gd name="T26" fmla="*/ 2147483647 w 184"/>
                <a:gd name="T27" fmla="*/ 2147483647 h 304"/>
                <a:gd name="T28" fmla="*/ 2147483647 w 184"/>
                <a:gd name="T29" fmla="*/ 2147483647 h 304"/>
                <a:gd name="T30" fmla="*/ 2147483647 w 184"/>
                <a:gd name="T31" fmla="*/ 2147483647 h 304"/>
                <a:gd name="T32" fmla="*/ 2147483647 w 184"/>
                <a:gd name="T33" fmla="*/ 2147483647 h 304"/>
                <a:gd name="T34" fmla="*/ 2147483647 w 184"/>
                <a:gd name="T35" fmla="*/ 2147483647 h 304"/>
                <a:gd name="T36" fmla="*/ 2147483647 w 184"/>
                <a:gd name="T37" fmla="*/ 2147483647 h 304"/>
                <a:gd name="T38" fmla="*/ 2147483647 w 184"/>
                <a:gd name="T39" fmla="*/ 2147483647 h 304"/>
                <a:gd name="T40" fmla="*/ 2147483647 w 184"/>
                <a:gd name="T41" fmla="*/ 2147483647 h 304"/>
                <a:gd name="T42" fmla="*/ 2147483647 w 184"/>
                <a:gd name="T43" fmla="*/ 2147483647 h 304"/>
                <a:gd name="T44" fmla="*/ 2147483647 w 184"/>
                <a:gd name="T45" fmla="*/ 2147483647 h 304"/>
                <a:gd name="T46" fmla="*/ 2147483647 w 184"/>
                <a:gd name="T47" fmla="*/ 2147483647 h 304"/>
                <a:gd name="T48" fmla="*/ 2147483647 w 184"/>
                <a:gd name="T49" fmla="*/ 2147483647 h 304"/>
                <a:gd name="T50" fmla="*/ 2147483647 w 184"/>
                <a:gd name="T51" fmla="*/ 2147483647 h 304"/>
                <a:gd name="T52" fmla="*/ 2147483647 w 184"/>
                <a:gd name="T53" fmla="*/ 2147483647 h 304"/>
                <a:gd name="T54" fmla="*/ 2147483647 w 184"/>
                <a:gd name="T55" fmla="*/ 2147483647 h 304"/>
                <a:gd name="T56" fmla="*/ 2147483647 w 184"/>
                <a:gd name="T57" fmla="*/ 2147483647 h 304"/>
                <a:gd name="T58" fmla="*/ 2147483647 w 184"/>
                <a:gd name="T59" fmla="*/ 2147483647 h 304"/>
                <a:gd name="T60" fmla="*/ 2147483647 w 184"/>
                <a:gd name="T61" fmla="*/ 2147483647 h 304"/>
                <a:gd name="T62" fmla="*/ 2147483647 w 184"/>
                <a:gd name="T63" fmla="*/ 2147483647 h 304"/>
                <a:gd name="T64" fmla="*/ 2147483647 w 184"/>
                <a:gd name="T65" fmla="*/ 2147483647 h 304"/>
                <a:gd name="T66" fmla="*/ 2147483647 w 184"/>
                <a:gd name="T67" fmla="*/ 2147483647 h 304"/>
                <a:gd name="T68" fmla="*/ 2147483647 w 184"/>
                <a:gd name="T69" fmla="*/ 2147483647 h 304"/>
                <a:gd name="T70" fmla="*/ 2147483647 w 184"/>
                <a:gd name="T71" fmla="*/ 2147483647 h 304"/>
                <a:gd name="T72" fmla="*/ 2147483647 w 184"/>
                <a:gd name="T73" fmla="*/ 2147483647 h 304"/>
                <a:gd name="T74" fmla="*/ 2147483647 w 184"/>
                <a:gd name="T75" fmla="*/ 2147483647 h 304"/>
                <a:gd name="T76" fmla="*/ 2147483647 w 184"/>
                <a:gd name="T77" fmla="*/ 2147483647 h 304"/>
                <a:gd name="T78" fmla="*/ 2147483647 w 184"/>
                <a:gd name="T79" fmla="*/ 2147483647 h 304"/>
                <a:gd name="T80" fmla="*/ 2147483647 w 184"/>
                <a:gd name="T81" fmla="*/ 2147483647 h 304"/>
                <a:gd name="T82" fmla="*/ 2147483647 w 184"/>
                <a:gd name="T83" fmla="*/ 2147483647 h 304"/>
                <a:gd name="T84" fmla="*/ 2147483647 w 184"/>
                <a:gd name="T85" fmla="*/ 2147483647 h 304"/>
                <a:gd name="T86" fmla="*/ 2147483647 w 184"/>
                <a:gd name="T87" fmla="*/ 2147483647 h 304"/>
                <a:gd name="T88" fmla="*/ 2147483647 w 184"/>
                <a:gd name="T89" fmla="*/ 2147483647 h 304"/>
                <a:gd name="T90" fmla="*/ 0 w 184"/>
                <a:gd name="T91" fmla="*/ 214748364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"/>
                <a:gd name="T139" fmla="*/ 0 h 304"/>
                <a:gd name="T140" fmla="*/ 184 w 184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3" name="Freeform 103"/>
            <p:cNvSpPr/>
            <p:nvPr/>
          </p:nvSpPr>
          <p:spPr bwMode="auto">
            <a:xfrm>
              <a:off x="5138271" y="3905246"/>
              <a:ext cx="386292" cy="560181"/>
            </a:xfrm>
            <a:custGeom>
              <a:avLst/>
              <a:gdLst>
                <a:gd name="T0" fmla="*/ 2147483647 w 264"/>
                <a:gd name="T1" fmla="*/ 2147483647 h 354"/>
                <a:gd name="T2" fmla="*/ 2147483647 w 264"/>
                <a:gd name="T3" fmla="*/ 2147483647 h 354"/>
                <a:gd name="T4" fmla="*/ 2147483647 w 264"/>
                <a:gd name="T5" fmla="*/ 2147483647 h 354"/>
                <a:gd name="T6" fmla="*/ 2147483647 w 264"/>
                <a:gd name="T7" fmla="*/ 2147483647 h 354"/>
                <a:gd name="T8" fmla="*/ 2147483647 w 264"/>
                <a:gd name="T9" fmla="*/ 2147483647 h 354"/>
                <a:gd name="T10" fmla="*/ 2147483647 w 264"/>
                <a:gd name="T11" fmla="*/ 2147483647 h 354"/>
                <a:gd name="T12" fmla="*/ 2147483647 w 264"/>
                <a:gd name="T13" fmla="*/ 2147483647 h 354"/>
                <a:gd name="T14" fmla="*/ 2147483647 w 264"/>
                <a:gd name="T15" fmla="*/ 2147483647 h 354"/>
                <a:gd name="T16" fmla="*/ 2147483647 w 264"/>
                <a:gd name="T17" fmla="*/ 2147483647 h 354"/>
                <a:gd name="T18" fmla="*/ 2147483647 w 264"/>
                <a:gd name="T19" fmla="*/ 2147483647 h 354"/>
                <a:gd name="T20" fmla="*/ 2147483647 w 264"/>
                <a:gd name="T21" fmla="*/ 2147483647 h 354"/>
                <a:gd name="T22" fmla="*/ 2147483647 w 264"/>
                <a:gd name="T23" fmla="*/ 2147483647 h 354"/>
                <a:gd name="T24" fmla="*/ 2147483647 w 264"/>
                <a:gd name="T25" fmla="*/ 2147483647 h 354"/>
                <a:gd name="T26" fmla="*/ 2147483647 w 264"/>
                <a:gd name="T27" fmla="*/ 2147483647 h 354"/>
                <a:gd name="T28" fmla="*/ 2147483647 w 264"/>
                <a:gd name="T29" fmla="*/ 2147483647 h 354"/>
                <a:gd name="T30" fmla="*/ 2147483647 w 264"/>
                <a:gd name="T31" fmla="*/ 2147483647 h 354"/>
                <a:gd name="T32" fmla="*/ 2147483647 w 264"/>
                <a:gd name="T33" fmla="*/ 2147483647 h 354"/>
                <a:gd name="T34" fmla="*/ 2147483647 w 264"/>
                <a:gd name="T35" fmla="*/ 2147483647 h 354"/>
                <a:gd name="T36" fmla="*/ 2147483647 w 264"/>
                <a:gd name="T37" fmla="*/ 2147483647 h 354"/>
                <a:gd name="T38" fmla="*/ 2147483647 w 264"/>
                <a:gd name="T39" fmla="*/ 2147483647 h 354"/>
                <a:gd name="T40" fmla="*/ 2147483647 w 264"/>
                <a:gd name="T41" fmla="*/ 2147483647 h 354"/>
                <a:gd name="T42" fmla="*/ 2147483647 w 264"/>
                <a:gd name="T43" fmla="*/ 2147483647 h 354"/>
                <a:gd name="T44" fmla="*/ 2147483647 w 264"/>
                <a:gd name="T45" fmla="*/ 2147483647 h 354"/>
                <a:gd name="T46" fmla="*/ 2147483647 w 264"/>
                <a:gd name="T47" fmla="*/ 2147483647 h 354"/>
                <a:gd name="T48" fmla="*/ 2147483647 w 264"/>
                <a:gd name="T49" fmla="*/ 2147483647 h 354"/>
                <a:gd name="T50" fmla="*/ 2147483647 w 264"/>
                <a:gd name="T51" fmla="*/ 2147483647 h 354"/>
                <a:gd name="T52" fmla="*/ 2147483647 w 264"/>
                <a:gd name="T53" fmla="*/ 2147483647 h 354"/>
                <a:gd name="T54" fmla="*/ 2147483647 w 264"/>
                <a:gd name="T55" fmla="*/ 2147483647 h 354"/>
                <a:gd name="T56" fmla="*/ 2147483647 w 264"/>
                <a:gd name="T57" fmla="*/ 2147483647 h 354"/>
                <a:gd name="T58" fmla="*/ 2147483647 w 264"/>
                <a:gd name="T59" fmla="*/ 2147483647 h 354"/>
                <a:gd name="T60" fmla="*/ 2147483647 w 264"/>
                <a:gd name="T61" fmla="*/ 2147483647 h 354"/>
                <a:gd name="T62" fmla="*/ 2147483647 w 264"/>
                <a:gd name="T63" fmla="*/ 2147483647 h 354"/>
                <a:gd name="T64" fmla="*/ 2147483647 w 264"/>
                <a:gd name="T65" fmla="*/ 2147483647 h 354"/>
                <a:gd name="T66" fmla="*/ 2147483647 w 264"/>
                <a:gd name="T67" fmla="*/ 2147483647 h 354"/>
                <a:gd name="T68" fmla="*/ 2147483647 w 264"/>
                <a:gd name="T69" fmla="*/ 2147483647 h 354"/>
                <a:gd name="T70" fmla="*/ 2147483647 w 264"/>
                <a:gd name="T71" fmla="*/ 2147483647 h 354"/>
                <a:gd name="T72" fmla="*/ 2147483647 w 264"/>
                <a:gd name="T73" fmla="*/ 2147483647 h 354"/>
                <a:gd name="T74" fmla="*/ 2147483647 w 264"/>
                <a:gd name="T75" fmla="*/ 2147483647 h 354"/>
                <a:gd name="T76" fmla="*/ 2147483647 w 264"/>
                <a:gd name="T77" fmla="*/ 2147483647 h 354"/>
                <a:gd name="T78" fmla="*/ 2147483647 w 264"/>
                <a:gd name="T79" fmla="*/ 2147483647 h 354"/>
                <a:gd name="T80" fmla="*/ 2147483647 w 264"/>
                <a:gd name="T81" fmla="*/ 2147483647 h 354"/>
                <a:gd name="T82" fmla="*/ 2147483647 w 264"/>
                <a:gd name="T83" fmla="*/ 2147483647 h 354"/>
                <a:gd name="T84" fmla="*/ 2147483647 w 264"/>
                <a:gd name="T85" fmla="*/ 2147483647 h 354"/>
                <a:gd name="T86" fmla="*/ 2147483647 w 264"/>
                <a:gd name="T87" fmla="*/ 2147483647 h 354"/>
                <a:gd name="T88" fmla="*/ 2147483647 w 264"/>
                <a:gd name="T89" fmla="*/ 2147483647 h 354"/>
                <a:gd name="T90" fmla="*/ 2147483647 w 264"/>
                <a:gd name="T91" fmla="*/ 0 h 354"/>
                <a:gd name="T92" fmla="*/ 2147483647 w 264"/>
                <a:gd name="T93" fmla="*/ 2147483647 h 354"/>
                <a:gd name="T94" fmla="*/ 2147483647 w 264"/>
                <a:gd name="T95" fmla="*/ 2147483647 h 354"/>
                <a:gd name="T96" fmla="*/ 2147483647 w 264"/>
                <a:gd name="T97" fmla="*/ 2147483647 h 354"/>
                <a:gd name="T98" fmla="*/ 2147483647 w 264"/>
                <a:gd name="T99" fmla="*/ 2147483647 h 354"/>
                <a:gd name="T100" fmla="*/ 2147483647 w 264"/>
                <a:gd name="T101" fmla="*/ 2147483647 h 354"/>
                <a:gd name="T102" fmla="*/ 2147483647 w 264"/>
                <a:gd name="T103" fmla="*/ 2147483647 h 354"/>
                <a:gd name="T104" fmla="*/ 2147483647 w 264"/>
                <a:gd name="T105" fmla="*/ 2147483647 h 354"/>
                <a:gd name="T106" fmla="*/ 2147483647 w 264"/>
                <a:gd name="T107" fmla="*/ 2147483647 h 354"/>
                <a:gd name="T108" fmla="*/ 2147483647 w 264"/>
                <a:gd name="T109" fmla="*/ 2147483647 h 354"/>
                <a:gd name="T110" fmla="*/ 0 w 264"/>
                <a:gd name="T111" fmla="*/ 2147483647 h 354"/>
                <a:gd name="T112" fmla="*/ 2147483647 w 264"/>
                <a:gd name="T113" fmla="*/ 2147483647 h 354"/>
                <a:gd name="T114" fmla="*/ 2147483647 w 264"/>
                <a:gd name="T115" fmla="*/ 2147483647 h 354"/>
                <a:gd name="T116" fmla="*/ 2147483647 w 264"/>
                <a:gd name="T117" fmla="*/ 2147483647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"/>
                <a:gd name="T178" fmla="*/ 0 h 354"/>
                <a:gd name="T179" fmla="*/ 264 w 264"/>
                <a:gd name="T180" fmla="*/ 354 h 3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4" name="Freeform 104"/>
            <p:cNvSpPr/>
            <p:nvPr/>
          </p:nvSpPr>
          <p:spPr bwMode="auto">
            <a:xfrm>
              <a:off x="5592597" y="4223833"/>
              <a:ext cx="244459" cy="383631"/>
            </a:xfrm>
            <a:custGeom>
              <a:avLst/>
              <a:gdLst>
                <a:gd name="T0" fmla="*/ 2147483647 w 168"/>
                <a:gd name="T1" fmla="*/ 2147483647 h 244"/>
                <a:gd name="T2" fmla="*/ 2147483647 w 168"/>
                <a:gd name="T3" fmla="*/ 2147483647 h 244"/>
                <a:gd name="T4" fmla="*/ 2147483647 w 168"/>
                <a:gd name="T5" fmla="*/ 2147483647 h 244"/>
                <a:gd name="T6" fmla="*/ 2147483647 w 168"/>
                <a:gd name="T7" fmla="*/ 2147483647 h 244"/>
                <a:gd name="T8" fmla="*/ 2147483647 w 168"/>
                <a:gd name="T9" fmla="*/ 2147483647 h 244"/>
                <a:gd name="T10" fmla="*/ 2147483647 w 168"/>
                <a:gd name="T11" fmla="*/ 2147483647 h 244"/>
                <a:gd name="T12" fmla="*/ 2147483647 w 168"/>
                <a:gd name="T13" fmla="*/ 2147483647 h 244"/>
                <a:gd name="T14" fmla="*/ 2147483647 w 168"/>
                <a:gd name="T15" fmla="*/ 2147483647 h 244"/>
                <a:gd name="T16" fmla="*/ 2147483647 w 168"/>
                <a:gd name="T17" fmla="*/ 2147483647 h 244"/>
                <a:gd name="T18" fmla="*/ 2147483647 w 168"/>
                <a:gd name="T19" fmla="*/ 2147483647 h 244"/>
                <a:gd name="T20" fmla="*/ 2147483647 w 168"/>
                <a:gd name="T21" fmla="*/ 2147483647 h 244"/>
                <a:gd name="T22" fmla="*/ 2147483647 w 168"/>
                <a:gd name="T23" fmla="*/ 2147483647 h 244"/>
                <a:gd name="T24" fmla="*/ 2147483647 w 168"/>
                <a:gd name="T25" fmla="*/ 2147483647 h 244"/>
                <a:gd name="T26" fmla="*/ 2147483647 w 168"/>
                <a:gd name="T27" fmla="*/ 2147483647 h 244"/>
                <a:gd name="T28" fmla="*/ 2147483647 w 168"/>
                <a:gd name="T29" fmla="*/ 2147483647 h 244"/>
                <a:gd name="T30" fmla="*/ 2147483647 w 168"/>
                <a:gd name="T31" fmla="*/ 2147483647 h 244"/>
                <a:gd name="T32" fmla="*/ 2147483647 w 168"/>
                <a:gd name="T33" fmla="*/ 2147483647 h 244"/>
                <a:gd name="T34" fmla="*/ 2147483647 w 168"/>
                <a:gd name="T35" fmla="*/ 2147483647 h 244"/>
                <a:gd name="T36" fmla="*/ 2147483647 w 168"/>
                <a:gd name="T37" fmla="*/ 2147483647 h 244"/>
                <a:gd name="T38" fmla="*/ 2147483647 w 168"/>
                <a:gd name="T39" fmla="*/ 2147483647 h 244"/>
                <a:gd name="T40" fmla="*/ 2147483647 w 168"/>
                <a:gd name="T41" fmla="*/ 2147483647 h 244"/>
                <a:gd name="T42" fmla="*/ 2147483647 w 168"/>
                <a:gd name="T43" fmla="*/ 2147483647 h 244"/>
                <a:gd name="T44" fmla="*/ 2147483647 w 168"/>
                <a:gd name="T45" fmla="*/ 2147483647 h 244"/>
                <a:gd name="T46" fmla="*/ 2147483647 w 168"/>
                <a:gd name="T47" fmla="*/ 2147483647 h 244"/>
                <a:gd name="T48" fmla="*/ 2147483647 w 168"/>
                <a:gd name="T49" fmla="*/ 2147483647 h 244"/>
                <a:gd name="T50" fmla="*/ 2147483647 w 168"/>
                <a:gd name="T51" fmla="*/ 2147483647 h 244"/>
                <a:gd name="T52" fmla="*/ 2147483647 w 168"/>
                <a:gd name="T53" fmla="*/ 2147483647 h 244"/>
                <a:gd name="T54" fmla="*/ 2147483647 w 168"/>
                <a:gd name="T55" fmla="*/ 2147483647 h 244"/>
                <a:gd name="T56" fmla="*/ 2147483647 w 168"/>
                <a:gd name="T57" fmla="*/ 2147483647 h 244"/>
                <a:gd name="T58" fmla="*/ 2147483647 w 168"/>
                <a:gd name="T59" fmla="*/ 2147483647 h 244"/>
                <a:gd name="T60" fmla="*/ 2147483647 w 168"/>
                <a:gd name="T61" fmla="*/ 2147483647 h 244"/>
                <a:gd name="T62" fmla="*/ 2147483647 w 168"/>
                <a:gd name="T63" fmla="*/ 2147483647 h 244"/>
                <a:gd name="T64" fmla="*/ 0 w 168"/>
                <a:gd name="T65" fmla="*/ 2147483647 h 244"/>
                <a:gd name="T66" fmla="*/ 2147483647 w 168"/>
                <a:gd name="T67" fmla="*/ 2147483647 h 244"/>
                <a:gd name="T68" fmla="*/ 2147483647 w 168"/>
                <a:gd name="T69" fmla="*/ 2147483647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8"/>
                <a:gd name="T106" fmla="*/ 0 h 244"/>
                <a:gd name="T107" fmla="*/ 168 w 168"/>
                <a:gd name="T108" fmla="*/ 244 h 2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5" name="Freeform 105"/>
            <p:cNvSpPr/>
            <p:nvPr/>
          </p:nvSpPr>
          <p:spPr bwMode="auto">
            <a:xfrm>
              <a:off x="4849994" y="4503924"/>
              <a:ext cx="42665" cy="38495"/>
            </a:xfrm>
            <a:custGeom>
              <a:avLst/>
              <a:gdLst>
                <a:gd name="T0" fmla="*/ 2147483647 w 28"/>
                <a:gd name="T1" fmla="*/ 2147483647 h 24"/>
                <a:gd name="T2" fmla="*/ 2147483647 w 28"/>
                <a:gd name="T3" fmla="*/ 2147483647 h 24"/>
                <a:gd name="T4" fmla="*/ 2147483647 w 28"/>
                <a:gd name="T5" fmla="*/ 2147483647 h 24"/>
                <a:gd name="T6" fmla="*/ 0 w 28"/>
                <a:gd name="T7" fmla="*/ 2147483647 h 24"/>
                <a:gd name="T8" fmla="*/ 2147483647 w 28"/>
                <a:gd name="T9" fmla="*/ 2147483647 h 24"/>
                <a:gd name="T10" fmla="*/ 2147483647 w 28"/>
                <a:gd name="T11" fmla="*/ 2147483647 h 24"/>
                <a:gd name="T12" fmla="*/ 2147483647 w 28"/>
                <a:gd name="T13" fmla="*/ 0 h 24"/>
                <a:gd name="T14" fmla="*/ 2147483647 w 28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4"/>
                <a:gd name="T26" fmla="*/ 28 w 2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6" name="Freeform 106"/>
            <p:cNvSpPr/>
            <p:nvPr/>
          </p:nvSpPr>
          <p:spPr bwMode="auto">
            <a:xfrm>
              <a:off x="5623730" y="4916758"/>
              <a:ext cx="181038" cy="394250"/>
            </a:xfrm>
            <a:custGeom>
              <a:avLst/>
              <a:gdLst>
                <a:gd name="T0" fmla="*/ 2147483647 w 124"/>
                <a:gd name="T1" fmla="*/ 2147483647 h 250"/>
                <a:gd name="T2" fmla="*/ 2147483647 w 124"/>
                <a:gd name="T3" fmla="*/ 2147483647 h 250"/>
                <a:gd name="T4" fmla="*/ 2147483647 w 124"/>
                <a:gd name="T5" fmla="*/ 2147483647 h 250"/>
                <a:gd name="T6" fmla="*/ 2147483647 w 124"/>
                <a:gd name="T7" fmla="*/ 2147483647 h 250"/>
                <a:gd name="T8" fmla="*/ 2147483647 w 124"/>
                <a:gd name="T9" fmla="*/ 2147483647 h 250"/>
                <a:gd name="T10" fmla="*/ 2147483647 w 124"/>
                <a:gd name="T11" fmla="*/ 2147483647 h 250"/>
                <a:gd name="T12" fmla="*/ 2147483647 w 124"/>
                <a:gd name="T13" fmla="*/ 2147483647 h 250"/>
                <a:gd name="T14" fmla="*/ 2147483647 w 124"/>
                <a:gd name="T15" fmla="*/ 2147483647 h 250"/>
                <a:gd name="T16" fmla="*/ 2147483647 w 124"/>
                <a:gd name="T17" fmla="*/ 2147483647 h 250"/>
                <a:gd name="T18" fmla="*/ 2147483647 w 124"/>
                <a:gd name="T19" fmla="*/ 0 h 250"/>
                <a:gd name="T20" fmla="*/ 2147483647 w 124"/>
                <a:gd name="T21" fmla="*/ 2147483647 h 250"/>
                <a:gd name="T22" fmla="*/ 2147483647 w 124"/>
                <a:gd name="T23" fmla="*/ 2147483647 h 250"/>
                <a:gd name="T24" fmla="*/ 2147483647 w 124"/>
                <a:gd name="T25" fmla="*/ 2147483647 h 250"/>
                <a:gd name="T26" fmla="*/ 2147483647 w 124"/>
                <a:gd name="T27" fmla="*/ 2147483647 h 250"/>
                <a:gd name="T28" fmla="*/ 2147483647 w 124"/>
                <a:gd name="T29" fmla="*/ 2147483647 h 250"/>
                <a:gd name="T30" fmla="*/ 2147483647 w 124"/>
                <a:gd name="T31" fmla="*/ 2147483647 h 250"/>
                <a:gd name="T32" fmla="*/ 2147483647 w 124"/>
                <a:gd name="T33" fmla="*/ 2147483647 h 250"/>
                <a:gd name="T34" fmla="*/ 2147483647 w 124"/>
                <a:gd name="T35" fmla="*/ 2147483647 h 250"/>
                <a:gd name="T36" fmla="*/ 2147483647 w 124"/>
                <a:gd name="T37" fmla="*/ 2147483647 h 250"/>
                <a:gd name="T38" fmla="*/ 2147483647 w 124"/>
                <a:gd name="T39" fmla="*/ 2147483647 h 250"/>
                <a:gd name="T40" fmla="*/ 2147483647 w 124"/>
                <a:gd name="T41" fmla="*/ 2147483647 h 250"/>
                <a:gd name="T42" fmla="*/ 2147483647 w 124"/>
                <a:gd name="T43" fmla="*/ 2147483647 h 250"/>
                <a:gd name="T44" fmla="*/ 2147483647 w 124"/>
                <a:gd name="T45" fmla="*/ 2147483647 h 250"/>
                <a:gd name="T46" fmla="*/ 2147483647 w 124"/>
                <a:gd name="T47" fmla="*/ 2147483647 h 250"/>
                <a:gd name="T48" fmla="*/ 2147483647 w 124"/>
                <a:gd name="T49" fmla="*/ 2147483647 h 250"/>
                <a:gd name="T50" fmla="*/ 2147483647 w 124"/>
                <a:gd name="T51" fmla="*/ 2147483647 h 250"/>
                <a:gd name="T52" fmla="*/ 2147483647 w 124"/>
                <a:gd name="T53" fmla="*/ 2147483647 h 250"/>
                <a:gd name="T54" fmla="*/ 2147483647 w 124"/>
                <a:gd name="T55" fmla="*/ 2147483647 h 250"/>
                <a:gd name="T56" fmla="*/ 0 w 124"/>
                <a:gd name="T57" fmla="*/ 2147483647 h 250"/>
                <a:gd name="T58" fmla="*/ 2147483647 w 124"/>
                <a:gd name="T59" fmla="*/ 2147483647 h 250"/>
                <a:gd name="T60" fmla="*/ 2147483647 w 124"/>
                <a:gd name="T61" fmla="*/ 2147483647 h 250"/>
                <a:gd name="T62" fmla="*/ 2147483647 w 124"/>
                <a:gd name="T63" fmla="*/ 2147483647 h 250"/>
                <a:gd name="T64" fmla="*/ 2147483647 w 124"/>
                <a:gd name="T65" fmla="*/ 2147483647 h 250"/>
                <a:gd name="T66" fmla="*/ 2147483647 w 124"/>
                <a:gd name="T67" fmla="*/ 2147483647 h 250"/>
                <a:gd name="T68" fmla="*/ 2147483647 w 124"/>
                <a:gd name="T69" fmla="*/ 2147483647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250"/>
                <a:gd name="T107" fmla="*/ 124 w 124"/>
                <a:gd name="T108" fmla="*/ 250 h 2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7" name="Freeform 107"/>
            <p:cNvSpPr/>
            <p:nvPr/>
          </p:nvSpPr>
          <p:spPr bwMode="auto">
            <a:xfrm>
              <a:off x="5185549" y="3653033"/>
              <a:ext cx="265215" cy="289383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0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0 w 182"/>
                <a:gd name="T19" fmla="*/ 2147483647 h 182"/>
                <a:gd name="T20" fmla="*/ 2147483647 w 182"/>
                <a:gd name="T21" fmla="*/ 0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"/>
                <a:gd name="T97" fmla="*/ 0 h 182"/>
                <a:gd name="T98" fmla="*/ 182 w 182"/>
                <a:gd name="T99" fmla="*/ 182 h 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8" name="Freeform 108"/>
            <p:cNvSpPr/>
            <p:nvPr/>
          </p:nvSpPr>
          <p:spPr bwMode="auto">
            <a:xfrm>
              <a:off x="4841923" y="3605245"/>
              <a:ext cx="362076" cy="398232"/>
            </a:xfrm>
            <a:custGeom>
              <a:avLst/>
              <a:gdLst>
                <a:gd name="T0" fmla="*/ 2147483647 w 247"/>
                <a:gd name="T1" fmla="*/ 2147483647 h 252"/>
                <a:gd name="T2" fmla="*/ 2147483647 w 247"/>
                <a:gd name="T3" fmla="*/ 2147483647 h 252"/>
                <a:gd name="T4" fmla="*/ 2147483647 w 247"/>
                <a:gd name="T5" fmla="*/ 2147483647 h 252"/>
                <a:gd name="T6" fmla="*/ 2147483647 w 247"/>
                <a:gd name="T7" fmla="*/ 2147483647 h 252"/>
                <a:gd name="T8" fmla="*/ 2147483647 w 247"/>
                <a:gd name="T9" fmla="*/ 2147483647 h 252"/>
                <a:gd name="T10" fmla="*/ 2147483647 w 247"/>
                <a:gd name="T11" fmla="*/ 2147483647 h 252"/>
                <a:gd name="T12" fmla="*/ 2147483647 w 247"/>
                <a:gd name="T13" fmla="*/ 2147483647 h 252"/>
                <a:gd name="T14" fmla="*/ 2147483647 w 247"/>
                <a:gd name="T15" fmla="*/ 2147483647 h 252"/>
                <a:gd name="T16" fmla="*/ 2147483647 w 247"/>
                <a:gd name="T17" fmla="*/ 2147483647 h 252"/>
                <a:gd name="T18" fmla="*/ 2147483647 w 247"/>
                <a:gd name="T19" fmla="*/ 2147483647 h 252"/>
                <a:gd name="T20" fmla="*/ 2147483647 w 247"/>
                <a:gd name="T21" fmla="*/ 2147483647 h 252"/>
                <a:gd name="T22" fmla="*/ 2147483647 w 247"/>
                <a:gd name="T23" fmla="*/ 2147483647 h 252"/>
                <a:gd name="T24" fmla="*/ 2147483647 w 247"/>
                <a:gd name="T25" fmla="*/ 2147483647 h 252"/>
                <a:gd name="T26" fmla="*/ 2147483647 w 247"/>
                <a:gd name="T27" fmla="*/ 2147483647 h 252"/>
                <a:gd name="T28" fmla="*/ 2147483647 w 247"/>
                <a:gd name="T29" fmla="*/ 2147483647 h 252"/>
                <a:gd name="T30" fmla="*/ 2147483647 w 247"/>
                <a:gd name="T31" fmla="*/ 2147483647 h 252"/>
                <a:gd name="T32" fmla="*/ 2147483647 w 247"/>
                <a:gd name="T33" fmla="*/ 2147483647 h 252"/>
                <a:gd name="T34" fmla="*/ 2147483647 w 247"/>
                <a:gd name="T35" fmla="*/ 2147483647 h 252"/>
                <a:gd name="T36" fmla="*/ 2147483647 w 247"/>
                <a:gd name="T37" fmla="*/ 2147483647 h 252"/>
                <a:gd name="T38" fmla="*/ 2147483647 w 247"/>
                <a:gd name="T39" fmla="*/ 2147483647 h 252"/>
                <a:gd name="T40" fmla="*/ 2147483647 w 247"/>
                <a:gd name="T41" fmla="*/ 2147483647 h 252"/>
                <a:gd name="T42" fmla="*/ 2147483647 w 247"/>
                <a:gd name="T43" fmla="*/ 2147483647 h 252"/>
                <a:gd name="T44" fmla="*/ 2147483647 w 247"/>
                <a:gd name="T45" fmla="*/ 2147483647 h 252"/>
                <a:gd name="T46" fmla="*/ 2147483647 w 247"/>
                <a:gd name="T47" fmla="*/ 2147483647 h 252"/>
                <a:gd name="T48" fmla="*/ 2147483647 w 247"/>
                <a:gd name="T49" fmla="*/ 0 h 252"/>
                <a:gd name="T50" fmla="*/ 2147483647 w 247"/>
                <a:gd name="T51" fmla="*/ 2147483647 h 252"/>
                <a:gd name="T52" fmla="*/ 2147483647 w 247"/>
                <a:gd name="T53" fmla="*/ 2147483647 h 252"/>
                <a:gd name="T54" fmla="*/ 2147483647 w 247"/>
                <a:gd name="T55" fmla="*/ 2147483647 h 252"/>
                <a:gd name="T56" fmla="*/ 2147483647 w 247"/>
                <a:gd name="T57" fmla="*/ 2147483647 h 252"/>
                <a:gd name="T58" fmla="*/ 2147483647 w 247"/>
                <a:gd name="T59" fmla="*/ 2147483647 h 252"/>
                <a:gd name="T60" fmla="*/ 0 w 247"/>
                <a:gd name="T61" fmla="*/ 2147483647 h 252"/>
                <a:gd name="T62" fmla="*/ 2147483647 w 247"/>
                <a:gd name="T63" fmla="*/ 2147483647 h 252"/>
                <a:gd name="T64" fmla="*/ 2147483647 w 247"/>
                <a:gd name="T65" fmla="*/ 2147483647 h 252"/>
                <a:gd name="T66" fmla="*/ 2147483647 w 247"/>
                <a:gd name="T67" fmla="*/ 2147483647 h 252"/>
                <a:gd name="T68" fmla="*/ 2147483647 w 247"/>
                <a:gd name="T69" fmla="*/ 2147483647 h 252"/>
                <a:gd name="T70" fmla="*/ 2147483647 w 247"/>
                <a:gd name="T71" fmla="*/ 2147483647 h 252"/>
                <a:gd name="T72" fmla="*/ 2147483647 w 247"/>
                <a:gd name="T73" fmla="*/ 2147483647 h 252"/>
                <a:gd name="T74" fmla="*/ 2147483647 w 247"/>
                <a:gd name="T75" fmla="*/ 2147483647 h 252"/>
                <a:gd name="T76" fmla="*/ 2147483647 w 247"/>
                <a:gd name="T77" fmla="*/ 2147483647 h 252"/>
                <a:gd name="T78" fmla="*/ 2147483647 w 247"/>
                <a:gd name="T79" fmla="*/ 2147483647 h 252"/>
                <a:gd name="T80" fmla="*/ 2147483647 w 247"/>
                <a:gd name="T81" fmla="*/ 2147483647 h 252"/>
                <a:gd name="T82" fmla="*/ 2147483647 w 247"/>
                <a:gd name="T83" fmla="*/ 2147483647 h 252"/>
                <a:gd name="T84" fmla="*/ 2147483647 w 247"/>
                <a:gd name="T85" fmla="*/ 2147483647 h 252"/>
                <a:gd name="T86" fmla="*/ 2147483647 w 247"/>
                <a:gd name="T87" fmla="*/ 2147483647 h 252"/>
                <a:gd name="T88" fmla="*/ 2147483647 w 247"/>
                <a:gd name="T89" fmla="*/ 2147483647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7"/>
                <a:gd name="T136" fmla="*/ 0 h 252"/>
                <a:gd name="T137" fmla="*/ 247 w 247"/>
                <a:gd name="T138" fmla="*/ 252 h 2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89" name="Freeform 109"/>
            <p:cNvSpPr/>
            <p:nvPr/>
          </p:nvSpPr>
          <p:spPr bwMode="auto">
            <a:xfrm>
              <a:off x="4795798" y="3491085"/>
              <a:ext cx="89943" cy="213718"/>
            </a:xfrm>
            <a:custGeom>
              <a:avLst/>
              <a:gdLst>
                <a:gd name="T0" fmla="*/ 2147483647 w 62"/>
                <a:gd name="T1" fmla="*/ 2147483647 h 134"/>
                <a:gd name="T2" fmla="*/ 2147483647 w 62"/>
                <a:gd name="T3" fmla="*/ 2147483647 h 134"/>
                <a:gd name="T4" fmla="*/ 2147483647 w 62"/>
                <a:gd name="T5" fmla="*/ 2147483647 h 134"/>
                <a:gd name="T6" fmla="*/ 2147483647 w 62"/>
                <a:gd name="T7" fmla="*/ 2147483647 h 134"/>
                <a:gd name="T8" fmla="*/ 2147483647 w 62"/>
                <a:gd name="T9" fmla="*/ 2147483647 h 134"/>
                <a:gd name="T10" fmla="*/ 2147483647 w 62"/>
                <a:gd name="T11" fmla="*/ 2147483647 h 134"/>
                <a:gd name="T12" fmla="*/ 2147483647 w 62"/>
                <a:gd name="T13" fmla="*/ 2147483647 h 134"/>
                <a:gd name="T14" fmla="*/ 2147483647 w 62"/>
                <a:gd name="T15" fmla="*/ 2147483647 h 134"/>
                <a:gd name="T16" fmla="*/ 2147483647 w 62"/>
                <a:gd name="T17" fmla="*/ 2147483647 h 134"/>
                <a:gd name="T18" fmla="*/ 0 w 62"/>
                <a:gd name="T19" fmla="*/ 2147483647 h 134"/>
                <a:gd name="T20" fmla="*/ 0 w 62"/>
                <a:gd name="T21" fmla="*/ 2147483647 h 134"/>
                <a:gd name="T22" fmla="*/ 0 w 62"/>
                <a:gd name="T23" fmla="*/ 2147483647 h 134"/>
                <a:gd name="T24" fmla="*/ 2147483647 w 62"/>
                <a:gd name="T25" fmla="*/ 2147483647 h 134"/>
                <a:gd name="T26" fmla="*/ 2147483647 w 62"/>
                <a:gd name="T27" fmla="*/ 2147483647 h 134"/>
                <a:gd name="T28" fmla="*/ 2147483647 w 62"/>
                <a:gd name="T29" fmla="*/ 2147483647 h 134"/>
                <a:gd name="T30" fmla="*/ 2147483647 w 62"/>
                <a:gd name="T31" fmla="*/ 2147483647 h 134"/>
                <a:gd name="T32" fmla="*/ 2147483647 w 62"/>
                <a:gd name="T33" fmla="*/ 2147483647 h 134"/>
                <a:gd name="T34" fmla="*/ 2147483647 w 62"/>
                <a:gd name="T35" fmla="*/ 2147483647 h 134"/>
                <a:gd name="T36" fmla="*/ 2147483647 w 62"/>
                <a:gd name="T37" fmla="*/ 2147483647 h 134"/>
                <a:gd name="T38" fmla="*/ 2147483647 w 62"/>
                <a:gd name="T39" fmla="*/ 2147483647 h 134"/>
                <a:gd name="T40" fmla="*/ 2147483647 w 62"/>
                <a:gd name="T41" fmla="*/ 2147483647 h 134"/>
                <a:gd name="T42" fmla="*/ 2147483647 w 62"/>
                <a:gd name="T43" fmla="*/ 0 h 134"/>
                <a:gd name="T44" fmla="*/ 2147483647 w 62"/>
                <a:gd name="T45" fmla="*/ 0 h 134"/>
                <a:gd name="T46" fmla="*/ 2147483647 w 62"/>
                <a:gd name="T47" fmla="*/ 0 h 134"/>
                <a:gd name="T48" fmla="*/ 2147483647 w 62"/>
                <a:gd name="T49" fmla="*/ 2147483647 h 134"/>
                <a:gd name="T50" fmla="*/ 2147483647 w 62"/>
                <a:gd name="T51" fmla="*/ 2147483647 h 134"/>
                <a:gd name="T52" fmla="*/ 2147483647 w 62"/>
                <a:gd name="T53" fmla="*/ 2147483647 h 134"/>
                <a:gd name="T54" fmla="*/ 2147483647 w 62"/>
                <a:gd name="T55" fmla="*/ 2147483647 h 134"/>
                <a:gd name="T56" fmla="*/ 2147483647 w 62"/>
                <a:gd name="T57" fmla="*/ 2147483647 h 134"/>
                <a:gd name="T58" fmla="*/ 2147483647 w 62"/>
                <a:gd name="T59" fmla="*/ 2147483647 h 134"/>
                <a:gd name="T60" fmla="*/ 2147483647 w 62"/>
                <a:gd name="T61" fmla="*/ 2147483647 h 134"/>
                <a:gd name="T62" fmla="*/ 2147483647 w 62"/>
                <a:gd name="T63" fmla="*/ 2147483647 h 134"/>
                <a:gd name="T64" fmla="*/ 2147483647 w 62"/>
                <a:gd name="T65" fmla="*/ 2147483647 h 134"/>
                <a:gd name="T66" fmla="*/ 2147483647 w 62"/>
                <a:gd name="T67" fmla="*/ 2147483647 h 134"/>
                <a:gd name="T68" fmla="*/ 2147483647 w 62"/>
                <a:gd name="T69" fmla="*/ 2147483647 h 134"/>
                <a:gd name="T70" fmla="*/ 2147483647 w 62"/>
                <a:gd name="T71" fmla="*/ 2147483647 h 134"/>
                <a:gd name="T72" fmla="*/ 2147483647 w 62"/>
                <a:gd name="T73" fmla="*/ 2147483647 h 134"/>
                <a:gd name="T74" fmla="*/ 2147483647 w 62"/>
                <a:gd name="T75" fmla="*/ 2147483647 h 134"/>
                <a:gd name="T76" fmla="*/ 2147483647 w 62"/>
                <a:gd name="T77" fmla="*/ 2147483647 h 134"/>
                <a:gd name="T78" fmla="*/ 2147483647 w 62"/>
                <a:gd name="T79" fmla="*/ 2147483647 h 134"/>
                <a:gd name="T80" fmla="*/ 2147483647 w 62"/>
                <a:gd name="T81" fmla="*/ 2147483647 h 134"/>
                <a:gd name="T82" fmla="*/ 2147483647 w 62"/>
                <a:gd name="T83" fmla="*/ 2147483647 h 134"/>
                <a:gd name="T84" fmla="*/ 2147483647 w 62"/>
                <a:gd name="T85" fmla="*/ 2147483647 h 134"/>
                <a:gd name="T86" fmla="*/ 2147483647 w 62"/>
                <a:gd name="T87" fmla="*/ 2147483647 h 134"/>
                <a:gd name="T88" fmla="*/ 2147483647 w 62"/>
                <a:gd name="T89" fmla="*/ 2147483647 h 134"/>
                <a:gd name="T90" fmla="*/ 2147483647 w 62"/>
                <a:gd name="T91" fmla="*/ 2147483647 h 134"/>
                <a:gd name="T92" fmla="*/ 2147483647 w 62"/>
                <a:gd name="T93" fmla="*/ 2147483647 h 134"/>
                <a:gd name="T94" fmla="*/ 2147483647 w 62"/>
                <a:gd name="T95" fmla="*/ 2147483647 h 134"/>
                <a:gd name="T96" fmla="*/ 2147483647 w 62"/>
                <a:gd name="T97" fmla="*/ 2147483647 h 134"/>
                <a:gd name="T98" fmla="*/ 2147483647 w 62"/>
                <a:gd name="T99" fmla="*/ 2147483647 h 134"/>
                <a:gd name="T100" fmla="*/ 2147483647 w 62"/>
                <a:gd name="T101" fmla="*/ 2147483647 h 134"/>
                <a:gd name="T102" fmla="*/ 2147483647 w 62"/>
                <a:gd name="T103" fmla="*/ 2147483647 h 134"/>
                <a:gd name="T104" fmla="*/ 2147483647 w 62"/>
                <a:gd name="T105" fmla="*/ 2147483647 h 134"/>
                <a:gd name="T106" fmla="*/ 2147483647 w 62"/>
                <a:gd name="T107" fmla="*/ 2147483647 h 134"/>
                <a:gd name="T108" fmla="*/ 2147483647 w 62"/>
                <a:gd name="T109" fmla="*/ 2147483647 h 134"/>
                <a:gd name="T110" fmla="*/ 2147483647 w 62"/>
                <a:gd name="T111" fmla="*/ 2147483647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"/>
                <a:gd name="T169" fmla="*/ 0 h 134"/>
                <a:gd name="T170" fmla="*/ 62 w 62"/>
                <a:gd name="T171" fmla="*/ 134 h 1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0" name="Freeform 110"/>
            <p:cNvSpPr/>
            <p:nvPr/>
          </p:nvSpPr>
          <p:spPr bwMode="auto">
            <a:xfrm>
              <a:off x="4434875" y="3496394"/>
              <a:ext cx="465856" cy="523013"/>
            </a:xfrm>
            <a:custGeom>
              <a:avLst/>
              <a:gdLst>
                <a:gd name="T0" fmla="*/ 2147483647 w 318"/>
                <a:gd name="T1" fmla="*/ 2147483647 h 332"/>
                <a:gd name="T2" fmla="*/ 2147483647 w 318"/>
                <a:gd name="T3" fmla="*/ 2147483647 h 332"/>
                <a:gd name="T4" fmla="*/ 2147483647 w 318"/>
                <a:gd name="T5" fmla="*/ 2147483647 h 332"/>
                <a:gd name="T6" fmla="*/ 2147483647 w 318"/>
                <a:gd name="T7" fmla="*/ 2147483647 h 332"/>
                <a:gd name="T8" fmla="*/ 2147483647 w 318"/>
                <a:gd name="T9" fmla="*/ 2147483647 h 332"/>
                <a:gd name="T10" fmla="*/ 2147483647 w 318"/>
                <a:gd name="T11" fmla="*/ 2147483647 h 332"/>
                <a:gd name="T12" fmla="*/ 2147483647 w 318"/>
                <a:gd name="T13" fmla="*/ 2147483647 h 332"/>
                <a:gd name="T14" fmla="*/ 2147483647 w 318"/>
                <a:gd name="T15" fmla="*/ 2147483647 h 332"/>
                <a:gd name="T16" fmla="*/ 2147483647 w 318"/>
                <a:gd name="T17" fmla="*/ 0 h 332"/>
                <a:gd name="T18" fmla="*/ 2147483647 w 318"/>
                <a:gd name="T19" fmla="*/ 2147483647 h 332"/>
                <a:gd name="T20" fmla="*/ 2147483647 w 318"/>
                <a:gd name="T21" fmla="*/ 2147483647 h 332"/>
                <a:gd name="T22" fmla="*/ 2147483647 w 318"/>
                <a:gd name="T23" fmla="*/ 2147483647 h 332"/>
                <a:gd name="T24" fmla="*/ 2147483647 w 318"/>
                <a:gd name="T25" fmla="*/ 2147483647 h 332"/>
                <a:gd name="T26" fmla="*/ 2147483647 w 318"/>
                <a:gd name="T27" fmla="*/ 2147483647 h 332"/>
                <a:gd name="T28" fmla="*/ 2147483647 w 318"/>
                <a:gd name="T29" fmla="*/ 2147483647 h 332"/>
                <a:gd name="T30" fmla="*/ 2147483647 w 318"/>
                <a:gd name="T31" fmla="*/ 2147483647 h 332"/>
                <a:gd name="T32" fmla="*/ 2147483647 w 318"/>
                <a:gd name="T33" fmla="*/ 2147483647 h 332"/>
                <a:gd name="T34" fmla="*/ 2147483647 w 318"/>
                <a:gd name="T35" fmla="*/ 2147483647 h 332"/>
                <a:gd name="T36" fmla="*/ 2147483647 w 318"/>
                <a:gd name="T37" fmla="*/ 2147483647 h 332"/>
                <a:gd name="T38" fmla="*/ 2147483647 w 318"/>
                <a:gd name="T39" fmla="*/ 2147483647 h 332"/>
                <a:gd name="T40" fmla="*/ 2147483647 w 318"/>
                <a:gd name="T41" fmla="*/ 2147483647 h 332"/>
                <a:gd name="T42" fmla="*/ 2147483647 w 318"/>
                <a:gd name="T43" fmla="*/ 2147483647 h 332"/>
                <a:gd name="T44" fmla="*/ 2147483647 w 318"/>
                <a:gd name="T45" fmla="*/ 2147483647 h 332"/>
                <a:gd name="T46" fmla="*/ 2147483647 w 318"/>
                <a:gd name="T47" fmla="*/ 2147483647 h 332"/>
                <a:gd name="T48" fmla="*/ 2147483647 w 318"/>
                <a:gd name="T49" fmla="*/ 2147483647 h 332"/>
                <a:gd name="T50" fmla="*/ 2147483647 w 318"/>
                <a:gd name="T51" fmla="*/ 2147483647 h 332"/>
                <a:gd name="T52" fmla="*/ 2147483647 w 318"/>
                <a:gd name="T53" fmla="*/ 2147483647 h 332"/>
                <a:gd name="T54" fmla="*/ 2147483647 w 318"/>
                <a:gd name="T55" fmla="*/ 2147483647 h 332"/>
                <a:gd name="T56" fmla="*/ 2147483647 w 318"/>
                <a:gd name="T57" fmla="*/ 2147483647 h 332"/>
                <a:gd name="T58" fmla="*/ 2147483647 w 318"/>
                <a:gd name="T59" fmla="*/ 2147483647 h 332"/>
                <a:gd name="T60" fmla="*/ 2147483647 w 318"/>
                <a:gd name="T61" fmla="*/ 2147483647 h 332"/>
                <a:gd name="T62" fmla="*/ 2147483647 w 318"/>
                <a:gd name="T63" fmla="*/ 2147483647 h 332"/>
                <a:gd name="T64" fmla="*/ 0 w 318"/>
                <a:gd name="T65" fmla="*/ 2147483647 h 332"/>
                <a:gd name="T66" fmla="*/ 2147483647 w 318"/>
                <a:gd name="T67" fmla="*/ 2147483647 h 332"/>
                <a:gd name="T68" fmla="*/ 2147483647 w 318"/>
                <a:gd name="T69" fmla="*/ 2147483647 h 332"/>
                <a:gd name="T70" fmla="*/ 2147483647 w 318"/>
                <a:gd name="T71" fmla="*/ 2147483647 h 332"/>
                <a:gd name="T72" fmla="*/ 2147483647 w 318"/>
                <a:gd name="T73" fmla="*/ 2147483647 h 332"/>
                <a:gd name="T74" fmla="*/ 2147483647 w 318"/>
                <a:gd name="T75" fmla="*/ 2147483647 h 332"/>
                <a:gd name="T76" fmla="*/ 2147483647 w 318"/>
                <a:gd name="T77" fmla="*/ 2147483647 h 332"/>
                <a:gd name="T78" fmla="*/ 2147483647 w 318"/>
                <a:gd name="T79" fmla="*/ 2147483647 h 332"/>
                <a:gd name="T80" fmla="*/ 2147483647 w 318"/>
                <a:gd name="T81" fmla="*/ 2147483647 h 332"/>
                <a:gd name="T82" fmla="*/ 2147483647 w 318"/>
                <a:gd name="T83" fmla="*/ 2147483647 h 332"/>
                <a:gd name="T84" fmla="*/ 2147483647 w 318"/>
                <a:gd name="T85" fmla="*/ 2147483647 h 332"/>
                <a:gd name="T86" fmla="*/ 2147483647 w 318"/>
                <a:gd name="T87" fmla="*/ 2147483647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8"/>
                <a:gd name="T133" fmla="*/ 0 h 332"/>
                <a:gd name="T134" fmla="*/ 318 w 318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4336861" y="3533563"/>
              <a:ext cx="262909" cy="242922"/>
            </a:xfrm>
            <a:custGeom>
              <a:avLst/>
              <a:gdLst>
                <a:gd name="T0" fmla="*/ 2147483647 w 180"/>
                <a:gd name="T1" fmla="*/ 2147483647 h 154"/>
                <a:gd name="T2" fmla="*/ 2147483647 w 180"/>
                <a:gd name="T3" fmla="*/ 2147483647 h 154"/>
                <a:gd name="T4" fmla="*/ 2147483647 w 180"/>
                <a:gd name="T5" fmla="*/ 2147483647 h 154"/>
                <a:gd name="T6" fmla="*/ 2147483647 w 180"/>
                <a:gd name="T7" fmla="*/ 2147483647 h 154"/>
                <a:gd name="T8" fmla="*/ 2147483647 w 180"/>
                <a:gd name="T9" fmla="*/ 2147483647 h 154"/>
                <a:gd name="T10" fmla="*/ 2147483647 w 180"/>
                <a:gd name="T11" fmla="*/ 2147483647 h 154"/>
                <a:gd name="T12" fmla="*/ 2147483647 w 180"/>
                <a:gd name="T13" fmla="*/ 2147483647 h 154"/>
                <a:gd name="T14" fmla="*/ 2147483647 w 180"/>
                <a:gd name="T15" fmla="*/ 2147483647 h 154"/>
                <a:gd name="T16" fmla="*/ 2147483647 w 180"/>
                <a:gd name="T17" fmla="*/ 2147483647 h 154"/>
                <a:gd name="T18" fmla="*/ 2147483647 w 180"/>
                <a:gd name="T19" fmla="*/ 2147483647 h 154"/>
                <a:gd name="T20" fmla="*/ 2147483647 w 180"/>
                <a:gd name="T21" fmla="*/ 2147483647 h 154"/>
                <a:gd name="T22" fmla="*/ 2147483647 w 180"/>
                <a:gd name="T23" fmla="*/ 2147483647 h 154"/>
                <a:gd name="T24" fmla="*/ 2147483647 w 180"/>
                <a:gd name="T25" fmla="*/ 2147483647 h 154"/>
                <a:gd name="T26" fmla="*/ 2147483647 w 180"/>
                <a:gd name="T27" fmla="*/ 2147483647 h 154"/>
                <a:gd name="T28" fmla="*/ 2147483647 w 180"/>
                <a:gd name="T29" fmla="*/ 2147483647 h 154"/>
                <a:gd name="T30" fmla="*/ 2147483647 w 180"/>
                <a:gd name="T31" fmla="*/ 2147483647 h 154"/>
                <a:gd name="T32" fmla="*/ 2147483647 w 180"/>
                <a:gd name="T33" fmla="*/ 2147483647 h 154"/>
                <a:gd name="T34" fmla="*/ 2147483647 w 180"/>
                <a:gd name="T35" fmla="*/ 2147483647 h 154"/>
                <a:gd name="T36" fmla="*/ 2147483647 w 180"/>
                <a:gd name="T37" fmla="*/ 2147483647 h 154"/>
                <a:gd name="T38" fmla="*/ 2147483647 w 180"/>
                <a:gd name="T39" fmla="*/ 2147483647 h 154"/>
                <a:gd name="T40" fmla="*/ 2147483647 w 180"/>
                <a:gd name="T41" fmla="*/ 2147483647 h 154"/>
                <a:gd name="T42" fmla="*/ 2147483647 w 180"/>
                <a:gd name="T43" fmla="*/ 2147483647 h 154"/>
                <a:gd name="T44" fmla="*/ 2147483647 w 180"/>
                <a:gd name="T45" fmla="*/ 2147483647 h 154"/>
                <a:gd name="T46" fmla="*/ 2147483647 w 180"/>
                <a:gd name="T47" fmla="*/ 2147483647 h 154"/>
                <a:gd name="T48" fmla="*/ 2147483647 w 180"/>
                <a:gd name="T49" fmla="*/ 2147483647 h 154"/>
                <a:gd name="T50" fmla="*/ 2147483647 w 180"/>
                <a:gd name="T51" fmla="*/ 2147483647 h 154"/>
                <a:gd name="T52" fmla="*/ 2147483647 w 180"/>
                <a:gd name="T53" fmla="*/ 2147483647 h 154"/>
                <a:gd name="T54" fmla="*/ 2147483647 w 180"/>
                <a:gd name="T55" fmla="*/ 2147483647 h 154"/>
                <a:gd name="T56" fmla="*/ 2147483647 w 180"/>
                <a:gd name="T57" fmla="*/ 2147483647 h 154"/>
                <a:gd name="T58" fmla="*/ 2147483647 w 180"/>
                <a:gd name="T59" fmla="*/ 2147483647 h 154"/>
                <a:gd name="T60" fmla="*/ 2147483647 w 180"/>
                <a:gd name="T61" fmla="*/ 2147483647 h 154"/>
                <a:gd name="T62" fmla="*/ 2147483647 w 180"/>
                <a:gd name="T63" fmla="*/ 0 h 154"/>
                <a:gd name="T64" fmla="*/ 2147483647 w 180"/>
                <a:gd name="T65" fmla="*/ 2147483647 h 154"/>
                <a:gd name="T66" fmla="*/ 2147483647 w 180"/>
                <a:gd name="T67" fmla="*/ 2147483647 h 154"/>
                <a:gd name="T68" fmla="*/ 2147483647 w 180"/>
                <a:gd name="T69" fmla="*/ 2147483647 h 154"/>
                <a:gd name="T70" fmla="*/ 2147483647 w 180"/>
                <a:gd name="T71" fmla="*/ 2147483647 h 154"/>
                <a:gd name="T72" fmla="*/ 2147483647 w 180"/>
                <a:gd name="T73" fmla="*/ 2147483647 h 154"/>
                <a:gd name="T74" fmla="*/ 2147483647 w 180"/>
                <a:gd name="T75" fmla="*/ 2147483647 h 154"/>
                <a:gd name="T76" fmla="*/ 2147483647 w 180"/>
                <a:gd name="T77" fmla="*/ 2147483647 h 154"/>
                <a:gd name="T78" fmla="*/ 2147483647 w 180"/>
                <a:gd name="T79" fmla="*/ 2147483647 h 154"/>
                <a:gd name="T80" fmla="*/ 2147483647 w 180"/>
                <a:gd name="T81" fmla="*/ 2147483647 h 154"/>
                <a:gd name="T82" fmla="*/ 2147483647 w 180"/>
                <a:gd name="T83" fmla="*/ 2147483647 h 154"/>
                <a:gd name="T84" fmla="*/ 2147483647 w 180"/>
                <a:gd name="T85" fmla="*/ 2147483647 h 154"/>
                <a:gd name="T86" fmla="*/ 2147483647 w 180"/>
                <a:gd name="T87" fmla="*/ 2147483647 h 154"/>
                <a:gd name="T88" fmla="*/ 2147483647 w 180"/>
                <a:gd name="T89" fmla="*/ 2147483647 h 154"/>
                <a:gd name="T90" fmla="*/ 2147483647 w 180"/>
                <a:gd name="T91" fmla="*/ 2147483647 h 154"/>
                <a:gd name="T92" fmla="*/ 2147483647 w 180"/>
                <a:gd name="T93" fmla="*/ 2147483647 h 154"/>
                <a:gd name="T94" fmla="*/ 2147483647 w 180"/>
                <a:gd name="T95" fmla="*/ 2147483647 h 154"/>
                <a:gd name="T96" fmla="*/ 2147483647 w 180"/>
                <a:gd name="T97" fmla="*/ 2147483647 h 154"/>
                <a:gd name="T98" fmla="*/ 2147483647 w 180"/>
                <a:gd name="T99" fmla="*/ 2147483647 h 154"/>
                <a:gd name="T100" fmla="*/ 2147483647 w 180"/>
                <a:gd name="T101" fmla="*/ 2147483647 h 154"/>
                <a:gd name="T102" fmla="*/ 2147483647 w 180"/>
                <a:gd name="T103" fmla="*/ 2147483647 h 154"/>
                <a:gd name="T104" fmla="*/ 2147483647 w 180"/>
                <a:gd name="T105" fmla="*/ 2147483647 h 154"/>
                <a:gd name="T106" fmla="*/ 0 w 180"/>
                <a:gd name="T107" fmla="*/ 2147483647 h 154"/>
                <a:gd name="T108" fmla="*/ 2147483647 w 180"/>
                <a:gd name="T109" fmla="*/ 2147483647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0"/>
                <a:gd name="T166" fmla="*/ 0 h 154"/>
                <a:gd name="T167" fmla="*/ 180 w 180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2" name="Freeform 112"/>
            <p:cNvSpPr/>
            <p:nvPr/>
          </p:nvSpPr>
          <p:spPr bwMode="auto">
            <a:xfrm>
              <a:off x="4248071" y="3772503"/>
              <a:ext cx="184497" cy="185842"/>
            </a:xfrm>
            <a:custGeom>
              <a:avLst/>
              <a:gdLst>
                <a:gd name="T0" fmla="*/ 2147483647 w 126"/>
                <a:gd name="T1" fmla="*/ 0 h 116"/>
                <a:gd name="T2" fmla="*/ 2147483647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0 w 126"/>
                <a:gd name="T15" fmla="*/ 2147483647 h 116"/>
                <a:gd name="T16" fmla="*/ 0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116"/>
                <a:gd name="T56" fmla="*/ 126 w 126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3" name="Freeform 113"/>
            <p:cNvSpPr/>
            <p:nvPr/>
          </p:nvSpPr>
          <p:spPr bwMode="auto">
            <a:xfrm>
              <a:off x="4248071" y="3772503"/>
              <a:ext cx="272133" cy="378321"/>
            </a:xfrm>
            <a:custGeom>
              <a:avLst/>
              <a:gdLst>
                <a:gd name="T0" fmla="*/ 2147483647 w 186"/>
                <a:gd name="T1" fmla="*/ 0 h 238"/>
                <a:gd name="T2" fmla="*/ 2147483647 w 186"/>
                <a:gd name="T3" fmla="*/ 0 h 238"/>
                <a:gd name="T4" fmla="*/ 2147483647 w 186"/>
                <a:gd name="T5" fmla="*/ 2147483647 h 238"/>
                <a:gd name="T6" fmla="*/ 2147483647 w 186"/>
                <a:gd name="T7" fmla="*/ 2147483647 h 238"/>
                <a:gd name="T8" fmla="*/ 2147483647 w 186"/>
                <a:gd name="T9" fmla="*/ 2147483647 h 238"/>
                <a:gd name="T10" fmla="*/ 2147483647 w 186"/>
                <a:gd name="T11" fmla="*/ 2147483647 h 238"/>
                <a:gd name="T12" fmla="*/ 2147483647 w 186"/>
                <a:gd name="T13" fmla="*/ 2147483647 h 238"/>
                <a:gd name="T14" fmla="*/ 2147483647 w 186"/>
                <a:gd name="T15" fmla="*/ 2147483647 h 238"/>
                <a:gd name="T16" fmla="*/ 0 w 186"/>
                <a:gd name="T17" fmla="*/ 2147483647 h 238"/>
                <a:gd name="T18" fmla="*/ 2147483647 w 186"/>
                <a:gd name="T19" fmla="*/ 2147483647 h 238"/>
                <a:gd name="T20" fmla="*/ 2147483647 w 186"/>
                <a:gd name="T21" fmla="*/ 2147483647 h 238"/>
                <a:gd name="T22" fmla="*/ 2147483647 w 186"/>
                <a:gd name="T23" fmla="*/ 2147483647 h 238"/>
                <a:gd name="T24" fmla="*/ 2147483647 w 186"/>
                <a:gd name="T25" fmla="*/ 2147483647 h 238"/>
                <a:gd name="T26" fmla="*/ 2147483647 w 186"/>
                <a:gd name="T27" fmla="*/ 2147483647 h 238"/>
                <a:gd name="T28" fmla="*/ 2147483647 w 186"/>
                <a:gd name="T29" fmla="*/ 2147483647 h 238"/>
                <a:gd name="T30" fmla="*/ 2147483647 w 186"/>
                <a:gd name="T31" fmla="*/ 2147483647 h 238"/>
                <a:gd name="T32" fmla="*/ 2147483647 w 186"/>
                <a:gd name="T33" fmla="*/ 2147483647 h 238"/>
                <a:gd name="T34" fmla="*/ 2147483647 w 186"/>
                <a:gd name="T35" fmla="*/ 2147483647 h 238"/>
                <a:gd name="T36" fmla="*/ 2147483647 w 186"/>
                <a:gd name="T37" fmla="*/ 2147483647 h 238"/>
                <a:gd name="T38" fmla="*/ 2147483647 w 186"/>
                <a:gd name="T39" fmla="*/ 2147483647 h 238"/>
                <a:gd name="T40" fmla="*/ 2147483647 w 186"/>
                <a:gd name="T41" fmla="*/ 2147483647 h 238"/>
                <a:gd name="T42" fmla="*/ 2147483647 w 186"/>
                <a:gd name="T43" fmla="*/ 2147483647 h 238"/>
                <a:gd name="T44" fmla="*/ 2147483647 w 186"/>
                <a:gd name="T45" fmla="*/ 2147483647 h 238"/>
                <a:gd name="T46" fmla="*/ 2147483647 w 186"/>
                <a:gd name="T47" fmla="*/ 2147483647 h 238"/>
                <a:gd name="T48" fmla="*/ 2147483647 w 186"/>
                <a:gd name="T49" fmla="*/ 2147483647 h 238"/>
                <a:gd name="T50" fmla="*/ 2147483647 w 186"/>
                <a:gd name="T51" fmla="*/ 2147483647 h 238"/>
                <a:gd name="T52" fmla="*/ 2147483647 w 186"/>
                <a:gd name="T53" fmla="*/ 2147483647 h 238"/>
                <a:gd name="T54" fmla="*/ 2147483647 w 186"/>
                <a:gd name="T55" fmla="*/ 2147483647 h 238"/>
                <a:gd name="T56" fmla="*/ 2147483647 w 186"/>
                <a:gd name="T57" fmla="*/ 2147483647 h 238"/>
                <a:gd name="T58" fmla="*/ 2147483647 w 186"/>
                <a:gd name="T59" fmla="*/ 2147483647 h 238"/>
                <a:gd name="T60" fmla="*/ 2147483647 w 186"/>
                <a:gd name="T61" fmla="*/ 2147483647 h 238"/>
                <a:gd name="T62" fmla="*/ 2147483647 w 186"/>
                <a:gd name="T63" fmla="*/ 2147483647 h 238"/>
                <a:gd name="T64" fmla="*/ 2147483647 w 186"/>
                <a:gd name="T65" fmla="*/ 2147483647 h 238"/>
                <a:gd name="T66" fmla="*/ 2147483647 w 186"/>
                <a:gd name="T67" fmla="*/ 2147483647 h 238"/>
                <a:gd name="T68" fmla="*/ 2147483647 w 186"/>
                <a:gd name="T69" fmla="*/ 2147483647 h 238"/>
                <a:gd name="T70" fmla="*/ 2147483647 w 186"/>
                <a:gd name="T71" fmla="*/ 2147483647 h 238"/>
                <a:gd name="T72" fmla="*/ 2147483647 w 186"/>
                <a:gd name="T73" fmla="*/ 2147483647 h 238"/>
                <a:gd name="T74" fmla="*/ 2147483647 w 186"/>
                <a:gd name="T75" fmla="*/ 2147483647 h 238"/>
                <a:gd name="T76" fmla="*/ 2147483647 w 186"/>
                <a:gd name="T77" fmla="*/ 2147483647 h 238"/>
                <a:gd name="T78" fmla="*/ 2147483647 w 186"/>
                <a:gd name="T79" fmla="*/ 2147483647 h 238"/>
                <a:gd name="T80" fmla="*/ 2147483647 w 186"/>
                <a:gd name="T81" fmla="*/ 2147483647 h 238"/>
                <a:gd name="T82" fmla="*/ 2147483647 w 186"/>
                <a:gd name="T83" fmla="*/ 2147483647 h 238"/>
                <a:gd name="T84" fmla="*/ 2147483647 w 186"/>
                <a:gd name="T85" fmla="*/ 2147483647 h 238"/>
                <a:gd name="T86" fmla="*/ 2147483647 w 186"/>
                <a:gd name="T87" fmla="*/ 2147483647 h 238"/>
                <a:gd name="T88" fmla="*/ 2147483647 w 186"/>
                <a:gd name="T89" fmla="*/ 2147483647 h 238"/>
                <a:gd name="T90" fmla="*/ 2147483647 w 186"/>
                <a:gd name="T91" fmla="*/ 2147483647 h 238"/>
                <a:gd name="T92" fmla="*/ 2147483647 w 186"/>
                <a:gd name="T93" fmla="*/ 2147483647 h 238"/>
                <a:gd name="T94" fmla="*/ 2147483647 w 186"/>
                <a:gd name="T95" fmla="*/ 2147483647 h 238"/>
                <a:gd name="T96" fmla="*/ 2147483647 w 186"/>
                <a:gd name="T97" fmla="*/ 2147483647 h 238"/>
                <a:gd name="T98" fmla="*/ 2147483647 w 186"/>
                <a:gd name="T99" fmla="*/ 2147483647 h 238"/>
                <a:gd name="T100" fmla="*/ 2147483647 w 186"/>
                <a:gd name="T101" fmla="*/ 2147483647 h 238"/>
                <a:gd name="T102" fmla="*/ 2147483647 w 186"/>
                <a:gd name="T103" fmla="*/ 2147483647 h 238"/>
                <a:gd name="T104" fmla="*/ 2147483647 w 186"/>
                <a:gd name="T105" fmla="*/ 2147483647 h 238"/>
                <a:gd name="T106" fmla="*/ 2147483647 w 186"/>
                <a:gd name="T107" fmla="*/ 2147483647 h 238"/>
                <a:gd name="T108" fmla="*/ 2147483647 w 186"/>
                <a:gd name="T109" fmla="*/ 2147483647 h 238"/>
                <a:gd name="T110" fmla="*/ 2147483647 w 186"/>
                <a:gd name="T111" fmla="*/ 2147483647 h 238"/>
                <a:gd name="T112" fmla="*/ 2147483647 w 186"/>
                <a:gd name="T113" fmla="*/ 2147483647 h 238"/>
                <a:gd name="T114" fmla="*/ 2147483647 w 186"/>
                <a:gd name="T115" fmla="*/ 2147483647 h 238"/>
                <a:gd name="T116" fmla="*/ 2147483647 w 186"/>
                <a:gd name="T117" fmla="*/ 2147483647 h 238"/>
                <a:gd name="T118" fmla="*/ 2147483647 w 186"/>
                <a:gd name="T119" fmla="*/ 2147483647 h 238"/>
                <a:gd name="T120" fmla="*/ 2147483647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"/>
                <a:gd name="T184" fmla="*/ 0 h 238"/>
                <a:gd name="T185" fmla="*/ 186 w 186"/>
                <a:gd name="T186" fmla="*/ 238 h 2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4" name="Freeform 114"/>
            <p:cNvSpPr/>
            <p:nvPr/>
          </p:nvSpPr>
          <p:spPr bwMode="auto">
            <a:xfrm>
              <a:off x="4347239" y="3852149"/>
              <a:ext cx="374760" cy="427437"/>
            </a:xfrm>
            <a:custGeom>
              <a:avLst/>
              <a:gdLst>
                <a:gd name="T0" fmla="*/ 2147483647 w 256"/>
                <a:gd name="T1" fmla="*/ 2147483647 h 270"/>
                <a:gd name="T2" fmla="*/ 2147483647 w 256"/>
                <a:gd name="T3" fmla="*/ 2147483647 h 270"/>
                <a:gd name="T4" fmla="*/ 2147483647 w 256"/>
                <a:gd name="T5" fmla="*/ 2147483647 h 270"/>
                <a:gd name="T6" fmla="*/ 2147483647 w 256"/>
                <a:gd name="T7" fmla="*/ 2147483647 h 270"/>
                <a:gd name="T8" fmla="*/ 2147483647 w 256"/>
                <a:gd name="T9" fmla="*/ 2147483647 h 270"/>
                <a:gd name="T10" fmla="*/ 2147483647 w 256"/>
                <a:gd name="T11" fmla="*/ 2147483647 h 270"/>
                <a:gd name="T12" fmla="*/ 2147483647 w 256"/>
                <a:gd name="T13" fmla="*/ 2147483647 h 270"/>
                <a:gd name="T14" fmla="*/ 2147483647 w 256"/>
                <a:gd name="T15" fmla="*/ 2147483647 h 270"/>
                <a:gd name="T16" fmla="*/ 2147483647 w 256"/>
                <a:gd name="T17" fmla="*/ 2147483647 h 270"/>
                <a:gd name="T18" fmla="*/ 2147483647 w 256"/>
                <a:gd name="T19" fmla="*/ 2147483647 h 270"/>
                <a:gd name="T20" fmla="*/ 2147483647 w 256"/>
                <a:gd name="T21" fmla="*/ 0 h 270"/>
                <a:gd name="T22" fmla="*/ 2147483647 w 256"/>
                <a:gd name="T23" fmla="*/ 2147483647 h 270"/>
                <a:gd name="T24" fmla="*/ 2147483647 w 256"/>
                <a:gd name="T25" fmla="*/ 2147483647 h 270"/>
                <a:gd name="T26" fmla="*/ 2147483647 w 256"/>
                <a:gd name="T27" fmla="*/ 2147483647 h 270"/>
                <a:gd name="T28" fmla="*/ 2147483647 w 256"/>
                <a:gd name="T29" fmla="*/ 2147483647 h 270"/>
                <a:gd name="T30" fmla="*/ 2147483647 w 256"/>
                <a:gd name="T31" fmla="*/ 2147483647 h 270"/>
                <a:gd name="T32" fmla="*/ 2147483647 w 256"/>
                <a:gd name="T33" fmla="*/ 2147483647 h 270"/>
                <a:gd name="T34" fmla="*/ 2147483647 w 256"/>
                <a:gd name="T35" fmla="*/ 2147483647 h 270"/>
                <a:gd name="T36" fmla="*/ 2147483647 w 256"/>
                <a:gd name="T37" fmla="*/ 2147483647 h 270"/>
                <a:gd name="T38" fmla="*/ 2147483647 w 256"/>
                <a:gd name="T39" fmla="*/ 2147483647 h 270"/>
                <a:gd name="T40" fmla="*/ 2147483647 w 256"/>
                <a:gd name="T41" fmla="*/ 2147483647 h 270"/>
                <a:gd name="T42" fmla="*/ 2147483647 w 256"/>
                <a:gd name="T43" fmla="*/ 2147483647 h 270"/>
                <a:gd name="T44" fmla="*/ 2147483647 w 256"/>
                <a:gd name="T45" fmla="*/ 2147483647 h 270"/>
                <a:gd name="T46" fmla="*/ 2147483647 w 256"/>
                <a:gd name="T47" fmla="*/ 2147483647 h 270"/>
                <a:gd name="T48" fmla="*/ 2147483647 w 256"/>
                <a:gd name="T49" fmla="*/ 2147483647 h 270"/>
                <a:gd name="T50" fmla="*/ 2147483647 w 256"/>
                <a:gd name="T51" fmla="*/ 2147483647 h 270"/>
                <a:gd name="T52" fmla="*/ 2147483647 w 256"/>
                <a:gd name="T53" fmla="*/ 2147483647 h 270"/>
                <a:gd name="T54" fmla="*/ 2147483647 w 256"/>
                <a:gd name="T55" fmla="*/ 2147483647 h 270"/>
                <a:gd name="T56" fmla="*/ 2147483647 w 256"/>
                <a:gd name="T57" fmla="*/ 2147483647 h 270"/>
                <a:gd name="T58" fmla="*/ 2147483647 w 256"/>
                <a:gd name="T59" fmla="*/ 2147483647 h 270"/>
                <a:gd name="T60" fmla="*/ 2147483647 w 256"/>
                <a:gd name="T61" fmla="*/ 2147483647 h 270"/>
                <a:gd name="T62" fmla="*/ 2147483647 w 256"/>
                <a:gd name="T63" fmla="*/ 2147483647 h 270"/>
                <a:gd name="T64" fmla="*/ 2147483647 w 256"/>
                <a:gd name="T65" fmla="*/ 2147483647 h 270"/>
                <a:gd name="T66" fmla="*/ 2147483647 w 256"/>
                <a:gd name="T67" fmla="*/ 2147483647 h 270"/>
                <a:gd name="T68" fmla="*/ 2147483647 w 256"/>
                <a:gd name="T69" fmla="*/ 2147483647 h 270"/>
                <a:gd name="T70" fmla="*/ 2147483647 w 256"/>
                <a:gd name="T71" fmla="*/ 2147483647 h 270"/>
                <a:gd name="T72" fmla="*/ 2147483647 w 256"/>
                <a:gd name="T73" fmla="*/ 2147483647 h 270"/>
                <a:gd name="T74" fmla="*/ 2147483647 w 256"/>
                <a:gd name="T75" fmla="*/ 2147483647 h 270"/>
                <a:gd name="T76" fmla="*/ 2147483647 w 256"/>
                <a:gd name="T77" fmla="*/ 2147483647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6"/>
                <a:gd name="T118" fmla="*/ 0 h 270"/>
                <a:gd name="T119" fmla="*/ 256 w 256"/>
                <a:gd name="T120" fmla="*/ 270 h 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5" name="Freeform 115"/>
            <p:cNvSpPr/>
            <p:nvPr/>
          </p:nvSpPr>
          <p:spPr bwMode="auto">
            <a:xfrm>
              <a:off x="4630903" y="3891972"/>
              <a:ext cx="365535" cy="343808"/>
            </a:xfrm>
            <a:custGeom>
              <a:avLst/>
              <a:gdLst>
                <a:gd name="T0" fmla="*/ 2147483647 w 249"/>
                <a:gd name="T1" fmla="*/ 2147483647 h 216"/>
                <a:gd name="T2" fmla="*/ 2147483647 w 249"/>
                <a:gd name="T3" fmla="*/ 2147483647 h 216"/>
                <a:gd name="T4" fmla="*/ 2147483647 w 249"/>
                <a:gd name="T5" fmla="*/ 0 h 216"/>
                <a:gd name="T6" fmla="*/ 2147483647 w 249"/>
                <a:gd name="T7" fmla="*/ 0 h 216"/>
                <a:gd name="T8" fmla="*/ 2147483647 w 249"/>
                <a:gd name="T9" fmla="*/ 2147483647 h 216"/>
                <a:gd name="T10" fmla="*/ 2147483647 w 249"/>
                <a:gd name="T11" fmla="*/ 2147483647 h 216"/>
                <a:gd name="T12" fmla="*/ 2147483647 w 249"/>
                <a:gd name="T13" fmla="*/ 2147483647 h 216"/>
                <a:gd name="T14" fmla="*/ 2147483647 w 249"/>
                <a:gd name="T15" fmla="*/ 2147483647 h 216"/>
                <a:gd name="T16" fmla="*/ 0 w 249"/>
                <a:gd name="T17" fmla="*/ 2147483647 h 216"/>
                <a:gd name="T18" fmla="*/ 2147483647 w 249"/>
                <a:gd name="T19" fmla="*/ 2147483647 h 216"/>
                <a:gd name="T20" fmla="*/ 2147483647 w 249"/>
                <a:gd name="T21" fmla="*/ 2147483647 h 216"/>
                <a:gd name="T22" fmla="*/ 2147483647 w 249"/>
                <a:gd name="T23" fmla="*/ 2147483647 h 216"/>
                <a:gd name="T24" fmla="*/ 2147483647 w 249"/>
                <a:gd name="T25" fmla="*/ 2147483647 h 216"/>
                <a:gd name="T26" fmla="*/ 2147483647 w 249"/>
                <a:gd name="T27" fmla="*/ 2147483647 h 216"/>
                <a:gd name="T28" fmla="*/ 2147483647 w 249"/>
                <a:gd name="T29" fmla="*/ 2147483647 h 216"/>
                <a:gd name="T30" fmla="*/ 2147483647 w 249"/>
                <a:gd name="T31" fmla="*/ 2147483647 h 216"/>
                <a:gd name="T32" fmla="*/ 2147483647 w 249"/>
                <a:gd name="T33" fmla="*/ 2147483647 h 216"/>
                <a:gd name="T34" fmla="*/ 2147483647 w 249"/>
                <a:gd name="T35" fmla="*/ 2147483647 h 216"/>
                <a:gd name="T36" fmla="*/ 2147483647 w 249"/>
                <a:gd name="T37" fmla="*/ 2147483647 h 216"/>
                <a:gd name="T38" fmla="*/ 2147483647 w 249"/>
                <a:gd name="T39" fmla="*/ 2147483647 h 216"/>
                <a:gd name="T40" fmla="*/ 2147483647 w 249"/>
                <a:gd name="T41" fmla="*/ 2147483647 h 216"/>
                <a:gd name="T42" fmla="*/ 2147483647 w 249"/>
                <a:gd name="T43" fmla="*/ 2147483647 h 216"/>
                <a:gd name="T44" fmla="*/ 2147483647 w 249"/>
                <a:gd name="T45" fmla="*/ 2147483647 h 216"/>
                <a:gd name="T46" fmla="*/ 2147483647 w 249"/>
                <a:gd name="T47" fmla="*/ 2147483647 h 216"/>
                <a:gd name="T48" fmla="*/ 2147483647 w 249"/>
                <a:gd name="T49" fmla="*/ 2147483647 h 216"/>
                <a:gd name="T50" fmla="*/ 2147483647 w 249"/>
                <a:gd name="T51" fmla="*/ 2147483647 h 216"/>
                <a:gd name="T52" fmla="*/ 2147483647 w 249"/>
                <a:gd name="T53" fmla="*/ 2147483647 h 216"/>
                <a:gd name="T54" fmla="*/ 2147483647 w 249"/>
                <a:gd name="T55" fmla="*/ 2147483647 h 216"/>
                <a:gd name="T56" fmla="*/ 2147483647 w 249"/>
                <a:gd name="T57" fmla="*/ 2147483647 h 216"/>
                <a:gd name="T58" fmla="*/ 2147483647 w 249"/>
                <a:gd name="T59" fmla="*/ 2147483647 h 216"/>
                <a:gd name="T60" fmla="*/ 2147483647 w 249"/>
                <a:gd name="T61" fmla="*/ 2147483647 h 216"/>
                <a:gd name="T62" fmla="*/ 2147483647 w 249"/>
                <a:gd name="T63" fmla="*/ 2147483647 h 216"/>
                <a:gd name="T64" fmla="*/ 2147483647 w 249"/>
                <a:gd name="T65" fmla="*/ 2147483647 h 216"/>
                <a:gd name="T66" fmla="*/ 2147483647 w 249"/>
                <a:gd name="T67" fmla="*/ 2147483647 h 216"/>
                <a:gd name="T68" fmla="*/ 2147483647 w 249"/>
                <a:gd name="T69" fmla="*/ 2147483647 h 216"/>
                <a:gd name="T70" fmla="*/ 2147483647 w 249"/>
                <a:gd name="T71" fmla="*/ 2147483647 h 216"/>
                <a:gd name="T72" fmla="*/ 2147483647 w 249"/>
                <a:gd name="T73" fmla="*/ 2147483647 h 216"/>
                <a:gd name="T74" fmla="*/ 2147483647 w 249"/>
                <a:gd name="T75" fmla="*/ 2147483647 h 216"/>
                <a:gd name="T76" fmla="*/ 2147483647 w 249"/>
                <a:gd name="T77" fmla="*/ 2147483647 h 216"/>
                <a:gd name="T78" fmla="*/ 2147483647 w 249"/>
                <a:gd name="T79" fmla="*/ 2147483647 h 216"/>
                <a:gd name="T80" fmla="*/ 2147483647 w 249"/>
                <a:gd name="T81" fmla="*/ 2147483647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9"/>
                <a:gd name="T124" fmla="*/ 0 h 216"/>
                <a:gd name="T125" fmla="*/ 249 w 249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6" name="Freeform 116"/>
            <p:cNvSpPr/>
            <p:nvPr/>
          </p:nvSpPr>
          <p:spPr bwMode="auto">
            <a:xfrm>
              <a:off x="4942243" y="3891972"/>
              <a:ext cx="246766" cy="465932"/>
            </a:xfrm>
            <a:custGeom>
              <a:avLst/>
              <a:gdLst>
                <a:gd name="T0" fmla="*/ 2147483647 w 168"/>
                <a:gd name="T1" fmla="*/ 2147483647 h 294"/>
                <a:gd name="T2" fmla="*/ 2147483647 w 168"/>
                <a:gd name="T3" fmla="*/ 2147483647 h 294"/>
                <a:gd name="T4" fmla="*/ 2147483647 w 168"/>
                <a:gd name="T5" fmla="*/ 2147483647 h 294"/>
                <a:gd name="T6" fmla="*/ 2147483647 w 168"/>
                <a:gd name="T7" fmla="*/ 2147483647 h 294"/>
                <a:gd name="T8" fmla="*/ 2147483647 w 168"/>
                <a:gd name="T9" fmla="*/ 2147483647 h 294"/>
                <a:gd name="T10" fmla="*/ 2147483647 w 168"/>
                <a:gd name="T11" fmla="*/ 2147483647 h 294"/>
                <a:gd name="T12" fmla="*/ 2147483647 w 168"/>
                <a:gd name="T13" fmla="*/ 2147483647 h 294"/>
                <a:gd name="T14" fmla="*/ 2147483647 w 168"/>
                <a:gd name="T15" fmla="*/ 2147483647 h 294"/>
                <a:gd name="T16" fmla="*/ 2147483647 w 168"/>
                <a:gd name="T17" fmla="*/ 2147483647 h 294"/>
                <a:gd name="T18" fmla="*/ 2147483647 w 168"/>
                <a:gd name="T19" fmla="*/ 2147483647 h 294"/>
                <a:gd name="T20" fmla="*/ 2147483647 w 168"/>
                <a:gd name="T21" fmla="*/ 2147483647 h 294"/>
                <a:gd name="T22" fmla="*/ 2147483647 w 168"/>
                <a:gd name="T23" fmla="*/ 2147483647 h 294"/>
                <a:gd name="T24" fmla="*/ 2147483647 w 168"/>
                <a:gd name="T25" fmla="*/ 2147483647 h 294"/>
                <a:gd name="T26" fmla="*/ 2147483647 w 168"/>
                <a:gd name="T27" fmla="*/ 2147483647 h 294"/>
                <a:gd name="T28" fmla="*/ 2147483647 w 168"/>
                <a:gd name="T29" fmla="*/ 2147483647 h 294"/>
                <a:gd name="T30" fmla="*/ 2147483647 w 168"/>
                <a:gd name="T31" fmla="*/ 2147483647 h 294"/>
                <a:gd name="T32" fmla="*/ 2147483647 w 168"/>
                <a:gd name="T33" fmla="*/ 2147483647 h 294"/>
                <a:gd name="T34" fmla="*/ 2147483647 w 168"/>
                <a:gd name="T35" fmla="*/ 2147483647 h 294"/>
                <a:gd name="T36" fmla="*/ 2147483647 w 168"/>
                <a:gd name="T37" fmla="*/ 2147483647 h 294"/>
                <a:gd name="T38" fmla="*/ 2147483647 w 168"/>
                <a:gd name="T39" fmla="*/ 2147483647 h 294"/>
                <a:gd name="T40" fmla="*/ 2147483647 w 168"/>
                <a:gd name="T41" fmla="*/ 2147483647 h 294"/>
                <a:gd name="T42" fmla="*/ 2147483647 w 168"/>
                <a:gd name="T43" fmla="*/ 2147483647 h 294"/>
                <a:gd name="T44" fmla="*/ 2147483647 w 168"/>
                <a:gd name="T45" fmla="*/ 2147483647 h 294"/>
                <a:gd name="T46" fmla="*/ 2147483647 w 168"/>
                <a:gd name="T47" fmla="*/ 2147483647 h 294"/>
                <a:gd name="T48" fmla="*/ 2147483647 w 168"/>
                <a:gd name="T49" fmla="*/ 2147483647 h 294"/>
                <a:gd name="T50" fmla="*/ 2147483647 w 168"/>
                <a:gd name="T51" fmla="*/ 2147483647 h 294"/>
                <a:gd name="T52" fmla="*/ 2147483647 w 168"/>
                <a:gd name="T53" fmla="*/ 2147483647 h 294"/>
                <a:gd name="T54" fmla="*/ 2147483647 w 168"/>
                <a:gd name="T55" fmla="*/ 2147483647 h 294"/>
                <a:gd name="T56" fmla="*/ 2147483647 w 168"/>
                <a:gd name="T57" fmla="*/ 2147483647 h 294"/>
                <a:gd name="T58" fmla="*/ 2147483647 w 168"/>
                <a:gd name="T59" fmla="*/ 2147483647 h 294"/>
                <a:gd name="T60" fmla="*/ 2147483647 w 168"/>
                <a:gd name="T61" fmla="*/ 2147483647 h 294"/>
                <a:gd name="T62" fmla="*/ 2147483647 w 168"/>
                <a:gd name="T63" fmla="*/ 2147483647 h 294"/>
                <a:gd name="T64" fmla="*/ 2147483647 w 168"/>
                <a:gd name="T65" fmla="*/ 2147483647 h 294"/>
                <a:gd name="T66" fmla="*/ 2147483647 w 168"/>
                <a:gd name="T67" fmla="*/ 2147483647 h 294"/>
                <a:gd name="T68" fmla="*/ 2147483647 w 168"/>
                <a:gd name="T69" fmla="*/ 2147483647 h 294"/>
                <a:gd name="T70" fmla="*/ 2147483647 w 168"/>
                <a:gd name="T71" fmla="*/ 2147483647 h 294"/>
                <a:gd name="T72" fmla="*/ 2147483647 w 168"/>
                <a:gd name="T73" fmla="*/ 2147483647 h 294"/>
                <a:gd name="T74" fmla="*/ 2147483647 w 168"/>
                <a:gd name="T75" fmla="*/ 2147483647 h 294"/>
                <a:gd name="T76" fmla="*/ 2147483647 w 168"/>
                <a:gd name="T77" fmla="*/ 2147483647 h 294"/>
                <a:gd name="T78" fmla="*/ 2147483647 w 168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8"/>
                <a:gd name="T121" fmla="*/ 0 h 294"/>
                <a:gd name="T122" fmla="*/ 168 w 168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7" name="Freeform 117"/>
            <p:cNvSpPr/>
            <p:nvPr/>
          </p:nvSpPr>
          <p:spPr bwMode="auto">
            <a:xfrm>
              <a:off x="5602974" y="4190647"/>
              <a:ext cx="48431" cy="63717"/>
            </a:xfrm>
            <a:custGeom>
              <a:avLst/>
              <a:gdLst>
                <a:gd name="T0" fmla="*/ 2147483647 w 32"/>
                <a:gd name="T1" fmla="*/ 0 h 40"/>
                <a:gd name="T2" fmla="*/ 2147483647 w 32"/>
                <a:gd name="T3" fmla="*/ 2147483647 h 40"/>
                <a:gd name="T4" fmla="*/ 2147483647 w 32"/>
                <a:gd name="T5" fmla="*/ 2147483647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2147483647 w 32"/>
                <a:gd name="T11" fmla="*/ 2147483647 h 40"/>
                <a:gd name="T12" fmla="*/ 2147483647 w 32"/>
                <a:gd name="T13" fmla="*/ 2147483647 h 40"/>
                <a:gd name="T14" fmla="*/ 2147483647 w 32"/>
                <a:gd name="T15" fmla="*/ 2147483647 h 40"/>
                <a:gd name="T16" fmla="*/ 2147483647 w 32"/>
                <a:gd name="T17" fmla="*/ 2147483647 h 40"/>
                <a:gd name="T18" fmla="*/ 2147483647 w 32"/>
                <a:gd name="T19" fmla="*/ 2147483647 h 40"/>
                <a:gd name="T20" fmla="*/ 0 w 32"/>
                <a:gd name="T21" fmla="*/ 2147483647 h 40"/>
                <a:gd name="T22" fmla="*/ 2147483647 w 32"/>
                <a:gd name="T23" fmla="*/ 2147483647 h 40"/>
                <a:gd name="T24" fmla="*/ 2147483647 w 32"/>
                <a:gd name="T25" fmla="*/ 2147483647 h 40"/>
                <a:gd name="T26" fmla="*/ 2147483647 w 32"/>
                <a:gd name="T27" fmla="*/ 2147483647 h 40"/>
                <a:gd name="T28" fmla="*/ 2147483647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0"/>
                <a:gd name="T47" fmla="*/ 32 w 32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8" name="Freeform 118"/>
            <p:cNvSpPr/>
            <p:nvPr/>
          </p:nvSpPr>
          <p:spPr bwMode="auto">
            <a:xfrm>
              <a:off x="5401180" y="4049938"/>
              <a:ext cx="345933" cy="419472"/>
            </a:xfrm>
            <a:custGeom>
              <a:avLst/>
              <a:gdLst>
                <a:gd name="T0" fmla="*/ 2147483647 w 236"/>
                <a:gd name="T1" fmla="*/ 2147483647 h 264"/>
                <a:gd name="T2" fmla="*/ 2147483647 w 236"/>
                <a:gd name="T3" fmla="*/ 2147483647 h 264"/>
                <a:gd name="T4" fmla="*/ 2147483647 w 236"/>
                <a:gd name="T5" fmla="*/ 2147483647 h 264"/>
                <a:gd name="T6" fmla="*/ 2147483647 w 236"/>
                <a:gd name="T7" fmla="*/ 2147483647 h 264"/>
                <a:gd name="T8" fmla="*/ 2147483647 w 236"/>
                <a:gd name="T9" fmla="*/ 2147483647 h 264"/>
                <a:gd name="T10" fmla="*/ 2147483647 w 236"/>
                <a:gd name="T11" fmla="*/ 2147483647 h 264"/>
                <a:gd name="T12" fmla="*/ 2147483647 w 236"/>
                <a:gd name="T13" fmla="*/ 2147483647 h 264"/>
                <a:gd name="T14" fmla="*/ 2147483647 w 236"/>
                <a:gd name="T15" fmla="*/ 2147483647 h 264"/>
                <a:gd name="T16" fmla="*/ 2147483647 w 236"/>
                <a:gd name="T17" fmla="*/ 2147483647 h 264"/>
                <a:gd name="T18" fmla="*/ 2147483647 w 236"/>
                <a:gd name="T19" fmla="*/ 2147483647 h 264"/>
                <a:gd name="T20" fmla="*/ 2147483647 w 236"/>
                <a:gd name="T21" fmla="*/ 2147483647 h 264"/>
                <a:gd name="T22" fmla="*/ 2147483647 w 236"/>
                <a:gd name="T23" fmla="*/ 2147483647 h 264"/>
                <a:gd name="T24" fmla="*/ 2147483647 w 236"/>
                <a:gd name="T25" fmla="*/ 2147483647 h 264"/>
                <a:gd name="T26" fmla="*/ 2147483647 w 236"/>
                <a:gd name="T27" fmla="*/ 2147483647 h 264"/>
                <a:gd name="T28" fmla="*/ 2147483647 w 236"/>
                <a:gd name="T29" fmla="*/ 2147483647 h 264"/>
                <a:gd name="T30" fmla="*/ 2147483647 w 236"/>
                <a:gd name="T31" fmla="*/ 2147483647 h 264"/>
                <a:gd name="T32" fmla="*/ 2147483647 w 236"/>
                <a:gd name="T33" fmla="*/ 2147483647 h 264"/>
                <a:gd name="T34" fmla="*/ 2147483647 w 236"/>
                <a:gd name="T35" fmla="*/ 2147483647 h 264"/>
                <a:gd name="T36" fmla="*/ 2147483647 w 236"/>
                <a:gd name="T37" fmla="*/ 2147483647 h 264"/>
                <a:gd name="T38" fmla="*/ 2147483647 w 236"/>
                <a:gd name="T39" fmla="*/ 2147483647 h 264"/>
                <a:gd name="T40" fmla="*/ 2147483647 w 236"/>
                <a:gd name="T41" fmla="*/ 2147483647 h 264"/>
                <a:gd name="T42" fmla="*/ 2147483647 w 236"/>
                <a:gd name="T43" fmla="*/ 2147483647 h 264"/>
                <a:gd name="T44" fmla="*/ 2147483647 w 236"/>
                <a:gd name="T45" fmla="*/ 2147483647 h 264"/>
                <a:gd name="T46" fmla="*/ 2147483647 w 236"/>
                <a:gd name="T47" fmla="*/ 2147483647 h 264"/>
                <a:gd name="T48" fmla="*/ 2147483647 w 236"/>
                <a:gd name="T49" fmla="*/ 2147483647 h 264"/>
                <a:gd name="T50" fmla="*/ 2147483647 w 236"/>
                <a:gd name="T51" fmla="*/ 2147483647 h 264"/>
                <a:gd name="T52" fmla="*/ 2147483647 w 236"/>
                <a:gd name="T53" fmla="*/ 2147483647 h 264"/>
                <a:gd name="T54" fmla="*/ 2147483647 w 236"/>
                <a:gd name="T55" fmla="*/ 2147483647 h 264"/>
                <a:gd name="T56" fmla="*/ 2147483647 w 236"/>
                <a:gd name="T57" fmla="*/ 2147483647 h 264"/>
                <a:gd name="T58" fmla="*/ 2147483647 w 236"/>
                <a:gd name="T59" fmla="*/ 2147483647 h 264"/>
                <a:gd name="T60" fmla="*/ 0 w 236"/>
                <a:gd name="T61" fmla="*/ 2147483647 h 264"/>
                <a:gd name="T62" fmla="*/ 2147483647 w 236"/>
                <a:gd name="T63" fmla="*/ 2147483647 h 264"/>
                <a:gd name="T64" fmla="*/ 2147483647 w 236"/>
                <a:gd name="T65" fmla="*/ 2147483647 h 264"/>
                <a:gd name="T66" fmla="*/ 2147483647 w 236"/>
                <a:gd name="T67" fmla="*/ 2147483647 h 264"/>
                <a:gd name="T68" fmla="*/ 2147483647 w 236"/>
                <a:gd name="T69" fmla="*/ 2147483647 h 264"/>
                <a:gd name="T70" fmla="*/ 2147483647 w 236"/>
                <a:gd name="T71" fmla="*/ 2147483647 h 264"/>
                <a:gd name="T72" fmla="*/ 2147483647 w 236"/>
                <a:gd name="T73" fmla="*/ 2147483647 h 264"/>
                <a:gd name="T74" fmla="*/ 2147483647 w 236"/>
                <a:gd name="T75" fmla="*/ 2147483647 h 264"/>
                <a:gd name="T76" fmla="*/ 2147483647 w 236"/>
                <a:gd name="T77" fmla="*/ 2147483647 h 264"/>
                <a:gd name="T78" fmla="*/ 2147483647 w 236"/>
                <a:gd name="T79" fmla="*/ 2147483647 h 264"/>
                <a:gd name="T80" fmla="*/ 2147483647 w 236"/>
                <a:gd name="T81" fmla="*/ 2147483647 h 264"/>
                <a:gd name="T82" fmla="*/ 2147483647 w 236"/>
                <a:gd name="T83" fmla="*/ 2147483647 h 264"/>
                <a:gd name="T84" fmla="*/ 2147483647 w 236"/>
                <a:gd name="T85" fmla="*/ 2147483647 h 264"/>
                <a:gd name="T86" fmla="*/ 2147483647 w 236"/>
                <a:gd name="T87" fmla="*/ 2147483647 h 264"/>
                <a:gd name="T88" fmla="*/ 2147483647 w 236"/>
                <a:gd name="T89" fmla="*/ 2147483647 h 264"/>
                <a:gd name="T90" fmla="*/ 2147483647 w 236"/>
                <a:gd name="T91" fmla="*/ 2147483647 h 264"/>
                <a:gd name="T92" fmla="*/ 2147483647 w 236"/>
                <a:gd name="T93" fmla="*/ 2147483647 h 264"/>
                <a:gd name="T94" fmla="*/ 2147483647 w 236"/>
                <a:gd name="T95" fmla="*/ 2147483647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6"/>
                <a:gd name="T145" fmla="*/ 0 h 264"/>
                <a:gd name="T146" fmla="*/ 236 w 236"/>
                <a:gd name="T147" fmla="*/ 264 h 2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99" name="Freeform 119"/>
            <p:cNvSpPr/>
            <p:nvPr/>
          </p:nvSpPr>
          <p:spPr bwMode="auto">
            <a:xfrm>
              <a:off x="4968765" y="4254364"/>
              <a:ext cx="303268" cy="237612"/>
            </a:xfrm>
            <a:custGeom>
              <a:avLst/>
              <a:gdLst>
                <a:gd name="T0" fmla="*/ 2147483647 w 206"/>
                <a:gd name="T1" fmla="*/ 2147483647 h 152"/>
                <a:gd name="T2" fmla="*/ 2147483647 w 206"/>
                <a:gd name="T3" fmla="*/ 2147483647 h 152"/>
                <a:gd name="T4" fmla="*/ 2147483647 w 206"/>
                <a:gd name="T5" fmla="*/ 2147483647 h 152"/>
                <a:gd name="T6" fmla="*/ 2147483647 w 206"/>
                <a:gd name="T7" fmla="*/ 2147483647 h 152"/>
                <a:gd name="T8" fmla="*/ 2147483647 w 206"/>
                <a:gd name="T9" fmla="*/ 2147483647 h 152"/>
                <a:gd name="T10" fmla="*/ 2147483647 w 206"/>
                <a:gd name="T11" fmla="*/ 2147483647 h 152"/>
                <a:gd name="T12" fmla="*/ 2147483647 w 206"/>
                <a:gd name="T13" fmla="*/ 2147483647 h 152"/>
                <a:gd name="T14" fmla="*/ 2147483647 w 206"/>
                <a:gd name="T15" fmla="*/ 2147483647 h 152"/>
                <a:gd name="T16" fmla="*/ 2147483647 w 206"/>
                <a:gd name="T17" fmla="*/ 2147483647 h 152"/>
                <a:gd name="T18" fmla="*/ 2147483647 w 206"/>
                <a:gd name="T19" fmla="*/ 2147483647 h 152"/>
                <a:gd name="T20" fmla="*/ 2147483647 w 206"/>
                <a:gd name="T21" fmla="*/ 0 h 152"/>
                <a:gd name="T22" fmla="*/ 2147483647 w 206"/>
                <a:gd name="T23" fmla="*/ 0 h 152"/>
                <a:gd name="T24" fmla="*/ 2147483647 w 206"/>
                <a:gd name="T25" fmla="*/ 0 h 152"/>
                <a:gd name="T26" fmla="*/ 2147483647 w 206"/>
                <a:gd name="T27" fmla="*/ 2147483647 h 152"/>
                <a:gd name="T28" fmla="*/ 2147483647 w 206"/>
                <a:gd name="T29" fmla="*/ 2147483647 h 152"/>
                <a:gd name="T30" fmla="*/ 2147483647 w 206"/>
                <a:gd name="T31" fmla="*/ 2147483647 h 152"/>
                <a:gd name="T32" fmla="*/ 2147483647 w 206"/>
                <a:gd name="T33" fmla="*/ 2147483647 h 152"/>
                <a:gd name="T34" fmla="*/ 2147483647 w 206"/>
                <a:gd name="T35" fmla="*/ 2147483647 h 152"/>
                <a:gd name="T36" fmla="*/ 2147483647 w 206"/>
                <a:gd name="T37" fmla="*/ 2147483647 h 152"/>
                <a:gd name="T38" fmla="*/ 2147483647 w 206"/>
                <a:gd name="T39" fmla="*/ 2147483647 h 152"/>
                <a:gd name="T40" fmla="*/ 2147483647 w 206"/>
                <a:gd name="T41" fmla="*/ 2147483647 h 152"/>
                <a:gd name="T42" fmla="*/ 2147483647 w 206"/>
                <a:gd name="T43" fmla="*/ 2147483647 h 152"/>
                <a:gd name="T44" fmla="*/ 2147483647 w 206"/>
                <a:gd name="T45" fmla="*/ 2147483647 h 152"/>
                <a:gd name="T46" fmla="*/ 2147483647 w 206"/>
                <a:gd name="T47" fmla="*/ 2147483647 h 152"/>
                <a:gd name="T48" fmla="*/ 0 w 206"/>
                <a:gd name="T49" fmla="*/ 2147483647 h 152"/>
                <a:gd name="T50" fmla="*/ 2147483647 w 206"/>
                <a:gd name="T51" fmla="*/ 2147483647 h 152"/>
                <a:gd name="T52" fmla="*/ 2147483647 w 206"/>
                <a:gd name="T53" fmla="*/ 2147483647 h 152"/>
                <a:gd name="T54" fmla="*/ 2147483647 w 206"/>
                <a:gd name="T55" fmla="*/ 2147483647 h 152"/>
                <a:gd name="T56" fmla="*/ 2147483647 w 206"/>
                <a:gd name="T57" fmla="*/ 2147483647 h 152"/>
                <a:gd name="T58" fmla="*/ 2147483647 w 206"/>
                <a:gd name="T59" fmla="*/ 2147483647 h 152"/>
                <a:gd name="T60" fmla="*/ 2147483647 w 206"/>
                <a:gd name="T61" fmla="*/ 2147483647 h 152"/>
                <a:gd name="T62" fmla="*/ 2147483647 w 206"/>
                <a:gd name="T63" fmla="*/ 2147483647 h 152"/>
                <a:gd name="T64" fmla="*/ 2147483647 w 206"/>
                <a:gd name="T65" fmla="*/ 2147483647 h 152"/>
                <a:gd name="T66" fmla="*/ 2147483647 w 206"/>
                <a:gd name="T67" fmla="*/ 2147483647 h 152"/>
                <a:gd name="T68" fmla="*/ 2147483647 w 206"/>
                <a:gd name="T69" fmla="*/ 2147483647 h 152"/>
                <a:gd name="T70" fmla="*/ 2147483647 w 206"/>
                <a:gd name="T71" fmla="*/ 2147483647 h 152"/>
                <a:gd name="T72" fmla="*/ 2147483647 w 206"/>
                <a:gd name="T73" fmla="*/ 2147483647 h 152"/>
                <a:gd name="T74" fmla="*/ 2147483647 w 206"/>
                <a:gd name="T75" fmla="*/ 2147483647 h 152"/>
                <a:gd name="T76" fmla="*/ 2147483647 w 206"/>
                <a:gd name="T77" fmla="*/ 2147483647 h 152"/>
                <a:gd name="T78" fmla="*/ 2147483647 w 206"/>
                <a:gd name="T79" fmla="*/ 2147483647 h 152"/>
                <a:gd name="T80" fmla="*/ 2147483647 w 206"/>
                <a:gd name="T81" fmla="*/ 2147483647 h 152"/>
                <a:gd name="T82" fmla="*/ 2147483647 w 206"/>
                <a:gd name="T83" fmla="*/ 2147483647 h 152"/>
                <a:gd name="T84" fmla="*/ 2147483647 w 206"/>
                <a:gd name="T85" fmla="*/ 2147483647 h 152"/>
                <a:gd name="T86" fmla="*/ 2147483647 w 206"/>
                <a:gd name="T87" fmla="*/ 2147483647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152"/>
                <a:gd name="T134" fmla="*/ 206 w 206"/>
                <a:gd name="T135" fmla="*/ 152 h 1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0" name="Freeform 120"/>
            <p:cNvSpPr/>
            <p:nvPr/>
          </p:nvSpPr>
          <p:spPr bwMode="auto">
            <a:xfrm>
              <a:off x="5427702" y="4440207"/>
              <a:ext cx="184497" cy="266815"/>
            </a:xfrm>
            <a:custGeom>
              <a:avLst/>
              <a:gdLst>
                <a:gd name="T0" fmla="*/ 2147483647 w 126"/>
                <a:gd name="T1" fmla="*/ 2147483647 h 168"/>
                <a:gd name="T2" fmla="*/ 2147483647 w 126"/>
                <a:gd name="T3" fmla="*/ 2147483647 h 168"/>
                <a:gd name="T4" fmla="*/ 2147483647 w 126"/>
                <a:gd name="T5" fmla="*/ 2147483647 h 168"/>
                <a:gd name="T6" fmla="*/ 2147483647 w 126"/>
                <a:gd name="T7" fmla="*/ 2147483647 h 168"/>
                <a:gd name="T8" fmla="*/ 2147483647 w 126"/>
                <a:gd name="T9" fmla="*/ 2147483647 h 168"/>
                <a:gd name="T10" fmla="*/ 2147483647 w 126"/>
                <a:gd name="T11" fmla="*/ 2147483647 h 168"/>
                <a:gd name="T12" fmla="*/ 2147483647 w 126"/>
                <a:gd name="T13" fmla="*/ 2147483647 h 168"/>
                <a:gd name="T14" fmla="*/ 2147483647 w 126"/>
                <a:gd name="T15" fmla="*/ 2147483647 h 168"/>
                <a:gd name="T16" fmla="*/ 2147483647 w 126"/>
                <a:gd name="T17" fmla="*/ 2147483647 h 168"/>
                <a:gd name="T18" fmla="*/ 2147483647 w 126"/>
                <a:gd name="T19" fmla="*/ 2147483647 h 168"/>
                <a:gd name="T20" fmla="*/ 2147483647 w 126"/>
                <a:gd name="T21" fmla="*/ 2147483647 h 168"/>
                <a:gd name="T22" fmla="*/ 2147483647 w 126"/>
                <a:gd name="T23" fmla="*/ 2147483647 h 168"/>
                <a:gd name="T24" fmla="*/ 2147483647 w 126"/>
                <a:gd name="T25" fmla="*/ 2147483647 h 168"/>
                <a:gd name="T26" fmla="*/ 2147483647 w 126"/>
                <a:gd name="T27" fmla="*/ 2147483647 h 168"/>
                <a:gd name="T28" fmla="*/ 2147483647 w 126"/>
                <a:gd name="T29" fmla="*/ 2147483647 h 168"/>
                <a:gd name="T30" fmla="*/ 2147483647 w 126"/>
                <a:gd name="T31" fmla="*/ 2147483647 h 168"/>
                <a:gd name="T32" fmla="*/ 2147483647 w 126"/>
                <a:gd name="T33" fmla="*/ 0 h 168"/>
                <a:gd name="T34" fmla="*/ 2147483647 w 126"/>
                <a:gd name="T35" fmla="*/ 0 h 168"/>
                <a:gd name="T36" fmla="*/ 0 w 126"/>
                <a:gd name="T37" fmla="*/ 2147483647 h 168"/>
                <a:gd name="T38" fmla="*/ 2147483647 w 126"/>
                <a:gd name="T39" fmla="*/ 2147483647 h 168"/>
                <a:gd name="T40" fmla="*/ 2147483647 w 126"/>
                <a:gd name="T41" fmla="*/ 2147483647 h 168"/>
                <a:gd name="T42" fmla="*/ 2147483647 w 126"/>
                <a:gd name="T43" fmla="*/ 2147483647 h 168"/>
                <a:gd name="T44" fmla="*/ 2147483647 w 126"/>
                <a:gd name="T45" fmla="*/ 2147483647 h 168"/>
                <a:gd name="T46" fmla="*/ 2147483647 w 126"/>
                <a:gd name="T47" fmla="*/ 2147483647 h 168"/>
                <a:gd name="T48" fmla="*/ 2147483647 w 126"/>
                <a:gd name="T49" fmla="*/ 2147483647 h 168"/>
                <a:gd name="T50" fmla="*/ 2147483647 w 126"/>
                <a:gd name="T51" fmla="*/ 2147483647 h 168"/>
                <a:gd name="T52" fmla="*/ 0 w 126"/>
                <a:gd name="T53" fmla="*/ 2147483647 h 168"/>
                <a:gd name="T54" fmla="*/ 0 w 126"/>
                <a:gd name="T55" fmla="*/ 2147483647 h 168"/>
                <a:gd name="T56" fmla="*/ 2147483647 w 126"/>
                <a:gd name="T57" fmla="*/ 2147483647 h 168"/>
                <a:gd name="T58" fmla="*/ 2147483647 w 126"/>
                <a:gd name="T59" fmla="*/ 2147483647 h 168"/>
                <a:gd name="T60" fmla="*/ 2147483647 w 126"/>
                <a:gd name="T61" fmla="*/ 2147483647 h 168"/>
                <a:gd name="T62" fmla="*/ 2147483647 w 126"/>
                <a:gd name="T63" fmla="*/ 2147483647 h 168"/>
                <a:gd name="T64" fmla="*/ 2147483647 w 126"/>
                <a:gd name="T65" fmla="*/ 2147483647 h 168"/>
                <a:gd name="T66" fmla="*/ 2147483647 w 126"/>
                <a:gd name="T67" fmla="*/ 2147483647 h 168"/>
                <a:gd name="T68" fmla="*/ 2147483647 w 126"/>
                <a:gd name="T69" fmla="*/ 2147483647 h 168"/>
                <a:gd name="T70" fmla="*/ 2147483647 w 126"/>
                <a:gd name="T71" fmla="*/ 2147483647 h 168"/>
                <a:gd name="T72" fmla="*/ 2147483647 w 126"/>
                <a:gd name="T73" fmla="*/ 2147483647 h 168"/>
                <a:gd name="T74" fmla="*/ 2147483647 w 126"/>
                <a:gd name="T75" fmla="*/ 2147483647 h 168"/>
                <a:gd name="T76" fmla="*/ 2147483647 w 126"/>
                <a:gd name="T77" fmla="*/ 2147483647 h 168"/>
                <a:gd name="T78" fmla="*/ 2147483647 w 126"/>
                <a:gd name="T79" fmla="*/ 2147483647 h 168"/>
                <a:gd name="T80" fmla="*/ 2147483647 w 126"/>
                <a:gd name="T81" fmla="*/ 2147483647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8"/>
                <a:gd name="T125" fmla="*/ 126 w 126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1" name="Freeform 121"/>
            <p:cNvSpPr/>
            <p:nvPr/>
          </p:nvSpPr>
          <p:spPr bwMode="auto">
            <a:xfrm>
              <a:off x="5322769" y="4440207"/>
              <a:ext cx="127995" cy="169912"/>
            </a:xfrm>
            <a:custGeom>
              <a:avLst/>
              <a:gdLst>
                <a:gd name="T0" fmla="*/ 2147483647 w 88"/>
                <a:gd name="T1" fmla="*/ 0 h 108"/>
                <a:gd name="T2" fmla="*/ 2147483647 w 88"/>
                <a:gd name="T3" fmla="*/ 2147483647 h 108"/>
                <a:gd name="T4" fmla="*/ 2147483647 w 88"/>
                <a:gd name="T5" fmla="*/ 2147483647 h 108"/>
                <a:gd name="T6" fmla="*/ 2147483647 w 88"/>
                <a:gd name="T7" fmla="*/ 2147483647 h 108"/>
                <a:gd name="T8" fmla="*/ 2147483647 w 88"/>
                <a:gd name="T9" fmla="*/ 2147483647 h 108"/>
                <a:gd name="T10" fmla="*/ 2147483647 w 88"/>
                <a:gd name="T11" fmla="*/ 2147483647 h 108"/>
                <a:gd name="T12" fmla="*/ 2147483647 w 88"/>
                <a:gd name="T13" fmla="*/ 2147483647 h 108"/>
                <a:gd name="T14" fmla="*/ 2147483647 w 88"/>
                <a:gd name="T15" fmla="*/ 2147483647 h 108"/>
                <a:gd name="T16" fmla="*/ 2147483647 w 88"/>
                <a:gd name="T17" fmla="*/ 2147483647 h 108"/>
                <a:gd name="T18" fmla="*/ 2147483647 w 88"/>
                <a:gd name="T19" fmla="*/ 2147483647 h 108"/>
                <a:gd name="T20" fmla="*/ 2147483647 w 88"/>
                <a:gd name="T21" fmla="*/ 2147483647 h 108"/>
                <a:gd name="T22" fmla="*/ 2147483647 w 88"/>
                <a:gd name="T23" fmla="*/ 2147483647 h 108"/>
                <a:gd name="T24" fmla="*/ 2147483647 w 88"/>
                <a:gd name="T25" fmla="*/ 2147483647 h 108"/>
                <a:gd name="T26" fmla="*/ 2147483647 w 88"/>
                <a:gd name="T27" fmla="*/ 2147483647 h 108"/>
                <a:gd name="T28" fmla="*/ 0 w 88"/>
                <a:gd name="T29" fmla="*/ 2147483647 h 108"/>
                <a:gd name="T30" fmla="*/ 0 w 88"/>
                <a:gd name="T31" fmla="*/ 2147483647 h 108"/>
                <a:gd name="T32" fmla="*/ 2147483647 w 88"/>
                <a:gd name="T33" fmla="*/ 2147483647 h 108"/>
                <a:gd name="T34" fmla="*/ 2147483647 w 88"/>
                <a:gd name="T35" fmla="*/ 2147483647 h 108"/>
                <a:gd name="T36" fmla="*/ 2147483647 w 88"/>
                <a:gd name="T37" fmla="*/ 2147483647 h 108"/>
                <a:gd name="T38" fmla="*/ 2147483647 w 88"/>
                <a:gd name="T39" fmla="*/ 2147483647 h 108"/>
                <a:gd name="T40" fmla="*/ 2147483647 w 88"/>
                <a:gd name="T41" fmla="*/ 2147483647 h 108"/>
                <a:gd name="T42" fmla="*/ 2147483647 w 88"/>
                <a:gd name="T43" fmla="*/ 2147483647 h 108"/>
                <a:gd name="T44" fmla="*/ 2147483647 w 88"/>
                <a:gd name="T45" fmla="*/ 2147483647 h 108"/>
                <a:gd name="T46" fmla="*/ 2147483647 w 88"/>
                <a:gd name="T47" fmla="*/ 2147483647 h 108"/>
                <a:gd name="T48" fmla="*/ 2147483647 w 88"/>
                <a:gd name="T49" fmla="*/ 2147483647 h 108"/>
                <a:gd name="T50" fmla="*/ 2147483647 w 88"/>
                <a:gd name="T51" fmla="*/ 2147483647 h 108"/>
                <a:gd name="T52" fmla="*/ 2147483647 w 88"/>
                <a:gd name="T53" fmla="*/ 2147483647 h 108"/>
                <a:gd name="T54" fmla="*/ 2147483647 w 88"/>
                <a:gd name="T55" fmla="*/ 2147483647 h 108"/>
                <a:gd name="T56" fmla="*/ 2147483647 w 88"/>
                <a:gd name="T57" fmla="*/ 2147483647 h 108"/>
                <a:gd name="T58" fmla="*/ 2147483647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108"/>
                <a:gd name="T92" fmla="*/ 88 w 88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2" name="Freeform 122"/>
            <p:cNvSpPr/>
            <p:nvPr/>
          </p:nvSpPr>
          <p:spPr bwMode="auto">
            <a:xfrm>
              <a:off x="5319309" y="4594190"/>
              <a:ext cx="267521" cy="318586"/>
            </a:xfrm>
            <a:custGeom>
              <a:avLst/>
              <a:gdLst>
                <a:gd name="T0" fmla="*/ 2147483647 w 182"/>
                <a:gd name="T1" fmla="*/ 2147483647 h 200"/>
                <a:gd name="T2" fmla="*/ 2147483647 w 182"/>
                <a:gd name="T3" fmla="*/ 2147483647 h 200"/>
                <a:gd name="T4" fmla="*/ 2147483647 w 182"/>
                <a:gd name="T5" fmla="*/ 2147483647 h 200"/>
                <a:gd name="T6" fmla="*/ 2147483647 w 182"/>
                <a:gd name="T7" fmla="*/ 2147483647 h 200"/>
                <a:gd name="T8" fmla="*/ 2147483647 w 182"/>
                <a:gd name="T9" fmla="*/ 2147483647 h 200"/>
                <a:gd name="T10" fmla="*/ 2147483647 w 182"/>
                <a:gd name="T11" fmla="*/ 2147483647 h 200"/>
                <a:gd name="T12" fmla="*/ 2147483647 w 182"/>
                <a:gd name="T13" fmla="*/ 2147483647 h 200"/>
                <a:gd name="T14" fmla="*/ 2147483647 w 182"/>
                <a:gd name="T15" fmla="*/ 2147483647 h 200"/>
                <a:gd name="T16" fmla="*/ 2147483647 w 182"/>
                <a:gd name="T17" fmla="*/ 2147483647 h 200"/>
                <a:gd name="T18" fmla="*/ 2147483647 w 182"/>
                <a:gd name="T19" fmla="*/ 2147483647 h 200"/>
                <a:gd name="T20" fmla="*/ 2147483647 w 182"/>
                <a:gd name="T21" fmla="*/ 2147483647 h 200"/>
                <a:gd name="T22" fmla="*/ 2147483647 w 182"/>
                <a:gd name="T23" fmla="*/ 2147483647 h 200"/>
                <a:gd name="T24" fmla="*/ 2147483647 w 182"/>
                <a:gd name="T25" fmla="*/ 2147483647 h 200"/>
                <a:gd name="T26" fmla="*/ 2147483647 w 182"/>
                <a:gd name="T27" fmla="*/ 2147483647 h 200"/>
                <a:gd name="T28" fmla="*/ 2147483647 w 182"/>
                <a:gd name="T29" fmla="*/ 2147483647 h 200"/>
                <a:gd name="T30" fmla="*/ 2147483647 w 182"/>
                <a:gd name="T31" fmla="*/ 2147483647 h 200"/>
                <a:gd name="T32" fmla="*/ 2147483647 w 182"/>
                <a:gd name="T33" fmla="*/ 2147483647 h 200"/>
                <a:gd name="T34" fmla="*/ 2147483647 w 182"/>
                <a:gd name="T35" fmla="*/ 2147483647 h 200"/>
                <a:gd name="T36" fmla="*/ 2147483647 w 182"/>
                <a:gd name="T37" fmla="*/ 2147483647 h 200"/>
                <a:gd name="T38" fmla="*/ 2147483647 w 182"/>
                <a:gd name="T39" fmla="*/ 2147483647 h 200"/>
                <a:gd name="T40" fmla="*/ 2147483647 w 182"/>
                <a:gd name="T41" fmla="*/ 2147483647 h 200"/>
                <a:gd name="T42" fmla="*/ 2147483647 w 182"/>
                <a:gd name="T43" fmla="*/ 2147483647 h 200"/>
                <a:gd name="T44" fmla="*/ 2147483647 w 182"/>
                <a:gd name="T45" fmla="*/ 2147483647 h 200"/>
                <a:gd name="T46" fmla="*/ 2147483647 w 182"/>
                <a:gd name="T47" fmla="*/ 2147483647 h 200"/>
                <a:gd name="T48" fmla="*/ 2147483647 w 182"/>
                <a:gd name="T49" fmla="*/ 2147483647 h 200"/>
                <a:gd name="T50" fmla="*/ 2147483647 w 182"/>
                <a:gd name="T51" fmla="*/ 2147483647 h 200"/>
                <a:gd name="T52" fmla="*/ 2147483647 w 182"/>
                <a:gd name="T53" fmla="*/ 2147483647 h 200"/>
                <a:gd name="T54" fmla="*/ 0 w 182"/>
                <a:gd name="T55" fmla="*/ 2147483647 h 200"/>
                <a:gd name="T56" fmla="*/ 0 w 182"/>
                <a:gd name="T57" fmla="*/ 2147483647 h 200"/>
                <a:gd name="T58" fmla="*/ 0 w 182"/>
                <a:gd name="T59" fmla="*/ 2147483647 h 200"/>
                <a:gd name="T60" fmla="*/ 0 w 182"/>
                <a:gd name="T61" fmla="*/ 2147483647 h 200"/>
                <a:gd name="T62" fmla="*/ 2147483647 w 182"/>
                <a:gd name="T63" fmla="*/ 2147483647 h 200"/>
                <a:gd name="T64" fmla="*/ 2147483647 w 182"/>
                <a:gd name="T65" fmla="*/ 2147483647 h 200"/>
                <a:gd name="T66" fmla="*/ 2147483647 w 182"/>
                <a:gd name="T67" fmla="*/ 2147483647 h 200"/>
                <a:gd name="T68" fmla="*/ 2147483647 w 182"/>
                <a:gd name="T69" fmla="*/ 2147483647 h 200"/>
                <a:gd name="T70" fmla="*/ 2147483647 w 182"/>
                <a:gd name="T71" fmla="*/ 2147483647 h 200"/>
                <a:gd name="T72" fmla="*/ 2147483647 w 182"/>
                <a:gd name="T73" fmla="*/ 2147483647 h 200"/>
                <a:gd name="T74" fmla="*/ 2147483647 w 182"/>
                <a:gd name="T75" fmla="*/ 2147483647 h 200"/>
                <a:gd name="T76" fmla="*/ 2147483647 w 182"/>
                <a:gd name="T77" fmla="*/ 2147483647 h 200"/>
                <a:gd name="T78" fmla="*/ 2147483647 w 182"/>
                <a:gd name="T79" fmla="*/ 2147483647 h 200"/>
                <a:gd name="T80" fmla="*/ 2147483647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200"/>
                <a:gd name="T125" fmla="*/ 182 w 182"/>
                <a:gd name="T126" fmla="*/ 200 h 2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3" name="Freeform 123"/>
            <p:cNvSpPr/>
            <p:nvPr/>
          </p:nvSpPr>
          <p:spPr bwMode="auto">
            <a:xfrm>
              <a:off x="5311237" y="4594190"/>
              <a:ext cx="42665" cy="5442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0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0 w 30"/>
                <a:gd name="T27" fmla="*/ 2147483647 h 34"/>
                <a:gd name="T28" fmla="*/ 0 w 30"/>
                <a:gd name="T29" fmla="*/ 2147483647 h 34"/>
                <a:gd name="T30" fmla="*/ 0 w 30"/>
                <a:gd name="T31" fmla="*/ 2147483647 h 34"/>
                <a:gd name="T32" fmla="*/ 0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4"/>
                <a:gd name="T71" fmla="*/ 30 w 30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4" name="Freeform 124"/>
            <p:cNvSpPr/>
            <p:nvPr/>
          </p:nvSpPr>
          <p:spPr bwMode="auto">
            <a:xfrm>
              <a:off x="5311237" y="4637995"/>
              <a:ext cx="40359" cy="65044"/>
            </a:xfrm>
            <a:custGeom>
              <a:avLst/>
              <a:gdLst>
                <a:gd name="T0" fmla="*/ 0 w 28"/>
                <a:gd name="T1" fmla="*/ 2147483647 h 42"/>
                <a:gd name="T2" fmla="*/ 2147483647 w 28"/>
                <a:gd name="T3" fmla="*/ 2147483647 h 42"/>
                <a:gd name="T4" fmla="*/ 2147483647 w 28"/>
                <a:gd name="T5" fmla="*/ 2147483647 h 42"/>
                <a:gd name="T6" fmla="*/ 2147483647 w 28"/>
                <a:gd name="T7" fmla="*/ 2147483647 h 42"/>
                <a:gd name="T8" fmla="*/ 2147483647 w 28"/>
                <a:gd name="T9" fmla="*/ 2147483647 h 42"/>
                <a:gd name="T10" fmla="*/ 2147483647 w 28"/>
                <a:gd name="T11" fmla="*/ 2147483647 h 42"/>
                <a:gd name="T12" fmla="*/ 2147483647 w 28"/>
                <a:gd name="T13" fmla="*/ 2147483647 h 42"/>
                <a:gd name="T14" fmla="*/ 2147483647 w 28"/>
                <a:gd name="T15" fmla="*/ 2147483647 h 42"/>
                <a:gd name="T16" fmla="*/ 2147483647 w 28"/>
                <a:gd name="T17" fmla="*/ 2147483647 h 42"/>
                <a:gd name="T18" fmla="*/ 2147483647 w 28"/>
                <a:gd name="T19" fmla="*/ 2147483647 h 42"/>
                <a:gd name="T20" fmla="*/ 2147483647 w 28"/>
                <a:gd name="T21" fmla="*/ 2147483647 h 42"/>
                <a:gd name="T22" fmla="*/ 2147483647 w 28"/>
                <a:gd name="T23" fmla="*/ 2147483647 h 42"/>
                <a:gd name="T24" fmla="*/ 2147483647 w 28"/>
                <a:gd name="T25" fmla="*/ 2147483647 h 42"/>
                <a:gd name="T26" fmla="*/ 2147483647 w 28"/>
                <a:gd name="T27" fmla="*/ 2147483647 h 42"/>
                <a:gd name="T28" fmla="*/ 2147483647 w 28"/>
                <a:gd name="T29" fmla="*/ 2147483647 h 42"/>
                <a:gd name="T30" fmla="*/ 2147483647 w 28"/>
                <a:gd name="T31" fmla="*/ 2147483647 h 42"/>
                <a:gd name="T32" fmla="*/ 2147483647 w 28"/>
                <a:gd name="T33" fmla="*/ 2147483647 h 42"/>
                <a:gd name="T34" fmla="*/ 2147483647 w 28"/>
                <a:gd name="T35" fmla="*/ 2147483647 h 42"/>
                <a:gd name="T36" fmla="*/ 2147483647 w 28"/>
                <a:gd name="T37" fmla="*/ 2147483647 h 42"/>
                <a:gd name="T38" fmla="*/ 2147483647 w 28"/>
                <a:gd name="T39" fmla="*/ 0 h 42"/>
                <a:gd name="T40" fmla="*/ 2147483647 w 28"/>
                <a:gd name="T41" fmla="*/ 0 h 42"/>
                <a:gd name="T42" fmla="*/ 2147483647 w 28"/>
                <a:gd name="T43" fmla="*/ 2147483647 h 42"/>
                <a:gd name="T44" fmla="*/ 2147483647 w 28"/>
                <a:gd name="T45" fmla="*/ 2147483647 h 42"/>
                <a:gd name="T46" fmla="*/ 2147483647 w 28"/>
                <a:gd name="T47" fmla="*/ 2147483647 h 42"/>
                <a:gd name="T48" fmla="*/ 0 w 28"/>
                <a:gd name="T49" fmla="*/ 2147483647 h 42"/>
                <a:gd name="T50" fmla="*/ 0 w 28"/>
                <a:gd name="T51" fmla="*/ 2147483647 h 42"/>
                <a:gd name="T52" fmla="*/ 0 w 28"/>
                <a:gd name="T53" fmla="*/ 2147483647 h 42"/>
                <a:gd name="T54" fmla="*/ 0 w 28"/>
                <a:gd name="T55" fmla="*/ 2147483647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"/>
                <a:gd name="T85" fmla="*/ 0 h 42"/>
                <a:gd name="T86" fmla="*/ 28 w 28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5" name="Freeform 125"/>
            <p:cNvSpPr/>
            <p:nvPr/>
          </p:nvSpPr>
          <p:spPr bwMode="auto">
            <a:xfrm>
              <a:off x="4922641" y="4414984"/>
              <a:ext cx="434722" cy="545579"/>
            </a:xfrm>
            <a:custGeom>
              <a:avLst/>
              <a:gdLst>
                <a:gd name="T0" fmla="*/ 2147483647 w 298"/>
                <a:gd name="T1" fmla="*/ 2147483647 h 346"/>
                <a:gd name="T2" fmla="*/ 2147483647 w 298"/>
                <a:gd name="T3" fmla="*/ 2147483647 h 346"/>
                <a:gd name="T4" fmla="*/ 2147483647 w 298"/>
                <a:gd name="T5" fmla="*/ 2147483647 h 346"/>
                <a:gd name="T6" fmla="*/ 2147483647 w 298"/>
                <a:gd name="T7" fmla="*/ 2147483647 h 346"/>
                <a:gd name="T8" fmla="*/ 2147483647 w 298"/>
                <a:gd name="T9" fmla="*/ 2147483647 h 346"/>
                <a:gd name="T10" fmla="*/ 2147483647 w 298"/>
                <a:gd name="T11" fmla="*/ 2147483647 h 346"/>
                <a:gd name="T12" fmla="*/ 2147483647 w 298"/>
                <a:gd name="T13" fmla="*/ 2147483647 h 346"/>
                <a:gd name="T14" fmla="*/ 2147483647 w 298"/>
                <a:gd name="T15" fmla="*/ 2147483647 h 346"/>
                <a:gd name="T16" fmla="*/ 2147483647 w 298"/>
                <a:gd name="T17" fmla="*/ 2147483647 h 346"/>
                <a:gd name="T18" fmla="*/ 2147483647 w 298"/>
                <a:gd name="T19" fmla="*/ 2147483647 h 346"/>
                <a:gd name="T20" fmla="*/ 2147483647 w 298"/>
                <a:gd name="T21" fmla="*/ 2147483647 h 346"/>
                <a:gd name="T22" fmla="*/ 2147483647 w 298"/>
                <a:gd name="T23" fmla="*/ 2147483647 h 346"/>
                <a:gd name="T24" fmla="*/ 2147483647 w 298"/>
                <a:gd name="T25" fmla="*/ 2147483647 h 346"/>
                <a:gd name="T26" fmla="*/ 2147483647 w 298"/>
                <a:gd name="T27" fmla="*/ 2147483647 h 346"/>
                <a:gd name="T28" fmla="*/ 2147483647 w 298"/>
                <a:gd name="T29" fmla="*/ 2147483647 h 346"/>
                <a:gd name="T30" fmla="*/ 2147483647 w 298"/>
                <a:gd name="T31" fmla="*/ 2147483647 h 346"/>
                <a:gd name="T32" fmla="*/ 2147483647 w 298"/>
                <a:gd name="T33" fmla="*/ 2147483647 h 346"/>
                <a:gd name="T34" fmla="*/ 2147483647 w 298"/>
                <a:gd name="T35" fmla="*/ 2147483647 h 346"/>
                <a:gd name="T36" fmla="*/ 2147483647 w 298"/>
                <a:gd name="T37" fmla="*/ 2147483647 h 346"/>
                <a:gd name="T38" fmla="*/ 2147483647 w 298"/>
                <a:gd name="T39" fmla="*/ 2147483647 h 346"/>
                <a:gd name="T40" fmla="*/ 0 w 298"/>
                <a:gd name="T41" fmla="*/ 2147483647 h 346"/>
                <a:gd name="T42" fmla="*/ 2147483647 w 298"/>
                <a:gd name="T43" fmla="*/ 2147483647 h 346"/>
                <a:gd name="T44" fmla="*/ 2147483647 w 298"/>
                <a:gd name="T45" fmla="*/ 2147483647 h 346"/>
                <a:gd name="T46" fmla="*/ 2147483647 w 298"/>
                <a:gd name="T47" fmla="*/ 2147483647 h 346"/>
                <a:gd name="T48" fmla="*/ 2147483647 w 298"/>
                <a:gd name="T49" fmla="*/ 2147483647 h 346"/>
                <a:gd name="T50" fmla="*/ 2147483647 w 298"/>
                <a:gd name="T51" fmla="*/ 2147483647 h 346"/>
                <a:gd name="T52" fmla="*/ 2147483647 w 298"/>
                <a:gd name="T53" fmla="*/ 2147483647 h 346"/>
                <a:gd name="T54" fmla="*/ 2147483647 w 298"/>
                <a:gd name="T55" fmla="*/ 2147483647 h 346"/>
                <a:gd name="T56" fmla="*/ 2147483647 w 298"/>
                <a:gd name="T57" fmla="*/ 2147483647 h 346"/>
                <a:gd name="T58" fmla="*/ 2147483647 w 298"/>
                <a:gd name="T59" fmla="*/ 2147483647 h 346"/>
                <a:gd name="T60" fmla="*/ 2147483647 w 298"/>
                <a:gd name="T61" fmla="*/ 2147483647 h 346"/>
                <a:gd name="T62" fmla="*/ 2147483647 w 298"/>
                <a:gd name="T63" fmla="*/ 2147483647 h 346"/>
                <a:gd name="T64" fmla="*/ 2147483647 w 298"/>
                <a:gd name="T65" fmla="*/ 2147483647 h 346"/>
                <a:gd name="T66" fmla="*/ 2147483647 w 298"/>
                <a:gd name="T67" fmla="*/ 2147483647 h 346"/>
                <a:gd name="T68" fmla="*/ 2147483647 w 298"/>
                <a:gd name="T69" fmla="*/ 2147483647 h 346"/>
                <a:gd name="T70" fmla="*/ 2147483647 w 298"/>
                <a:gd name="T71" fmla="*/ 2147483647 h 346"/>
                <a:gd name="T72" fmla="*/ 2147483647 w 298"/>
                <a:gd name="T73" fmla="*/ 2147483647 h 346"/>
                <a:gd name="T74" fmla="*/ 2147483647 w 298"/>
                <a:gd name="T75" fmla="*/ 2147483647 h 346"/>
                <a:gd name="T76" fmla="*/ 2147483647 w 298"/>
                <a:gd name="T77" fmla="*/ 2147483647 h 346"/>
                <a:gd name="T78" fmla="*/ 2147483647 w 298"/>
                <a:gd name="T79" fmla="*/ 2147483647 h 346"/>
                <a:gd name="T80" fmla="*/ 2147483647 w 298"/>
                <a:gd name="T81" fmla="*/ 2147483647 h 346"/>
                <a:gd name="T82" fmla="*/ 2147483647 w 298"/>
                <a:gd name="T83" fmla="*/ 2147483647 h 346"/>
                <a:gd name="T84" fmla="*/ 2147483647 w 298"/>
                <a:gd name="T85" fmla="*/ 2147483647 h 346"/>
                <a:gd name="T86" fmla="*/ 2147483647 w 298"/>
                <a:gd name="T87" fmla="*/ 2147483647 h 346"/>
                <a:gd name="T88" fmla="*/ 2147483647 w 298"/>
                <a:gd name="T89" fmla="*/ 2147483647 h 346"/>
                <a:gd name="T90" fmla="*/ 2147483647 w 298"/>
                <a:gd name="T91" fmla="*/ 2147483647 h 346"/>
                <a:gd name="T92" fmla="*/ 2147483647 w 298"/>
                <a:gd name="T93" fmla="*/ 2147483647 h 346"/>
                <a:gd name="T94" fmla="*/ 2147483647 w 298"/>
                <a:gd name="T95" fmla="*/ 2147483647 h 346"/>
                <a:gd name="T96" fmla="*/ 2147483647 w 298"/>
                <a:gd name="T97" fmla="*/ 2147483647 h 346"/>
                <a:gd name="T98" fmla="*/ 2147483647 w 298"/>
                <a:gd name="T99" fmla="*/ 2147483647 h 346"/>
                <a:gd name="T100" fmla="*/ 2147483647 w 298"/>
                <a:gd name="T101" fmla="*/ 2147483647 h 346"/>
                <a:gd name="T102" fmla="*/ 2147483647 w 298"/>
                <a:gd name="T103" fmla="*/ 2147483647 h 346"/>
                <a:gd name="T104" fmla="*/ 2147483647 w 298"/>
                <a:gd name="T105" fmla="*/ 2147483647 h 346"/>
                <a:gd name="T106" fmla="*/ 2147483647 w 298"/>
                <a:gd name="T107" fmla="*/ 2147483647 h 346"/>
                <a:gd name="T108" fmla="*/ 2147483647 w 298"/>
                <a:gd name="T109" fmla="*/ 2147483647 h 346"/>
                <a:gd name="T110" fmla="*/ 2147483647 w 298"/>
                <a:gd name="T111" fmla="*/ 2147483647 h 346"/>
                <a:gd name="T112" fmla="*/ 2147483647 w 298"/>
                <a:gd name="T113" fmla="*/ 2147483647 h 346"/>
                <a:gd name="T114" fmla="*/ 2147483647 w 298"/>
                <a:gd name="T115" fmla="*/ 2147483647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346"/>
                <a:gd name="T176" fmla="*/ 298 w 29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6" name="Freeform 126"/>
            <p:cNvSpPr/>
            <p:nvPr/>
          </p:nvSpPr>
          <p:spPr bwMode="auto">
            <a:xfrm>
              <a:off x="5330841" y="4876935"/>
              <a:ext cx="255990" cy="471243"/>
            </a:xfrm>
            <a:custGeom>
              <a:avLst/>
              <a:gdLst>
                <a:gd name="T0" fmla="*/ 2147483647 w 174"/>
                <a:gd name="T1" fmla="*/ 2147483647 h 298"/>
                <a:gd name="T2" fmla="*/ 2147483647 w 174"/>
                <a:gd name="T3" fmla="*/ 2147483647 h 298"/>
                <a:gd name="T4" fmla="*/ 2147483647 w 174"/>
                <a:gd name="T5" fmla="*/ 2147483647 h 298"/>
                <a:gd name="T6" fmla="*/ 2147483647 w 174"/>
                <a:gd name="T7" fmla="*/ 2147483647 h 298"/>
                <a:gd name="T8" fmla="*/ 2147483647 w 174"/>
                <a:gd name="T9" fmla="*/ 2147483647 h 298"/>
                <a:gd name="T10" fmla="*/ 2147483647 w 174"/>
                <a:gd name="T11" fmla="*/ 2147483647 h 298"/>
                <a:gd name="T12" fmla="*/ 2147483647 w 174"/>
                <a:gd name="T13" fmla="*/ 2147483647 h 298"/>
                <a:gd name="T14" fmla="*/ 2147483647 w 174"/>
                <a:gd name="T15" fmla="*/ 2147483647 h 298"/>
                <a:gd name="T16" fmla="*/ 2147483647 w 174"/>
                <a:gd name="T17" fmla="*/ 2147483647 h 298"/>
                <a:gd name="T18" fmla="*/ 2147483647 w 174"/>
                <a:gd name="T19" fmla="*/ 2147483647 h 298"/>
                <a:gd name="T20" fmla="*/ 2147483647 w 174"/>
                <a:gd name="T21" fmla="*/ 2147483647 h 298"/>
                <a:gd name="T22" fmla="*/ 2147483647 w 174"/>
                <a:gd name="T23" fmla="*/ 2147483647 h 298"/>
                <a:gd name="T24" fmla="*/ 2147483647 w 174"/>
                <a:gd name="T25" fmla="*/ 2147483647 h 298"/>
                <a:gd name="T26" fmla="*/ 2147483647 w 174"/>
                <a:gd name="T27" fmla="*/ 2147483647 h 298"/>
                <a:gd name="T28" fmla="*/ 2147483647 w 174"/>
                <a:gd name="T29" fmla="*/ 2147483647 h 298"/>
                <a:gd name="T30" fmla="*/ 2147483647 w 174"/>
                <a:gd name="T31" fmla="*/ 2147483647 h 298"/>
                <a:gd name="T32" fmla="*/ 2147483647 w 174"/>
                <a:gd name="T33" fmla="*/ 2147483647 h 298"/>
                <a:gd name="T34" fmla="*/ 2147483647 w 174"/>
                <a:gd name="T35" fmla="*/ 2147483647 h 298"/>
                <a:gd name="T36" fmla="*/ 2147483647 w 174"/>
                <a:gd name="T37" fmla="*/ 2147483647 h 298"/>
                <a:gd name="T38" fmla="*/ 2147483647 w 174"/>
                <a:gd name="T39" fmla="*/ 2147483647 h 298"/>
                <a:gd name="T40" fmla="*/ 2147483647 w 174"/>
                <a:gd name="T41" fmla="*/ 2147483647 h 298"/>
                <a:gd name="T42" fmla="*/ 2147483647 w 174"/>
                <a:gd name="T43" fmla="*/ 2147483647 h 298"/>
                <a:gd name="T44" fmla="*/ 2147483647 w 174"/>
                <a:gd name="T45" fmla="*/ 2147483647 h 298"/>
                <a:gd name="T46" fmla="*/ 2147483647 w 174"/>
                <a:gd name="T47" fmla="*/ 2147483647 h 298"/>
                <a:gd name="T48" fmla="*/ 2147483647 w 174"/>
                <a:gd name="T49" fmla="*/ 2147483647 h 298"/>
                <a:gd name="T50" fmla="*/ 2147483647 w 174"/>
                <a:gd name="T51" fmla="*/ 2147483647 h 298"/>
                <a:gd name="T52" fmla="*/ 2147483647 w 174"/>
                <a:gd name="T53" fmla="*/ 2147483647 h 298"/>
                <a:gd name="T54" fmla="*/ 2147483647 w 174"/>
                <a:gd name="T55" fmla="*/ 2147483647 h 298"/>
                <a:gd name="T56" fmla="*/ 2147483647 w 174"/>
                <a:gd name="T57" fmla="*/ 2147483647 h 298"/>
                <a:gd name="T58" fmla="*/ 2147483647 w 174"/>
                <a:gd name="T59" fmla="*/ 2147483647 h 298"/>
                <a:gd name="T60" fmla="*/ 2147483647 w 174"/>
                <a:gd name="T61" fmla="*/ 2147483647 h 298"/>
                <a:gd name="T62" fmla="*/ 2147483647 w 174"/>
                <a:gd name="T63" fmla="*/ 2147483647 h 298"/>
                <a:gd name="T64" fmla="*/ 2147483647 w 174"/>
                <a:gd name="T65" fmla="*/ 2147483647 h 298"/>
                <a:gd name="T66" fmla="*/ 2147483647 w 174"/>
                <a:gd name="T67" fmla="*/ 2147483647 h 298"/>
                <a:gd name="T68" fmla="*/ 2147483647 w 174"/>
                <a:gd name="T69" fmla="*/ 2147483647 h 298"/>
                <a:gd name="T70" fmla="*/ 2147483647 w 174"/>
                <a:gd name="T71" fmla="*/ 2147483647 h 298"/>
                <a:gd name="T72" fmla="*/ 2147483647 w 174"/>
                <a:gd name="T73" fmla="*/ 2147483647 h 298"/>
                <a:gd name="T74" fmla="*/ 2147483647 w 174"/>
                <a:gd name="T75" fmla="*/ 2147483647 h 298"/>
                <a:gd name="T76" fmla="*/ 2147483647 w 174"/>
                <a:gd name="T77" fmla="*/ 2147483647 h 298"/>
                <a:gd name="T78" fmla="*/ 2147483647 w 174"/>
                <a:gd name="T79" fmla="*/ 2147483647 h 298"/>
                <a:gd name="T80" fmla="*/ 2147483647 w 174"/>
                <a:gd name="T81" fmla="*/ 2147483647 h 298"/>
                <a:gd name="T82" fmla="*/ 2147483647 w 174"/>
                <a:gd name="T83" fmla="*/ 2147483647 h 298"/>
                <a:gd name="T84" fmla="*/ 2147483647 w 174"/>
                <a:gd name="T85" fmla="*/ 2147483647 h 298"/>
                <a:gd name="T86" fmla="*/ 2147483647 w 174"/>
                <a:gd name="T87" fmla="*/ 2147483647 h 298"/>
                <a:gd name="T88" fmla="*/ 0 w 174"/>
                <a:gd name="T89" fmla="*/ 2147483647 h 298"/>
                <a:gd name="T90" fmla="*/ 2147483647 w 174"/>
                <a:gd name="T91" fmla="*/ 2147483647 h 298"/>
                <a:gd name="T92" fmla="*/ 2147483647 w 174"/>
                <a:gd name="T93" fmla="*/ 2147483647 h 298"/>
                <a:gd name="T94" fmla="*/ 2147483647 w 174"/>
                <a:gd name="T95" fmla="*/ 2147483647 h 298"/>
                <a:gd name="T96" fmla="*/ 2147483647 w 174"/>
                <a:gd name="T97" fmla="*/ 2147483647 h 298"/>
                <a:gd name="T98" fmla="*/ 2147483647 w 174"/>
                <a:gd name="T99" fmla="*/ 2147483647 h 298"/>
                <a:gd name="T100" fmla="*/ 2147483647 w 174"/>
                <a:gd name="T101" fmla="*/ 2147483647 h 298"/>
                <a:gd name="T102" fmla="*/ 2147483647 w 174"/>
                <a:gd name="T103" fmla="*/ 2147483647 h 298"/>
                <a:gd name="T104" fmla="*/ 2147483647 w 174"/>
                <a:gd name="T105" fmla="*/ 2147483647 h 298"/>
                <a:gd name="T106" fmla="*/ 2147483647 w 174"/>
                <a:gd name="T107" fmla="*/ 2147483647 h 298"/>
                <a:gd name="T108" fmla="*/ 2147483647 w 174"/>
                <a:gd name="T109" fmla="*/ 2147483647 h 298"/>
                <a:gd name="T110" fmla="*/ 2147483647 w 174"/>
                <a:gd name="T111" fmla="*/ 2147483647 h 298"/>
                <a:gd name="T112" fmla="*/ 2147483647 w 174"/>
                <a:gd name="T113" fmla="*/ 2147483647 h 298"/>
                <a:gd name="T114" fmla="*/ 2147483647 w 174"/>
                <a:gd name="T115" fmla="*/ 2147483647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4"/>
                <a:gd name="T175" fmla="*/ 0 h 298"/>
                <a:gd name="T176" fmla="*/ 174 w 174"/>
                <a:gd name="T177" fmla="*/ 298 h 2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7" name="Freeform 127"/>
            <p:cNvSpPr/>
            <p:nvPr/>
          </p:nvSpPr>
          <p:spPr bwMode="auto">
            <a:xfrm>
              <a:off x="5004511" y="5208796"/>
              <a:ext cx="374760" cy="369029"/>
            </a:xfrm>
            <a:custGeom>
              <a:avLst/>
              <a:gdLst>
                <a:gd name="T0" fmla="*/ 2147483647 w 256"/>
                <a:gd name="T1" fmla="*/ 2147483647 h 234"/>
                <a:gd name="T2" fmla="*/ 2147483647 w 256"/>
                <a:gd name="T3" fmla="*/ 2147483647 h 234"/>
                <a:gd name="T4" fmla="*/ 2147483647 w 256"/>
                <a:gd name="T5" fmla="*/ 2147483647 h 234"/>
                <a:gd name="T6" fmla="*/ 2147483647 w 256"/>
                <a:gd name="T7" fmla="*/ 2147483647 h 234"/>
                <a:gd name="T8" fmla="*/ 2147483647 w 256"/>
                <a:gd name="T9" fmla="*/ 2147483647 h 234"/>
                <a:gd name="T10" fmla="*/ 2147483647 w 256"/>
                <a:gd name="T11" fmla="*/ 2147483647 h 234"/>
                <a:gd name="T12" fmla="*/ 2147483647 w 256"/>
                <a:gd name="T13" fmla="*/ 2147483647 h 234"/>
                <a:gd name="T14" fmla="*/ 2147483647 w 256"/>
                <a:gd name="T15" fmla="*/ 2147483647 h 234"/>
                <a:gd name="T16" fmla="*/ 2147483647 w 256"/>
                <a:gd name="T17" fmla="*/ 2147483647 h 234"/>
                <a:gd name="T18" fmla="*/ 2147483647 w 256"/>
                <a:gd name="T19" fmla="*/ 2147483647 h 234"/>
                <a:gd name="T20" fmla="*/ 2147483647 w 256"/>
                <a:gd name="T21" fmla="*/ 2147483647 h 234"/>
                <a:gd name="T22" fmla="*/ 2147483647 w 256"/>
                <a:gd name="T23" fmla="*/ 2147483647 h 234"/>
                <a:gd name="T24" fmla="*/ 2147483647 w 256"/>
                <a:gd name="T25" fmla="*/ 2147483647 h 234"/>
                <a:gd name="T26" fmla="*/ 2147483647 w 256"/>
                <a:gd name="T27" fmla="*/ 2147483647 h 234"/>
                <a:gd name="T28" fmla="*/ 2147483647 w 256"/>
                <a:gd name="T29" fmla="*/ 2147483647 h 234"/>
                <a:gd name="T30" fmla="*/ 2147483647 w 256"/>
                <a:gd name="T31" fmla="*/ 2147483647 h 234"/>
                <a:gd name="T32" fmla="*/ 2147483647 w 256"/>
                <a:gd name="T33" fmla="*/ 2147483647 h 234"/>
                <a:gd name="T34" fmla="*/ 2147483647 w 256"/>
                <a:gd name="T35" fmla="*/ 2147483647 h 234"/>
                <a:gd name="T36" fmla="*/ 2147483647 w 256"/>
                <a:gd name="T37" fmla="*/ 2147483647 h 234"/>
                <a:gd name="T38" fmla="*/ 2147483647 w 256"/>
                <a:gd name="T39" fmla="*/ 2147483647 h 234"/>
                <a:gd name="T40" fmla="*/ 2147483647 w 256"/>
                <a:gd name="T41" fmla="*/ 2147483647 h 234"/>
                <a:gd name="T42" fmla="*/ 0 w 256"/>
                <a:gd name="T43" fmla="*/ 2147483647 h 234"/>
                <a:gd name="T44" fmla="*/ 2147483647 w 256"/>
                <a:gd name="T45" fmla="*/ 2147483647 h 234"/>
                <a:gd name="T46" fmla="*/ 2147483647 w 256"/>
                <a:gd name="T47" fmla="*/ 2147483647 h 234"/>
                <a:gd name="T48" fmla="*/ 2147483647 w 256"/>
                <a:gd name="T49" fmla="*/ 2147483647 h 234"/>
                <a:gd name="T50" fmla="*/ 2147483647 w 256"/>
                <a:gd name="T51" fmla="*/ 2147483647 h 234"/>
                <a:gd name="T52" fmla="*/ 2147483647 w 256"/>
                <a:gd name="T53" fmla="*/ 2147483647 h 234"/>
                <a:gd name="T54" fmla="*/ 2147483647 w 256"/>
                <a:gd name="T55" fmla="*/ 2147483647 h 234"/>
                <a:gd name="T56" fmla="*/ 2147483647 w 256"/>
                <a:gd name="T57" fmla="*/ 2147483647 h 234"/>
                <a:gd name="T58" fmla="*/ 2147483647 w 256"/>
                <a:gd name="T59" fmla="*/ 2147483647 h 234"/>
                <a:gd name="T60" fmla="*/ 2147483647 w 256"/>
                <a:gd name="T61" fmla="*/ 2147483647 h 234"/>
                <a:gd name="T62" fmla="*/ 2147483647 w 256"/>
                <a:gd name="T63" fmla="*/ 2147483647 h 234"/>
                <a:gd name="T64" fmla="*/ 2147483647 w 256"/>
                <a:gd name="T65" fmla="*/ 2147483647 h 234"/>
                <a:gd name="T66" fmla="*/ 2147483647 w 256"/>
                <a:gd name="T67" fmla="*/ 2147483647 h 234"/>
                <a:gd name="T68" fmla="*/ 2147483647 w 256"/>
                <a:gd name="T69" fmla="*/ 2147483647 h 234"/>
                <a:gd name="T70" fmla="*/ 2147483647 w 256"/>
                <a:gd name="T71" fmla="*/ 2147483647 h 234"/>
                <a:gd name="T72" fmla="*/ 2147483647 w 256"/>
                <a:gd name="T73" fmla="*/ 2147483647 h 234"/>
                <a:gd name="T74" fmla="*/ 2147483647 w 256"/>
                <a:gd name="T75" fmla="*/ 2147483647 h 234"/>
                <a:gd name="T76" fmla="*/ 2147483647 w 256"/>
                <a:gd name="T77" fmla="*/ 2147483647 h 234"/>
                <a:gd name="T78" fmla="*/ 2147483647 w 256"/>
                <a:gd name="T79" fmla="*/ 2147483647 h 234"/>
                <a:gd name="T80" fmla="*/ 2147483647 w 256"/>
                <a:gd name="T81" fmla="*/ 2147483647 h 234"/>
                <a:gd name="T82" fmla="*/ 2147483647 w 256"/>
                <a:gd name="T83" fmla="*/ 2147483647 h 234"/>
                <a:gd name="T84" fmla="*/ 2147483647 w 256"/>
                <a:gd name="T85" fmla="*/ 2147483647 h 234"/>
                <a:gd name="T86" fmla="*/ 2147483647 w 256"/>
                <a:gd name="T87" fmla="*/ 2147483647 h 234"/>
                <a:gd name="T88" fmla="*/ 2147483647 w 256"/>
                <a:gd name="T89" fmla="*/ 2147483647 h 234"/>
                <a:gd name="T90" fmla="*/ 2147483647 w 256"/>
                <a:gd name="T91" fmla="*/ 2147483647 h 234"/>
                <a:gd name="T92" fmla="*/ 2147483647 w 256"/>
                <a:gd name="T93" fmla="*/ 2147483647 h 234"/>
                <a:gd name="T94" fmla="*/ 2147483647 w 256"/>
                <a:gd name="T95" fmla="*/ 2147483647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234"/>
                <a:gd name="T146" fmla="*/ 256 w 256"/>
                <a:gd name="T147" fmla="*/ 234 h 2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8" name="Freeform 128"/>
            <p:cNvSpPr/>
            <p:nvPr/>
          </p:nvSpPr>
          <p:spPr bwMode="auto">
            <a:xfrm>
              <a:off x="5244357" y="5398619"/>
              <a:ext cx="49583" cy="57080"/>
            </a:xfrm>
            <a:custGeom>
              <a:avLst/>
              <a:gdLst>
                <a:gd name="T0" fmla="*/ 2147483647 w 34"/>
                <a:gd name="T1" fmla="*/ 0 h 36"/>
                <a:gd name="T2" fmla="*/ 2147483647 w 34"/>
                <a:gd name="T3" fmla="*/ 0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0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09" name="Freeform 129"/>
            <p:cNvSpPr/>
            <p:nvPr/>
          </p:nvSpPr>
          <p:spPr bwMode="auto">
            <a:xfrm>
              <a:off x="5328534" y="5318974"/>
              <a:ext cx="28828" cy="38495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2147483647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0 w 20"/>
                <a:gd name="T13" fmla="*/ 2147483647 h 24"/>
                <a:gd name="T14" fmla="*/ 0 w 20"/>
                <a:gd name="T15" fmla="*/ 2147483647 h 24"/>
                <a:gd name="T16" fmla="*/ 0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0 h 24"/>
                <a:gd name="T24" fmla="*/ 2147483647 w 20"/>
                <a:gd name="T25" fmla="*/ 0 h 24"/>
                <a:gd name="T26" fmla="*/ 2147483647 w 20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4"/>
                <a:gd name="T44" fmla="*/ 20 w 20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0" name="Freeform 130"/>
            <p:cNvSpPr/>
            <p:nvPr/>
          </p:nvSpPr>
          <p:spPr bwMode="auto">
            <a:xfrm>
              <a:off x="5220142" y="5021626"/>
              <a:ext cx="175272" cy="200443"/>
            </a:xfrm>
            <a:custGeom>
              <a:avLst/>
              <a:gdLst>
                <a:gd name="T0" fmla="*/ 2147483647 w 120"/>
                <a:gd name="T1" fmla="*/ 0 h 126"/>
                <a:gd name="T2" fmla="*/ 2147483647 w 120"/>
                <a:gd name="T3" fmla="*/ 2147483647 h 126"/>
                <a:gd name="T4" fmla="*/ 2147483647 w 120"/>
                <a:gd name="T5" fmla="*/ 2147483647 h 126"/>
                <a:gd name="T6" fmla="*/ 2147483647 w 120"/>
                <a:gd name="T7" fmla="*/ 2147483647 h 126"/>
                <a:gd name="T8" fmla="*/ 2147483647 w 120"/>
                <a:gd name="T9" fmla="*/ 2147483647 h 126"/>
                <a:gd name="T10" fmla="*/ 2147483647 w 120"/>
                <a:gd name="T11" fmla="*/ 2147483647 h 126"/>
                <a:gd name="T12" fmla="*/ 2147483647 w 120"/>
                <a:gd name="T13" fmla="*/ 2147483647 h 126"/>
                <a:gd name="T14" fmla="*/ 2147483647 w 120"/>
                <a:gd name="T15" fmla="*/ 2147483647 h 126"/>
                <a:gd name="T16" fmla="*/ 2147483647 w 120"/>
                <a:gd name="T17" fmla="*/ 2147483647 h 126"/>
                <a:gd name="T18" fmla="*/ 2147483647 w 120"/>
                <a:gd name="T19" fmla="*/ 2147483647 h 126"/>
                <a:gd name="T20" fmla="*/ 2147483647 w 120"/>
                <a:gd name="T21" fmla="*/ 2147483647 h 126"/>
                <a:gd name="T22" fmla="*/ 2147483647 w 120"/>
                <a:gd name="T23" fmla="*/ 2147483647 h 126"/>
                <a:gd name="T24" fmla="*/ 2147483647 w 120"/>
                <a:gd name="T25" fmla="*/ 2147483647 h 126"/>
                <a:gd name="T26" fmla="*/ 2147483647 w 120"/>
                <a:gd name="T27" fmla="*/ 2147483647 h 126"/>
                <a:gd name="T28" fmla="*/ 2147483647 w 120"/>
                <a:gd name="T29" fmla="*/ 2147483647 h 126"/>
                <a:gd name="T30" fmla="*/ 2147483647 w 120"/>
                <a:gd name="T31" fmla="*/ 2147483647 h 126"/>
                <a:gd name="T32" fmla="*/ 2147483647 w 120"/>
                <a:gd name="T33" fmla="*/ 2147483647 h 126"/>
                <a:gd name="T34" fmla="*/ 2147483647 w 120"/>
                <a:gd name="T35" fmla="*/ 2147483647 h 126"/>
                <a:gd name="T36" fmla="*/ 2147483647 w 120"/>
                <a:gd name="T37" fmla="*/ 2147483647 h 126"/>
                <a:gd name="T38" fmla="*/ 2147483647 w 120"/>
                <a:gd name="T39" fmla="*/ 2147483647 h 126"/>
                <a:gd name="T40" fmla="*/ 2147483647 w 120"/>
                <a:gd name="T41" fmla="*/ 2147483647 h 126"/>
                <a:gd name="T42" fmla="*/ 2147483647 w 120"/>
                <a:gd name="T43" fmla="*/ 2147483647 h 126"/>
                <a:gd name="T44" fmla="*/ 2147483647 w 120"/>
                <a:gd name="T45" fmla="*/ 2147483647 h 126"/>
                <a:gd name="T46" fmla="*/ 2147483647 w 120"/>
                <a:gd name="T47" fmla="*/ 2147483647 h 126"/>
                <a:gd name="T48" fmla="*/ 2147483647 w 120"/>
                <a:gd name="T49" fmla="*/ 2147483647 h 126"/>
                <a:gd name="T50" fmla="*/ 2147483647 w 120"/>
                <a:gd name="T51" fmla="*/ 2147483647 h 126"/>
                <a:gd name="T52" fmla="*/ 2147483647 w 120"/>
                <a:gd name="T53" fmla="*/ 2147483647 h 126"/>
                <a:gd name="T54" fmla="*/ 2147483647 w 120"/>
                <a:gd name="T55" fmla="*/ 2147483647 h 126"/>
                <a:gd name="T56" fmla="*/ 2147483647 w 120"/>
                <a:gd name="T57" fmla="*/ 2147483647 h 126"/>
                <a:gd name="T58" fmla="*/ 2147483647 w 120"/>
                <a:gd name="T59" fmla="*/ 2147483647 h 126"/>
                <a:gd name="T60" fmla="*/ 2147483647 w 120"/>
                <a:gd name="T61" fmla="*/ 2147483647 h 126"/>
                <a:gd name="T62" fmla="*/ 2147483647 w 120"/>
                <a:gd name="T63" fmla="*/ 2147483647 h 126"/>
                <a:gd name="T64" fmla="*/ 2147483647 w 120"/>
                <a:gd name="T65" fmla="*/ 2147483647 h 126"/>
                <a:gd name="T66" fmla="*/ 2147483647 w 120"/>
                <a:gd name="T67" fmla="*/ 2147483647 h 126"/>
                <a:gd name="T68" fmla="*/ 2147483647 w 120"/>
                <a:gd name="T69" fmla="*/ 2147483647 h 126"/>
                <a:gd name="T70" fmla="*/ 2147483647 w 120"/>
                <a:gd name="T71" fmla="*/ 2147483647 h 126"/>
                <a:gd name="T72" fmla="*/ 2147483647 w 120"/>
                <a:gd name="T73" fmla="*/ 2147483647 h 126"/>
                <a:gd name="T74" fmla="*/ 2147483647 w 120"/>
                <a:gd name="T75" fmla="*/ 2147483647 h 126"/>
                <a:gd name="T76" fmla="*/ 2147483647 w 120"/>
                <a:gd name="T77" fmla="*/ 2147483647 h 126"/>
                <a:gd name="T78" fmla="*/ 0 w 120"/>
                <a:gd name="T79" fmla="*/ 2147483647 h 126"/>
                <a:gd name="T80" fmla="*/ 0 w 120"/>
                <a:gd name="T81" fmla="*/ 2147483647 h 126"/>
                <a:gd name="T82" fmla="*/ 2147483647 w 120"/>
                <a:gd name="T83" fmla="*/ 2147483647 h 126"/>
                <a:gd name="T84" fmla="*/ 2147483647 w 120"/>
                <a:gd name="T85" fmla="*/ 2147483647 h 126"/>
                <a:gd name="T86" fmla="*/ 2147483647 w 120"/>
                <a:gd name="T87" fmla="*/ 2147483647 h 126"/>
                <a:gd name="T88" fmla="*/ 2147483647 w 120"/>
                <a:gd name="T89" fmla="*/ 2147483647 h 126"/>
                <a:gd name="T90" fmla="*/ 2147483647 w 120"/>
                <a:gd name="T91" fmla="*/ 2147483647 h 126"/>
                <a:gd name="T92" fmla="*/ 2147483647 w 120"/>
                <a:gd name="T93" fmla="*/ 2147483647 h 126"/>
                <a:gd name="T94" fmla="*/ 2147483647 w 120"/>
                <a:gd name="T95" fmla="*/ 2147483647 h 126"/>
                <a:gd name="T96" fmla="*/ 2147483647 w 120"/>
                <a:gd name="T97" fmla="*/ 2147483647 h 126"/>
                <a:gd name="T98" fmla="*/ 2147483647 w 120"/>
                <a:gd name="T99" fmla="*/ 2147483647 h 126"/>
                <a:gd name="T100" fmla="*/ 2147483647 w 120"/>
                <a:gd name="T101" fmla="*/ 2147483647 h 126"/>
                <a:gd name="T102" fmla="*/ 2147483647 w 120"/>
                <a:gd name="T103" fmla="*/ 2147483647 h 126"/>
                <a:gd name="T104" fmla="*/ 2147483647 w 120"/>
                <a:gd name="T105" fmla="*/ 2147483647 h 126"/>
                <a:gd name="T106" fmla="*/ 2147483647 w 120"/>
                <a:gd name="T107" fmla="*/ 0 h 126"/>
                <a:gd name="T108" fmla="*/ 2147483647 w 120"/>
                <a:gd name="T109" fmla="*/ 0 h 126"/>
                <a:gd name="T110" fmla="*/ 2147483647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6"/>
                <a:gd name="T170" fmla="*/ 120 w 120"/>
                <a:gd name="T171" fmla="*/ 126 h 12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1" name="Freeform 131"/>
            <p:cNvSpPr/>
            <p:nvPr/>
          </p:nvSpPr>
          <p:spPr bwMode="auto">
            <a:xfrm>
              <a:off x="5395415" y="4849059"/>
              <a:ext cx="71493" cy="215046"/>
            </a:xfrm>
            <a:custGeom>
              <a:avLst/>
              <a:gdLst>
                <a:gd name="T0" fmla="*/ 0 w 48"/>
                <a:gd name="T1" fmla="*/ 2147483647 h 136"/>
                <a:gd name="T2" fmla="*/ 2147483647 w 48"/>
                <a:gd name="T3" fmla="*/ 2147483647 h 136"/>
                <a:gd name="T4" fmla="*/ 2147483647 w 48"/>
                <a:gd name="T5" fmla="*/ 2147483647 h 136"/>
                <a:gd name="T6" fmla="*/ 2147483647 w 48"/>
                <a:gd name="T7" fmla="*/ 2147483647 h 136"/>
                <a:gd name="T8" fmla="*/ 2147483647 w 48"/>
                <a:gd name="T9" fmla="*/ 2147483647 h 136"/>
                <a:gd name="T10" fmla="*/ 2147483647 w 48"/>
                <a:gd name="T11" fmla="*/ 2147483647 h 136"/>
                <a:gd name="T12" fmla="*/ 2147483647 w 48"/>
                <a:gd name="T13" fmla="*/ 2147483647 h 136"/>
                <a:gd name="T14" fmla="*/ 2147483647 w 48"/>
                <a:gd name="T15" fmla="*/ 2147483647 h 136"/>
                <a:gd name="T16" fmla="*/ 2147483647 w 48"/>
                <a:gd name="T17" fmla="*/ 2147483647 h 136"/>
                <a:gd name="T18" fmla="*/ 2147483647 w 48"/>
                <a:gd name="T19" fmla="*/ 2147483647 h 136"/>
                <a:gd name="T20" fmla="*/ 2147483647 w 48"/>
                <a:gd name="T21" fmla="*/ 2147483647 h 136"/>
                <a:gd name="T22" fmla="*/ 2147483647 w 48"/>
                <a:gd name="T23" fmla="*/ 2147483647 h 136"/>
                <a:gd name="T24" fmla="*/ 2147483647 w 48"/>
                <a:gd name="T25" fmla="*/ 2147483647 h 136"/>
                <a:gd name="T26" fmla="*/ 2147483647 w 48"/>
                <a:gd name="T27" fmla="*/ 2147483647 h 136"/>
                <a:gd name="T28" fmla="*/ 2147483647 w 48"/>
                <a:gd name="T29" fmla="*/ 2147483647 h 136"/>
                <a:gd name="T30" fmla="*/ 2147483647 w 48"/>
                <a:gd name="T31" fmla="*/ 2147483647 h 136"/>
                <a:gd name="T32" fmla="*/ 2147483647 w 48"/>
                <a:gd name="T33" fmla="*/ 2147483647 h 136"/>
                <a:gd name="T34" fmla="*/ 2147483647 w 48"/>
                <a:gd name="T35" fmla="*/ 2147483647 h 136"/>
                <a:gd name="T36" fmla="*/ 2147483647 w 48"/>
                <a:gd name="T37" fmla="*/ 2147483647 h 136"/>
                <a:gd name="T38" fmla="*/ 2147483647 w 48"/>
                <a:gd name="T39" fmla="*/ 2147483647 h 136"/>
                <a:gd name="T40" fmla="*/ 2147483647 w 48"/>
                <a:gd name="T41" fmla="*/ 2147483647 h 136"/>
                <a:gd name="T42" fmla="*/ 2147483647 w 48"/>
                <a:gd name="T43" fmla="*/ 2147483647 h 136"/>
                <a:gd name="T44" fmla="*/ 2147483647 w 48"/>
                <a:gd name="T45" fmla="*/ 2147483647 h 136"/>
                <a:gd name="T46" fmla="*/ 2147483647 w 48"/>
                <a:gd name="T47" fmla="*/ 2147483647 h 136"/>
                <a:gd name="T48" fmla="*/ 2147483647 w 48"/>
                <a:gd name="T49" fmla="*/ 2147483647 h 136"/>
                <a:gd name="T50" fmla="*/ 2147483647 w 48"/>
                <a:gd name="T51" fmla="*/ 2147483647 h 136"/>
                <a:gd name="T52" fmla="*/ 2147483647 w 48"/>
                <a:gd name="T53" fmla="*/ 2147483647 h 136"/>
                <a:gd name="T54" fmla="*/ 2147483647 w 48"/>
                <a:gd name="T55" fmla="*/ 2147483647 h 136"/>
                <a:gd name="T56" fmla="*/ 2147483647 w 48"/>
                <a:gd name="T57" fmla="*/ 2147483647 h 136"/>
                <a:gd name="T58" fmla="*/ 2147483647 w 48"/>
                <a:gd name="T59" fmla="*/ 2147483647 h 136"/>
                <a:gd name="T60" fmla="*/ 2147483647 w 48"/>
                <a:gd name="T61" fmla="*/ 2147483647 h 136"/>
                <a:gd name="T62" fmla="*/ 2147483647 w 48"/>
                <a:gd name="T63" fmla="*/ 2147483647 h 136"/>
                <a:gd name="T64" fmla="*/ 2147483647 w 48"/>
                <a:gd name="T65" fmla="*/ 0 h 136"/>
                <a:gd name="T66" fmla="*/ 2147483647 w 48"/>
                <a:gd name="T67" fmla="*/ 0 h 136"/>
                <a:gd name="T68" fmla="*/ 2147483647 w 48"/>
                <a:gd name="T69" fmla="*/ 2147483647 h 136"/>
                <a:gd name="T70" fmla="*/ 2147483647 w 48"/>
                <a:gd name="T71" fmla="*/ 2147483647 h 136"/>
                <a:gd name="T72" fmla="*/ 2147483647 w 48"/>
                <a:gd name="T73" fmla="*/ 2147483647 h 136"/>
                <a:gd name="T74" fmla="*/ 2147483647 w 48"/>
                <a:gd name="T75" fmla="*/ 2147483647 h 136"/>
                <a:gd name="T76" fmla="*/ 2147483647 w 48"/>
                <a:gd name="T77" fmla="*/ 2147483647 h 136"/>
                <a:gd name="T78" fmla="*/ 2147483647 w 48"/>
                <a:gd name="T79" fmla="*/ 2147483647 h 136"/>
                <a:gd name="T80" fmla="*/ 2147483647 w 48"/>
                <a:gd name="T81" fmla="*/ 2147483647 h 136"/>
                <a:gd name="T82" fmla="*/ 2147483647 w 48"/>
                <a:gd name="T83" fmla="*/ 2147483647 h 136"/>
                <a:gd name="T84" fmla="*/ 2147483647 w 48"/>
                <a:gd name="T85" fmla="*/ 2147483647 h 136"/>
                <a:gd name="T86" fmla="*/ 2147483647 w 48"/>
                <a:gd name="T87" fmla="*/ 2147483647 h 136"/>
                <a:gd name="T88" fmla="*/ 0 w 48"/>
                <a:gd name="T89" fmla="*/ 2147483647 h 136"/>
                <a:gd name="T90" fmla="*/ 0 w 48"/>
                <a:gd name="T91" fmla="*/ 2147483647 h 136"/>
                <a:gd name="T92" fmla="*/ 0 w 48"/>
                <a:gd name="T93" fmla="*/ 2147483647 h 136"/>
                <a:gd name="T94" fmla="*/ 0 w 48"/>
                <a:gd name="T95" fmla="*/ 2147483647 h 136"/>
                <a:gd name="T96" fmla="*/ 0 w 48"/>
                <a:gd name="T97" fmla="*/ 2147483647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"/>
                <a:gd name="T148" fmla="*/ 0 h 136"/>
                <a:gd name="T149" fmla="*/ 48 w 48"/>
                <a:gd name="T150" fmla="*/ 136 h 1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2" name="Freeform 132"/>
            <p:cNvSpPr/>
            <p:nvPr/>
          </p:nvSpPr>
          <p:spPr bwMode="auto">
            <a:xfrm>
              <a:off x="5144037" y="4807908"/>
              <a:ext cx="272133" cy="286728"/>
            </a:xfrm>
            <a:custGeom>
              <a:avLst/>
              <a:gdLst>
                <a:gd name="T0" fmla="*/ 2147483647 w 186"/>
                <a:gd name="T1" fmla="*/ 2147483647 h 182"/>
                <a:gd name="T2" fmla="*/ 2147483647 w 186"/>
                <a:gd name="T3" fmla="*/ 2147483647 h 182"/>
                <a:gd name="T4" fmla="*/ 2147483647 w 186"/>
                <a:gd name="T5" fmla="*/ 2147483647 h 182"/>
                <a:gd name="T6" fmla="*/ 2147483647 w 186"/>
                <a:gd name="T7" fmla="*/ 2147483647 h 182"/>
                <a:gd name="T8" fmla="*/ 2147483647 w 186"/>
                <a:gd name="T9" fmla="*/ 2147483647 h 182"/>
                <a:gd name="T10" fmla="*/ 2147483647 w 186"/>
                <a:gd name="T11" fmla="*/ 2147483647 h 182"/>
                <a:gd name="T12" fmla="*/ 2147483647 w 186"/>
                <a:gd name="T13" fmla="*/ 2147483647 h 182"/>
                <a:gd name="T14" fmla="*/ 2147483647 w 186"/>
                <a:gd name="T15" fmla="*/ 2147483647 h 182"/>
                <a:gd name="T16" fmla="*/ 2147483647 w 186"/>
                <a:gd name="T17" fmla="*/ 2147483647 h 182"/>
                <a:gd name="T18" fmla="*/ 2147483647 w 186"/>
                <a:gd name="T19" fmla="*/ 2147483647 h 182"/>
                <a:gd name="T20" fmla="*/ 2147483647 w 186"/>
                <a:gd name="T21" fmla="*/ 2147483647 h 182"/>
                <a:gd name="T22" fmla="*/ 2147483647 w 186"/>
                <a:gd name="T23" fmla="*/ 2147483647 h 182"/>
                <a:gd name="T24" fmla="*/ 2147483647 w 186"/>
                <a:gd name="T25" fmla="*/ 2147483647 h 182"/>
                <a:gd name="T26" fmla="*/ 2147483647 w 186"/>
                <a:gd name="T27" fmla="*/ 2147483647 h 182"/>
                <a:gd name="T28" fmla="*/ 2147483647 w 186"/>
                <a:gd name="T29" fmla="*/ 2147483647 h 182"/>
                <a:gd name="T30" fmla="*/ 2147483647 w 186"/>
                <a:gd name="T31" fmla="*/ 2147483647 h 182"/>
                <a:gd name="T32" fmla="*/ 2147483647 w 186"/>
                <a:gd name="T33" fmla="*/ 2147483647 h 182"/>
                <a:gd name="T34" fmla="*/ 2147483647 w 186"/>
                <a:gd name="T35" fmla="*/ 0 h 182"/>
                <a:gd name="T36" fmla="*/ 2147483647 w 186"/>
                <a:gd name="T37" fmla="*/ 2147483647 h 182"/>
                <a:gd name="T38" fmla="*/ 2147483647 w 186"/>
                <a:gd name="T39" fmla="*/ 2147483647 h 182"/>
                <a:gd name="T40" fmla="*/ 2147483647 w 186"/>
                <a:gd name="T41" fmla="*/ 2147483647 h 182"/>
                <a:gd name="T42" fmla="*/ 2147483647 w 186"/>
                <a:gd name="T43" fmla="*/ 2147483647 h 182"/>
                <a:gd name="T44" fmla="*/ 2147483647 w 186"/>
                <a:gd name="T45" fmla="*/ 2147483647 h 182"/>
                <a:gd name="T46" fmla="*/ 2147483647 w 186"/>
                <a:gd name="T47" fmla="*/ 2147483647 h 182"/>
                <a:gd name="T48" fmla="*/ 2147483647 w 186"/>
                <a:gd name="T49" fmla="*/ 2147483647 h 182"/>
                <a:gd name="T50" fmla="*/ 2147483647 w 186"/>
                <a:gd name="T51" fmla="*/ 2147483647 h 182"/>
                <a:gd name="T52" fmla="*/ 2147483647 w 186"/>
                <a:gd name="T53" fmla="*/ 2147483647 h 182"/>
                <a:gd name="T54" fmla="*/ 2147483647 w 186"/>
                <a:gd name="T55" fmla="*/ 2147483647 h 182"/>
                <a:gd name="T56" fmla="*/ 2147483647 w 186"/>
                <a:gd name="T57" fmla="*/ 2147483647 h 182"/>
                <a:gd name="T58" fmla="*/ 2147483647 w 186"/>
                <a:gd name="T59" fmla="*/ 2147483647 h 182"/>
                <a:gd name="T60" fmla="*/ 2147483647 w 186"/>
                <a:gd name="T61" fmla="*/ 2147483647 h 182"/>
                <a:gd name="T62" fmla="*/ 2147483647 w 186"/>
                <a:gd name="T63" fmla="*/ 2147483647 h 182"/>
                <a:gd name="T64" fmla="*/ 2147483647 w 186"/>
                <a:gd name="T65" fmla="*/ 2147483647 h 182"/>
                <a:gd name="T66" fmla="*/ 2147483647 w 186"/>
                <a:gd name="T67" fmla="*/ 2147483647 h 182"/>
                <a:gd name="T68" fmla="*/ 2147483647 w 186"/>
                <a:gd name="T69" fmla="*/ 2147483647 h 182"/>
                <a:gd name="T70" fmla="*/ 2147483647 w 186"/>
                <a:gd name="T71" fmla="*/ 2147483647 h 182"/>
                <a:gd name="T72" fmla="*/ 0 w 186"/>
                <a:gd name="T73" fmla="*/ 2147483647 h 182"/>
                <a:gd name="T74" fmla="*/ 2147483647 w 186"/>
                <a:gd name="T75" fmla="*/ 2147483647 h 182"/>
                <a:gd name="T76" fmla="*/ 2147483647 w 186"/>
                <a:gd name="T77" fmla="*/ 2147483647 h 182"/>
                <a:gd name="T78" fmla="*/ 2147483647 w 186"/>
                <a:gd name="T79" fmla="*/ 2147483647 h 182"/>
                <a:gd name="T80" fmla="*/ 2147483647 w 186"/>
                <a:gd name="T81" fmla="*/ 2147483647 h 182"/>
                <a:gd name="T82" fmla="*/ 2147483647 w 186"/>
                <a:gd name="T83" fmla="*/ 2147483647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6"/>
                <a:gd name="T127" fmla="*/ 0 h 182"/>
                <a:gd name="T128" fmla="*/ 186 w 186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3" name="Freeform 133"/>
            <p:cNvSpPr/>
            <p:nvPr/>
          </p:nvSpPr>
          <p:spPr bwMode="auto">
            <a:xfrm>
              <a:off x="4904191" y="4744190"/>
              <a:ext cx="287124" cy="346463"/>
            </a:xfrm>
            <a:custGeom>
              <a:avLst/>
              <a:gdLst>
                <a:gd name="T0" fmla="*/ 2147483647 w 197"/>
                <a:gd name="T1" fmla="*/ 2147483647 h 220"/>
                <a:gd name="T2" fmla="*/ 2147483647 w 197"/>
                <a:gd name="T3" fmla="*/ 2147483647 h 220"/>
                <a:gd name="T4" fmla="*/ 2147483647 w 197"/>
                <a:gd name="T5" fmla="*/ 2147483647 h 220"/>
                <a:gd name="T6" fmla="*/ 2147483647 w 197"/>
                <a:gd name="T7" fmla="*/ 2147483647 h 220"/>
                <a:gd name="T8" fmla="*/ 2147483647 w 197"/>
                <a:gd name="T9" fmla="*/ 2147483647 h 220"/>
                <a:gd name="T10" fmla="*/ 2147483647 w 197"/>
                <a:gd name="T11" fmla="*/ 2147483647 h 220"/>
                <a:gd name="T12" fmla="*/ 0 w 197"/>
                <a:gd name="T13" fmla="*/ 2147483647 h 220"/>
                <a:gd name="T14" fmla="*/ 2147483647 w 197"/>
                <a:gd name="T15" fmla="*/ 2147483647 h 220"/>
                <a:gd name="T16" fmla="*/ 2147483647 w 197"/>
                <a:gd name="T17" fmla="*/ 2147483647 h 220"/>
                <a:gd name="T18" fmla="*/ 2147483647 w 197"/>
                <a:gd name="T19" fmla="*/ 2147483647 h 220"/>
                <a:gd name="T20" fmla="*/ 2147483647 w 197"/>
                <a:gd name="T21" fmla="*/ 2147483647 h 220"/>
                <a:gd name="T22" fmla="*/ 2147483647 w 197"/>
                <a:gd name="T23" fmla="*/ 2147483647 h 220"/>
                <a:gd name="T24" fmla="*/ 2147483647 w 197"/>
                <a:gd name="T25" fmla="*/ 2147483647 h 220"/>
                <a:gd name="T26" fmla="*/ 2147483647 w 197"/>
                <a:gd name="T27" fmla="*/ 2147483647 h 220"/>
                <a:gd name="T28" fmla="*/ 2147483647 w 197"/>
                <a:gd name="T29" fmla="*/ 2147483647 h 220"/>
                <a:gd name="T30" fmla="*/ 2147483647 w 197"/>
                <a:gd name="T31" fmla="*/ 2147483647 h 220"/>
                <a:gd name="T32" fmla="*/ 2147483647 w 197"/>
                <a:gd name="T33" fmla="*/ 2147483647 h 220"/>
                <a:gd name="T34" fmla="*/ 2147483647 w 197"/>
                <a:gd name="T35" fmla="*/ 0 h 220"/>
                <a:gd name="T36" fmla="*/ 2147483647 w 197"/>
                <a:gd name="T37" fmla="*/ 2147483647 h 220"/>
                <a:gd name="T38" fmla="*/ 2147483647 w 197"/>
                <a:gd name="T39" fmla="*/ 2147483647 h 220"/>
                <a:gd name="T40" fmla="*/ 2147483647 w 197"/>
                <a:gd name="T41" fmla="*/ 2147483647 h 220"/>
                <a:gd name="T42" fmla="*/ 2147483647 w 197"/>
                <a:gd name="T43" fmla="*/ 2147483647 h 220"/>
                <a:gd name="T44" fmla="*/ 2147483647 w 197"/>
                <a:gd name="T45" fmla="*/ 2147483647 h 220"/>
                <a:gd name="T46" fmla="*/ 2147483647 w 197"/>
                <a:gd name="T47" fmla="*/ 2147483647 h 220"/>
                <a:gd name="T48" fmla="*/ 2147483647 w 197"/>
                <a:gd name="T49" fmla="*/ 2147483647 h 220"/>
                <a:gd name="T50" fmla="*/ 2147483647 w 197"/>
                <a:gd name="T51" fmla="*/ 2147483647 h 220"/>
                <a:gd name="T52" fmla="*/ 2147483647 w 197"/>
                <a:gd name="T53" fmla="*/ 2147483647 h 220"/>
                <a:gd name="T54" fmla="*/ 2147483647 w 197"/>
                <a:gd name="T55" fmla="*/ 2147483647 h 220"/>
                <a:gd name="T56" fmla="*/ 2147483647 w 197"/>
                <a:gd name="T57" fmla="*/ 2147483647 h 220"/>
                <a:gd name="T58" fmla="*/ 2147483647 w 197"/>
                <a:gd name="T59" fmla="*/ 2147483647 h 220"/>
                <a:gd name="T60" fmla="*/ 2147483647 w 197"/>
                <a:gd name="T61" fmla="*/ 2147483647 h 220"/>
                <a:gd name="T62" fmla="*/ 2147483647 w 197"/>
                <a:gd name="T63" fmla="*/ 2147483647 h 220"/>
                <a:gd name="T64" fmla="*/ 2147483647 w 197"/>
                <a:gd name="T65" fmla="*/ 2147483647 h 220"/>
                <a:gd name="T66" fmla="*/ 2147483647 w 197"/>
                <a:gd name="T67" fmla="*/ 2147483647 h 220"/>
                <a:gd name="T68" fmla="*/ 2147483647 w 197"/>
                <a:gd name="T69" fmla="*/ 2147483647 h 220"/>
                <a:gd name="T70" fmla="*/ 2147483647 w 197"/>
                <a:gd name="T71" fmla="*/ 2147483647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220"/>
                <a:gd name="T110" fmla="*/ 197 w 197"/>
                <a:gd name="T111" fmla="*/ 220 h 2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4" name="Freeform 134"/>
            <p:cNvSpPr/>
            <p:nvPr/>
          </p:nvSpPr>
          <p:spPr bwMode="auto">
            <a:xfrm>
              <a:off x="5082923" y="5086671"/>
              <a:ext cx="216784" cy="264161"/>
            </a:xfrm>
            <a:custGeom>
              <a:avLst/>
              <a:gdLst>
                <a:gd name="T0" fmla="*/ 2147483647 w 148"/>
                <a:gd name="T1" fmla="*/ 2147483647 h 168"/>
                <a:gd name="T2" fmla="*/ 2147483647 w 148"/>
                <a:gd name="T3" fmla="*/ 2147483647 h 168"/>
                <a:gd name="T4" fmla="*/ 2147483647 w 148"/>
                <a:gd name="T5" fmla="*/ 2147483647 h 168"/>
                <a:gd name="T6" fmla="*/ 2147483647 w 148"/>
                <a:gd name="T7" fmla="*/ 2147483647 h 168"/>
                <a:gd name="T8" fmla="*/ 2147483647 w 148"/>
                <a:gd name="T9" fmla="*/ 2147483647 h 168"/>
                <a:gd name="T10" fmla="*/ 2147483647 w 148"/>
                <a:gd name="T11" fmla="*/ 2147483647 h 168"/>
                <a:gd name="T12" fmla="*/ 2147483647 w 148"/>
                <a:gd name="T13" fmla="*/ 2147483647 h 168"/>
                <a:gd name="T14" fmla="*/ 2147483647 w 148"/>
                <a:gd name="T15" fmla="*/ 2147483647 h 168"/>
                <a:gd name="T16" fmla="*/ 2147483647 w 148"/>
                <a:gd name="T17" fmla="*/ 2147483647 h 168"/>
                <a:gd name="T18" fmla="*/ 2147483647 w 148"/>
                <a:gd name="T19" fmla="*/ 2147483647 h 168"/>
                <a:gd name="T20" fmla="*/ 2147483647 w 148"/>
                <a:gd name="T21" fmla="*/ 2147483647 h 168"/>
                <a:gd name="T22" fmla="*/ 2147483647 w 148"/>
                <a:gd name="T23" fmla="*/ 2147483647 h 168"/>
                <a:gd name="T24" fmla="*/ 2147483647 w 148"/>
                <a:gd name="T25" fmla="*/ 2147483647 h 168"/>
                <a:gd name="T26" fmla="*/ 2147483647 w 148"/>
                <a:gd name="T27" fmla="*/ 2147483647 h 168"/>
                <a:gd name="T28" fmla="*/ 2147483647 w 148"/>
                <a:gd name="T29" fmla="*/ 2147483647 h 168"/>
                <a:gd name="T30" fmla="*/ 2147483647 w 148"/>
                <a:gd name="T31" fmla="*/ 2147483647 h 168"/>
                <a:gd name="T32" fmla="*/ 2147483647 w 148"/>
                <a:gd name="T33" fmla="*/ 2147483647 h 168"/>
                <a:gd name="T34" fmla="*/ 2147483647 w 148"/>
                <a:gd name="T35" fmla="*/ 2147483647 h 168"/>
                <a:gd name="T36" fmla="*/ 2147483647 w 148"/>
                <a:gd name="T37" fmla="*/ 2147483647 h 168"/>
                <a:gd name="T38" fmla="*/ 2147483647 w 148"/>
                <a:gd name="T39" fmla="*/ 2147483647 h 168"/>
                <a:gd name="T40" fmla="*/ 2147483647 w 148"/>
                <a:gd name="T41" fmla="*/ 2147483647 h 168"/>
                <a:gd name="T42" fmla="*/ 2147483647 w 148"/>
                <a:gd name="T43" fmla="*/ 2147483647 h 168"/>
                <a:gd name="T44" fmla="*/ 2147483647 w 148"/>
                <a:gd name="T45" fmla="*/ 2147483647 h 168"/>
                <a:gd name="T46" fmla="*/ 2147483647 w 148"/>
                <a:gd name="T47" fmla="*/ 2147483647 h 168"/>
                <a:gd name="T48" fmla="*/ 2147483647 w 148"/>
                <a:gd name="T49" fmla="*/ 2147483647 h 168"/>
                <a:gd name="T50" fmla="*/ 2147483647 w 148"/>
                <a:gd name="T51" fmla="*/ 2147483647 h 168"/>
                <a:gd name="T52" fmla="*/ 2147483647 w 148"/>
                <a:gd name="T53" fmla="*/ 2147483647 h 168"/>
                <a:gd name="T54" fmla="*/ 2147483647 w 148"/>
                <a:gd name="T55" fmla="*/ 2147483647 h 168"/>
                <a:gd name="T56" fmla="*/ 2147483647 w 148"/>
                <a:gd name="T57" fmla="*/ 2147483647 h 168"/>
                <a:gd name="T58" fmla="*/ 2147483647 w 148"/>
                <a:gd name="T59" fmla="*/ 2147483647 h 168"/>
                <a:gd name="T60" fmla="*/ 2147483647 w 148"/>
                <a:gd name="T61" fmla="*/ 2147483647 h 168"/>
                <a:gd name="T62" fmla="*/ 2147483647 w 148"/>
                <a:gd name="T63" fmla="*/ 2147483647 h 168"/>
                <a:gd name="T64" fmla="*/ 2147483647 w 148"/>
                <a:gd name="T65" fmla="*/ 2147483647 h 168"/>
                <a:gd name="T66" fmla="*/ 2147483647 w 148"/>
                <a:gd name="T67" fmla="*/ 2147483647 h 168"/>
                <a:gd name="T68" fmla="*/ 2147483647 w 148"/>
                <a:gd name="T69" fmla="*/ 2147483647 h 168"/>
                <a:gd name="T70" fmla="*/ 2147483647 w 148"/>
                <a:gd name="T71" fmla="*/ 2147483647 h 168"/>
                <a:gd name="T72" fmla="*/ 2147483647 w 148"/>
                <a:gd name="T73" fmla="*/ 2147483647 h 168"/>
                <a:gd name="T74" fmla="*/ 2147483647 w 148"/>
                <a:gd name="T75" fmla="*/ 2147483647 h 168"/>
                <a:gd name="T76" fmla="*/ 2147483647 w 148"/>
                <a:gd name="T77" fmla="*/ 2147483647 h 168"/>
                <a:gd name="T78" fmla="*/ 2147483647 w 148"/>
                <a:gd name="T79" fmla="*/ 2147483647 h 168"/>
                <a:gd name="T80" fmla="*/ 2147483647 w 148"/>
                <a:gd name="T81" fmla="*/ 2147483647 h 168"/>
                <a:gd name="T82" fmla="*/ 2147483647 w 148"/>
                <a:gd name="T83" fmla="*/ 2147483647 h 168"/>
                <a:gd name="T84" fmla="*/ 2147483647 w 148"/>
                <a:gd name="T85" fmla="*/ 2147483647 h 168"/>
                <a:gd name="T86" fmla="*/ 2147483647 w 148"/>
                <a:gd name="T87" fmla="*/ 2147483647 h 168"/>
                <a:gd name="T88" fmla="*/ 2147483647 w 148"/>
                <a:gd name="T89" fmla="*/ 2147483647 h 168"/>
                <a:gd name="T90" fmla="*/ 0 w 148"/>
                <a:gd name="T91" fmla="*/ 2147483647 h 168"/>
                <a:gd name="T92" fmla="*/ 0 w 148"/>
                <a:gd name="T93" fmla="*/ 2147483647 h 168"/>
                <a:gd name="T94" fmla="*/ 2147483647 w 148"/>
                <a:gd name="T95" fmla="*/ 2147483647 h 168"/>
                <a:gd name="T96" fmla="*/ 2147483647 w 148"/>
                <a:gd name="T97" fmla="*/ 2147483647 h 168"/>
                <a:gd name="T98" fmla="*/ 2147483647 w 148"/>
                <a:gd name="T99" fmla="*/ 2147483647 h 168"/>
                <a:gd name="T100" fmla="*/ 2147483647 w 148"/>
                <a:gd name="T101" fmla="*/ 2147483647 h 168"/>
                <a:gd name="T102" fmla="*/ 2147483647 w 148"/>
                <a:gd name="T103" fmla="*/ 2147483647 h 168"/>
                <a:gd name="T104" fmla="*/ 2147483647 w 148"/>
                <a:gd name="T105" fmla="*/ 2147483647 h 168"/>
                <a:gd name="T106" fmla="*/ 2147483647 w 148"/>
                <a:gd name="T107" fmla="*/ 2147483647 h 168"/>
                <a:gd name="T108" fmla="*/ 2147483647 w 148"/>
                <a:gd name="T109" fmla="*/ 0 h 168"/>
                <a:gd name="T110" fmla="*/ 2147483647 w 148"/>
                <a:gd name="T111" fmla="*/ 0 h 168"/>
                <a:gd name="T112" fmla="*/ 2147483647 w 148"/>
                <a:gd name="T113" fmla="*/ 2147483647 h 168"/>
                <a:gd name="T114" fmla="*/ 2147483647 w 148"/>
                <a:gd name="T115" fmla="*/ 2147483647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8"/>
                <a:gd name="T175" fmla="*/ 0 h 168"/>
                <a:gd name="T176" fmla="*/ 148 w 148"/>
                <a:gd name="T177" fmla="*/ 168 h 1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5" name="Freeform 135"/>
            <p:cNvSpPr/>
            <p:nvPr/>
          </p:nvSpPr>
          <p:spPr bwMode="auto">
            <a:xfrm>
              <a:off x="4242306" y="4092416"/>
              <a:ext cx="118770" cy="131417"/>
            </a:xfrm>
            <a:custGeom>
              <a:avLst/>
              <a:gdLst>
                <a:gd name="T0" fmla="*/ 2147483647 w 82"/>
                <a:gd name="T1" fmla="*/ 2147483647 h 82"/>
                <a:gd name="T2" fmla="*/ 2147483647 w 82"/>
                <a:gd name="T3" fmla="*/ 2147483647 h 82"/>
                <a:gd name="T4" fmla="*/ 2147483647 w 82"/>
                <a:gd name="T5" fmla="*/ 2147483647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2147483647 w 82"/>
                <a:gd name="T11" fmla="*/ 2147483647 h 82"/>
                <a:gd name="T12" fmla="*/ 2147483647 w 82"/>
                <a:gd name="T13" fmla="*/ 2147483647 h 82"/>
                <a:gd name="T14" fmla="*/ 2147483647 w 82"/>
                <a:gd name="T15" fmla="*/ 2147483647 h 82"/>
                <a:gd name="T16" fmla="*/ 2147483647 w 82"/>
                <a:gd name="T17" fmla="*/ 2147483647 h 82"/>
                <a:gd name="T18" fmla="*/ 2147483647 w 82"/>
                <a:gd name="T19" fmla="*/ 2147483647 h 82"/>
                <a:gd name="T20" fmla="*/ 2147483647 w 82"/>
                <a:gd name="T21" fmla="*/ 2147483647 h 82"/>
                <a:gd name="T22" fmla="*/ 2147483647 w 82"/>
                <a:gd name="T23" fmla="*/ 2147483647 h 82"/>
                <a:gd name="T24" fmla="*/ 2147483647 w 82"/>
                <a:gd name="T25" fmla="*/ 2147483647 h 82"/>
                <a:gd name="T26" fmla="*/ 2147483647 w 82"/>
                <a:gd name="T27" fmla="*/ 2147483647 h 82"/>
                <a:gd name="T28" fmla="*/ 2147483647 w 82"/>
                <a:gd name="T29" fmla="*/ 2147483647 h 82"/>
                <a:gd name="T30" fmla="*/ 2147483647 w 82"/>
                <a:gd name="T31" fmla="*/ 2147483647 h 82"/>
                <a:gd name="T32" fmla="*/ 2147483647 w 82"/>
                <a:gd name="T33" fmla="*/ 2147483647 h 82"/>
                <a:gd name="T34" fmla="*/ 2147483647 w 82"/>
                <a:gd name="T35" fmla="*/ 2147483647 h 82"/>
                <a:gd name="T36" fmla="*/ 2147483647 w 82"/>
                <a:gd name="T37" fmla="*/ 2147483647 h 82"/>
                <a:gd name="T38" fmla="*/ 2147483647 w 82"/>
                <a:gd name="T39" fmla="*/ 2147483647 h 82"/>
                <a:gd name="T40" fmla="*/ 2147483647 w 82"/>
                <a:gd name="T41" fmla="*/ 2147483647 h 82"/>
                <a:gd name="T42" fmla="*/ 2147483647 w 82"/>
                <a:gd name="T43" fmla="*/ 2147483647 h 82"/>
                <a:gd name="T44" fmla="*/ 2147483647 w 82"/>
                <a:gd name="T45" fmla="*/ 2147483647 h 82"/>
                <a:gd name="T46" fmla="*/ 2147483647 w 82"/>
                <a:gd name="T47" fmla="*/ 2147483647 h 82"/>
                <a:gd name="T48" fmla="*/ 0 w 82"/>
                <a:gd name="T49" fmla="*/ 2147483647 h 82"/>
                <a:gd name="T50" fmla="*/ 2147483647 w 82"/>
                <a:gd name="T51" fmla="*/ 2147483647 h 82"/>
                <a:gd name="T52" fmla="*/ 2147483647 w 82"/>
                <a:gd name="T53" fmla="*/ 2147483647 h 82"/>
                <a:gd name="T54" fmla="*/ 2147483647 w 82"/>
                <a:gd name="T55" fmla="*/ 2147483647 h 82"/>
                <a:gd name="T56" fmla="*/ 2147483647 w 82"/>
                <a:gd name="T57" fmla="*/ 2147483647 h 82"/>
                <a:gd name="T58" fmla="*/ 2147483647 w 82"/>
                <a:gd name="T59" fmla="*/ 2147483647 h 82"/>
                <a:gd name="T60" fmla="*/ 2147483647 w 82"/>
                <a:gd name="T61" fmla="*/ 2147483647 h 82"/>
                <a:gd name="T62" fmla="*/ 2147483647 w 82"/>
                <a:gd name="T63" fmla="*/ 2147483647 h 82"/>
                <a:gd name="T64" fmla="*/ 2147483647 w 82"/>
                <a:gd name="T65" fmla="*/ 0 h 82"/>
                <a:gd name="T66" fmla="*/ 2147483647 w 82"/>
                <a:gd name="T67" fmla="*/ 0 h 82"/>
                <a:gd name="T68" fmla="*/ 2147483647 w 82"/>
                <a:gd name="T69" fmla="*/ 2147483647 h 82"/>
                <a:gd name="T70" fmla="*/ 2147483647 w 82"/>
                <a:gd name="T71" fmla="*/ 2147483647 h 82"/>
                <a:gd name="T72" fmla="*/ 2147483647 w 82"/>
                <a:gd name="T73" fmla="*/ 2147483647 h 82"/>
                <a:gd name="T74" fmla="*/ 2147483647 w 82"/>
                <a:gd name="T75" fmla="*/ 2147483647 h 82"/>
                <a:gd name="T76" fmla="*/ 2147483647 w 82"/>
                <a:gd name="T77" fmla="*/ 2147483647 h 82"/>
                <a:gd name="T78" fmla="*/ 2147483647 w 82"/>
                <a:gd name="T79" fmla="*/ 2147483647 h 82"/>
                <a:gd name="T80" fmla="*/ 2147483647 w 82"/>
                <a:gd name="T81" fmla="*/ 2147483647 h 82"/>
                <a:gd name="T82" fmla="*/ 2147483647 w 82"/>
                <a:gd name="T83" fmla="*/ 2147483647 h 82"/>
                <a:gd name="T84" fmla="*/ 2147483647 w 82"/>
                <a:gd name="T85" fmla="*/ 2147483647 h 82"/>
                <a:gd name="T86" fmla="*/ 2147483647 w 82"/>
                <a:gd name="T87" fmla="*/ 2147483647 h 82"/>
                <a:gd name="T88" fmla="*/ 2147483647 w 82"/>
                <a:gd name="T89" fmla="*/ 2147483647 h 82"/>
                <a:gd name="T90" fmla="*/ 2147483647 w 82"/>
                <a:gd name="T91" fmla="*/ 2147483647 h 82"/>
                <a:gd name="T92" fmla="*/ 2147483647 w 82"/>
                <a:gd name="T93" fmla="*/ 2147483647 h 82"/>
                <a:gd name="T94" fmla="*/ 2147483647 w 82"/>
                <a:gd name="T95" fmla="*/ 2147483647 h 82"/>
                <a:gd name="T96" fmla="*/ 2147483647 w 82"/>
                <a:gd name="T97" fmla="*/ 2147483647 h 82"/>
                <a:gd name="T98" fmla="*/ 2147483647 w 82"/>
                <a:gd name="T99" fmla="*/ 2147483647 h 82"/>
                <a:gd name="T100" fmla="*/ 2147483647 w 82"/>
                <a:gd name="T101" fmla="*/ 2147483647 h 82"/>
                <a:gd name="T102" fmla="*/ 2147483647 w 82"/>
                <a:gd name="T103" fmla="*/ 2147483647 h 82"/>
                <a:gd name="T104" fmla="*/ 2147483647 w 82"/>
                <a:gd name="T105" fmla="*/ 2147483647 h 82"/>
                <a:gd name="T106" fmla="*/ 2147483647 w 82"/>
                <a:gd name="T107" fmla="*/ 2147483647 h 82"/>
                <a:gd name="T108" fmla="*/ 2147483647 w 82"/>
                <a:gd name="T109" fmla="*/ 2147483647 h 82"/>
                <a:gd name="T110" fmla="*/ 2147483647 w 82"/>
                <a:gd name="T111" fmla="*/ 2147483647 h 82"/>
                <a:gd name="T112" fmla="*/ 2147483647 w 82"/>
                <a:gd name="T113" fmla="*/ 2147483647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2"/>
                <a:gd name="T172" fmla="*/ 0 h 82"/>
                <a:gd name="T173" fmla="*/ 82 w 82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6" name="Freeform 136"/>
            <p:cNvSpPr/>
            <p:nvPr/>
          </p:nvSpPr>
          <p:spPr bwMode="auto">
            <a:xfrm>
              <a:off x="4250377" y="4210559"/>
              <a:ext cx="65727" cy="37169"/>
            </a:xfrm>
            <a:custGeom>
              <a:avLst/>
              <a:gdLst>
                <a:gd name="T0" fmla="*/ 0 w 44"/>
                <a:gd name="T1" fmla="*/ 2147483647 h 24"/>
                <a:gd name="T2" fmla="*/ 2147483647 w 44"/>
                <a:gd name="T3" fmla="*/ 2147483647 h 24"/>
                <a:gd name="T4" fmla="*/ 2147483647 w 44"/>
                <a:gd name="T5" fmla="*/ 2147483647 h 24"/>
                <a:gd name="T6" fmla="*/ 2147483647 w 44"/>
                <a:gd name="T7" fmla="*/ 0 h 24"/>
                <a:gd name="T8" fmla="*/ 2147483647 w 44"/>
                <a:gd name="T9" fmla="*/ 0 h 24"/>
                <a:gd name="T10" fmla="*/ 2147483647 w 44"/>
                <a:gd name="T11" fmla="*/ 2147483647 h 24"/>
                <a:gd name="T12" fmla="*/ 2147483647 w 44"/>
                <a:gd name="T13" fmla="*/ 2147483647 h 24"/>
                <a:gd name="T14" fmla="*/ 2147483647 w 44"/>
                <a:gd name="T15" fmla="*/ 2147483647 h 24"/>
                <a:gd name="T16" fmla="*/ 2147483647 w 44"/>
                <a:gd name="T17" fmla="*/ 2147483647 h 24"/>
                <a:gd name="T18" fmla="*/ 2147483647 w 44"/>
                <a:gd name="T19" fmla="*/ 2147483647 h 24"/>
                <a:gd name="T20" fmla="*/ 2147483647 w 44"/>
                <a:gd name="T21" fmla="*/ 2147483647 h 24"/>
                <a:gd name="T22" fmla="*/ 2147483647 w 44"/>
                <a:gd name="T23" fmla="*/ 2147483647 h 24"/>
                <a:gd name="T24" fmla="*/ 2147483647 w 44"/>
                <a:gd name="T25" fmla="*/ 2147483647 h 24"/>
                <a:gd name="T26" fmla="*/ 2147483647 w 44"/>
                <a:gd name="T27" fmla="*/ 2147483647 h 24"/>
                <a:gd name="T28" fmla="*/ 2147483647 w 44"/>
                <a:gd name="T29" fmla="*/ 2147483647 h 24"/>
                <a:gd name="T30" fmla="*/ 2147483647 w 44"/>
                <a:gd name="T31" fmla="*/ 2147483647 h 24"/>
                <a:gd name="T32" fmla="*/ 2147483647 w 44"/>
                <a:gd name="T33" fmla="*/ 2147483647 h 24"/>
                <a:gd name="T34" fmla="*/ 2147483647 w 44"/>
                <a:gd name="T35" fmla="*/ 2147483647 h 24"/>
                <a:gd name="T36" fmla="*/ 2147483647 w 44"/>
                <a:gd name="T37" fmla="*/ 2147483647 h 24"/>
                <a:gd name="T38" fmla="*/ 0 w 44"/>
                <a:gd name="T39" fmla="*/ 214748364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24"/>
                <a:gd name="T62" fmla="*/ 44 w 44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7" name="Freeform 137"/>
            <p:cNvSpPr/>
            <p:nvPr/>
          </p:nvSpPr>
          <p:spPr bwMode="auto">
            <a:xfrm>
              <a:off x="4288430" y="4210559"/>
              <a:ext cx="161435" cy="150001"/>
            </a:xfrm>
            <a:custGeom>
              <a:avLst/>
              <a:gdLst>
                <a:gd name="T0" fmla="*/ 2147483647 w 110"/>
                <a:gd name="T1" fmla="*/ 2147483647 h 96"/>
                <a:gd name="T2" fmla="*/ 2147483647 w 110"/>
                <a:gd name="T3" fmla="*/ 2147483647 h 96"/>
                <a:gd name="T4" fmla="*/ 2147483647 w 110"/>
                <a:gd name="T5" fmla="*/ 2147483647 h 96"/>
                <a:gd name="T6" fmla="*/ 2147483647 w 110"/>
                <a:gd name="T7" fmla="*/ 2147483647 h 96"/>
                <a:gd name="T8" fmla="*/ 2147483647 w 110"/>
                <a:gd name="T9" fmla="*/ 2147483647 h 96"/>
                <a:gd name="T10" fmla="*/ 2147483647 w 110"/>
                <a:gd name="T11" fmla="*/ 2147483647 h 96"/>
                <a:gd name="T12" fmla="*/ 2147483647 w 110"/>
                <a:gd name="T13" fmla="*/ 2147483647 h 96"/>
                <a:gd name="T14" fmla="*/ 2147483647 w 110"/>
                <a:gd name="T15" fmla="*/ 2147483647 h 96"/>
                <a:gd name="T16" fmla="*/ 2147483647 w 110"/>
                <a:gd name="T17" fmla="*/ 2147483647 h 96"/>
                <a:gd name="T18" fmla="*/ 2147483647 w 110"/>
                <a:gd name="T19" fmla="*/ 2147483647 h 96"/>
                <a:gd name="T20" fmla="*/ 2147483647 w 110"/>
                <a:gd name="T21" fmla="*/ 2147483647 h 96"/>
                <a:gd name="T22" fmla="*/ 2147483647 w 110"/>
                <a:gd name="T23" fmla="*/ 2147483647 h 96"/>
                <a:gd name="T24" fmla="*/ 2147483647 w 110"/>
                <a:gd name="T25" fmla="*/ 2147483647 h 96"/>
                <a:gd name="T26" fmla="*/ 2147483647 w 110"/>
                <a:gd name="T27" fmla="*/ 2147483647 h 96"/>
                <a:gd name="T28" fmla="*/ 2147483647 w 110"/>
                <a:gd name="T29" fmla="*/ 2147483647 h 96"/>
                <a:gd name="T30" fmla="*/ 2147483647 w 110"/>
                <a:gd name="T31" fmla="*/ 2147483647 h 96"/>
                <a:gd name="T32" fmla="*/ 2147483647 w 110"/>
                <a:gd name="T33" fmla="*/ 2147483647 h 96"/>
                <a:gd name="T34" fmla="*/ 2147483647 w 110"/>
                <a:gd name="T35" fmla="*/ 2147483647 h 96"/>
                <a:gd name="T36" fmla="*/ 2147483647 w 110"/>
                <a:gd name="T37" fmla="*/ 2147483647 h 96"/>
                <a:gd name="T38" fmla="*/ 2147483647 w 110"/>
                <a:gd name="T39" fmla="*/ 2147483647 h 96"/>
                <a:gd name="T40" fmla="*/ 2147483647 w 110"/>
                <a:gd name="T41" fmla="*/ 2147483647 h 96"/>
                <a:gd name="T42" fmla="*/ 2147483647 w 110"/>
                <a:gd name="T43" fmla="*/ 2147483647 h 96"/>
                <a:gd name="T44" fmla="*/ 2147483647 w 110"/>
                <a:gd name="T45" fmla="*/ 2147483647 h 96"/>
                <a:gd name="T46" fmla="*/ 2147483647 w 110"/>
                <a:gd name="T47" fmla="*/ 2147483647 h 96"/>
                <a:gd name="T48" fmla="*/ 2147483647 w 110"/>
                <a:gd name="T49" fmla="*/ 2147483647 h 96"/>
                <a:gd name="T50" fmla="*/ 2147483647 w 110"/>
                <a:gd name="T51" fmla="*/ 2147483647 h 96"/>
                <a:gd name="T52" fmla="*/ 2147483647 w 110"/>
                <a:gd name="T53" fmla="*/ 2147483647 h 96"/>
                <a:gd name="T54" fmla="*/ 2147483647 w 110"/>
                <a:gd name="T55" fmla="*/ 2147483647 h 96"/>
                <a:gd name="T56" fmla="*/ 2147483647 w 110"/>
                <a:gd name="T57" fmla="*/ 2147483647 h 96"/>
                <a:gd name="T58" fmla="*/ 2147483647 w 110"/>
                <a:gd name="T59" fmla="*/ 2147483647 h 96"/>
                <a:gd name="T60" fmla="*/ 2147483647 w 110"/>
                <a:gd name="T61" fmla="*/ 2147483647 h 96"/>
                <a:gd name="T62" fmla="*/ 2147483647 w 110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96"/>
                <a:gd name="T98" fmla="*/ 110 w 110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8" name="Freeform 138"/>
            <p:cNvSpPr/>
            <p:nvPr/>
          </p:nvSpPr>
          <p:spPr bwMode="auto">
            <a:xfrm>
              <a:off x="4329942" y="4282241"/>
              <a:ext cx="62268" cy="88938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0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0 h 56"/>
                <a:gd name="T20" fmla="*/ 2147483647 w 42"/>
                <a:gd name="T21" fmla="*/ 2147483647 h 56"/>
                <a:gd name="T22" fmla="*/ 2147483647 w 42"/>
                <a:gd name="T23" fmla="*/ 2147483647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2147483647 w 42"/>
                <a:gd name="T29" fmla="*/ 2147483647 h 56"/>
                <a:gd name="T30" fmla="*/ 2147483647 w 42"/>
                <a:gd name="T31" fmla="*/ 2147483647 h 56"/>
                <a:gd name="T32" fmla="*/ 2147483647 w 42"/>
                <a:gd name="T33" fmla="*/ 2147483647 h 56"/>
                <a:gd name="T34" fmla="*/ 2147483647 w 42"/>
                <a:gd name="T35" fmla="*/ 2147483647 h 56"/>
                <a:gd name="T36" fmla="*/ 2147483647 w 42"/>
                <a:gd name="T37" fmla="*/ 2147483647 h 56"/>
                <a:gd name="T38" fmla="*/ 2147483647 w 42"/>
                <a:gd name="T39" fmla="*/ 2147483647 h 56"/>
                <a:gd name="T40" fmla="*/ 2147483647 w 42"/>
                <a:gd name="T41" fmla="*/ 2147483647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6"/>
                <a:gd name="T65" fmla="*/ 42 w 42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19" name="Freeform 139"/>
            <p:cNvSpPr/>
            <p:nvPr/>
          </p:nvSpPr>
          <p:spPr bwMode="auto">
            <a:xfrm>
              <a:off x="4364536" y="4328702"/>
              <a:ext cx="93402" cy="111506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0 w 64"/>
                <a:gd name="T11" fmla="*/ 2147483647 h 72"/>
                <a:gd name="T12" fmla="*/ 2147483647 w 64"/>
                <a:gd name="T13" fmla="*/ 2147483647 h 72"/>
                <a:gd name="T14" fmla="*/ 2147483647 w 64"/>
                <a:gd name="T15" fmla="*/ 2147483647 h 72"/>
                <a:gd name="T16" fmla="*/ 2147483647 w 64"/>
                <a:gd name="T17" fmla="*/ 2147483647 h 72"/>
                <a:gd name="T18" fmla="*/ 2147483647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2147483647 w 64"/>
                <a:gd name="T27" fmla="*/ 0 h 72"/>
                <a:gd name="T28" fmla="*/ 2147483647 w 64"/>
                <a:gd name="T29" fmla="*/ 2147483647 h 72"/>
                <a:gd name="T30" fmla="*/ 2147483647 w 64"/>
                <a:gd name="T31" fmla="*/ 2147483647 h 72"/>
                <a:gd name="T32" fmla="*/ 2147483647 w 64"/>
                <a:gd name="T33" fmla="*/ 2147483647 h 72"/>
                <a:gd name="T34" fmla="*/ 2147483647 w 64"/>
                <a:gd name="T35" fmla="*/ 2147483647 h 72"/>
                <a:gd name="T36" fmla="*/ 2147483647 w 64"/>
                <a:gd name="T37" fmla="*/ 2147483647 h 72"/>
                <a:gd name="T38" fmla="*/ 2147483647 w 64"/>
                <a:gd name="T39" fmla="*/ 2147483647 h 72"/>
                <a:gd name="T40" fmla="*/ 2147483647 w 64"/>
                <a:gd name="T41" fmla="*/ 2147483647 h 72"/>
                <a:gd name="T42" fmla="*/ 2147483647 w 64"/>
                <a:gd name="T43" fmla="*/ 2147483647 h 72"/>
                <a:gd name="T44" fmla="*/ 2147483647 w 64"/>
                <a:gd name="T45" fmla="*/ 2147483647 h 72"/>
                <a:gd name="T46" fmla="*/ 2147483647 w 64"/>
                <a:gd name="T47" fmla="*/ 2147483647 h 72"/>
                <a:gd name="T48" fmla="*/ 2147483647 w 64"/>
                <a:gd name="T49" fmla="*/ 2147483647 h 72"/>
                <a:gd name="T50" fmla="*/ 2147483647 w 64"/>
                <a:gd name="T51" fmla="*/ 2147483647 h 72"/>
                <a:gd name="T52" fmla="*/ 2147483647 w 64"/>
                <a:gd name="T53" fmla="*/ 2147483647 h 72"/>
                <a:gd name="T54" fmla="*/ 2147483647 w 64"/>
                <a:gd name="T55" fmla="*/ 2147483647 h 72"/>
                <a:gd name="T56" fmla="*/ 2147483647 w 64"/>
                <a:gd name="T57" fmla="*/ 2147483647 h 72"/>
                <a:gd name="T58" fmla="*/ 2147483647 w 64"/>
                <a:gd name="T59" fmla="*/ 2147483647 h 72"/>
                <a:gd name="T60" fmla="*/ 2147483647 w 64"/>
                <a:gd name="T61" fmla="*/ 2147483647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4"/>
                <a:gd name="T94" fmla="*/ 0 h 72"/>
                <a:gd name="T95" fmla="*/ 64 w 64"/>
                <a:gd name="T96" fmla="*/ 72 h 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0" name="Freeform 140"/>
            <p:cNvSpPr/>
            <p:nvPr/>
          </p:nvSpPr>
          <p:spPr bwMode="auto">
            <a:xfrm>
              <a:off x="4499449" y="4138877"/>
              <a:ext cx="177579" cy="156638"/>
            </a:xfrm>
            <a:custGeom>
              <a:avLst/>
              <a:gdLst>
                <a:gd name="T0" fmla="*/ 2147483647 w 122"/>
                <a:gd name="T1" fmla="*/ 2147483647 h 98"/>
                <a:gd name="T2" fmla="*/ 2147483647 w 122"/>
                <a:gd name="T3" fmla="*/ 2147483647 h 98"/>
                <a:gd name="T4" fmla="*/ 2147483647 w 122"/>
                <a:gd name="T5" fmla="*/ 2147483647 h 98"/>
                <a:gd name="T6" fmla="*/ 2147483647 w 122"/>
                <a:gd name="T7" fmla="*/ 2147483647 h 98"/>
                <a:gd name="T8" fmla="*/ 2147483647 w 122"/>
                <a:gd name="T9" fmla="*/ 2147483647 h 98"/>
                <a:gd name="T10" fmla="*/ 2147483647 w 122"/>
                <a:gd name="T11" fmla="*/ 2147483647 h 98"/>
                <a:gd name="T12" fmla="*/ 2147483647 w 122"/>
                <a:gd name="T13" fmla="*/ 2147483647 h 98"/>
                <a:gd name="T14" fmla="*/ 2147483647 w 122"/>
                <a:gd name="T15" fmla="*/ 2147483647 h 98"/>
                <a:gd name="T16" fmla="*/ 2147483647 w 122"/>
                <a:gd name="T17" fmla="*/ 2147483647 h 98"/>
                <a:gd name="T18" fmla="*/ 2147483647 w 122"/>
                <a:gd name="T19" fmla="*/ 2147483647 h 98"/>
                <a:gd name="T20" fmla="*/ 2147483647 w 122"/>
                <a:gd name="T21" fmla="*/ 2147483647 h 98"/>
                <a:gd name="T22" fmla="*/ 2147483647 w 122"/>
                <a:gd name="T23" fmla="*/ 2147483647 h 98"/>
                <a:gd name="T24" fmla="*/ 2147483647 w 122"/>
                <a:gd name="T25" fmla="*/ 0 h 98"/>
                <a:gd name="T26" fmla="*/ 2147483647 w 122"/>
                <a:gd name="T27" fmla="*/ 2147483647 h 98"/>
                <a:gd name="T28" fmla="*/ 2147483647 w 122"/>
                <a:gd name="T29" fmla="*/ 2147483647 h 98"/>
                <a:gd name="T30" fmla="*/ 2147483647 w 122"/>
                <a:gd name="T31" fmla="*/ 2147483647 h 98"/>
                <a:gd name="T32" fmla="*/ 2147483647 w 122"/>
                <a:gd name="T33" fmla="*/ 2147483647 h 98"/>
                <a:gd name="T34" fmla="*/ 2147483647 w 122"/>
                <a:gd name="T35" fmla="*/ 2147483647 h 98"/>
                <a:gd name="T36" fmla="*/ 2147483647 w 122"/>
                <a:gd name="T37" fmla="*/ 2147483647 h 98"/>
                <a:gd name="T38" fmla="*/ 2147483647 w 122"/>
                <a:gd name="T39" fmla="*/ 2147483647 h 98"/>
                <a:gd name="T40" fmla="*/ 2147483647 w 122"/>
                <a:gd name="T41" fmla="*/ 2147483647 h 98"/>
                <a:gd name="T42" fmla="*/ 2147483647 w 122"/>
                <a:gd name="T43" fmla="*/ 2147483647 h 98"/>
                <a:gd name="T44" fmla="*/ 2147483647 w 122"/>
                <a:gd name="T45" fmla="*/ 2147483647 h 98"/>
                <a:gd name="T46" fmla="*/ 2147483647 w 122"/>
                <a:gd name="T47" fmla="*/ 2147483647 h 98"/>
                <a:gd name="T48" fmla="*/ 2147483647 w 122"/>
                <a:gd name="T49" fmla="*/ 2147483647 h 98"/>
                <a:gd name="T50" fmla="*/ 2147483647 w 122"/>
                <a:gd name="T51" fmla="*/ 2147483647 h 98"/>
                <a:gd name="T52" fmla="*/ 2147483647 w 122"/>
                <a:gd name="T53" fmla="*/ 2147483647 h 98"/>
                <a:gd name="T54" fmla="*/ 2147483647 w 122"/>
                <a:gd name="T55" fmla="*/ 2147483647 h 98"/>
                <a:gd name="T56" fmla="*/ 2147483647 w 122"/>
                <a:gd name="T57" fmla="*/ 2147483647 h 98"/>
                <a:gd name="T58" fmla="*/ 2147483647 w 122"/>
                <a:gd name="T59" fmla="*/ 2147483647 h 98"/>
                <a:gd name="T60" fmla="*/ 0 w 122"/>
                <a:gd name="T61" fmla="*/ 2147483647 h 98"/>
                <a:gd name="T62" fmla="*/ 2147483647 w 122"/>
                <a:gd name="T63" fmla="*/ 2147483647 h 98"/>
                <a:gd name="T64" fmla="*/ 2147483647 w 122"/>
                <a:gd name="T65" fmla="*/ 2147483647 h 98"/>
                <a:gd name="T66" fmla="*/ 2147483647 w 122"/>
                <a:gd name="T67" fmla="*/ 2147483647 h 98"/>
                <a:gd name="T68" fmla="*/ 2147483647 w 122"/>
                <a:gd name="T69" fmla="*/ 2147483647 h 98"/>
                <a:gd name="T70" fmla="*/ 2147483647 w 122"/>
                <a:gd name="T71" fmla="*/ 2147483647 h 98"/>
                <a:gd name="T72" fmla="*/ 2147483647 w 122"/>
                <a:gd name="T73" fmla="*/ 2147483647 h 98"/>
                <a:gd name="T74" fmla="*/ 2147483647 w 122"/>
                <a:gd name="T75" fmla="*/ 2147483647 h 98"/>
                <a:gd name="T76" fmla="*/ 2147483647 w 122"/>
                <a:gd name="T77" fmla="*/ 2147483647 h 98"/>
                <a:gd name="T78" fmla="*/ 2147483647 w 122"/>
                <a:gd name="T79" fmla="*/ 2147483647 h 98"/>
                <a:gd name="T80" fmla="*/ 2147483647 w 122"/>
                <a:gd name="T81" fmla="*/ 2147483647 h 98"/>
                <a:gd name="T82" fmla="*/ 2147483647 w 122"/>
                <a:gd name="T83" fmla="*/ 2147483647 h 98"/>
                <a:gd name="T84" fmla="*/ 2147483647 w 122"/>
                <a:gd name="T85" fmla="*/ 2147483647 h 98"/>
                <a:gd name="T86" fmla="*/ 2147483647 w 122"/>
                <a:gd name="T87" fmla="*/ 2147483647 h 98"/>
                <a:gd name="T88" fmla="*/ 2147483647 w 122"/>
                <a:gd name="T89" fmla="*/ 2147483647 h 98"/>
                <a:gd name="T90" fmla="*/ 2147483647 w 122"/>
                <a:gd name="T91" fmla="*/ 2147483647 h 98"/>
                <a:gd name="T92" fmla="*/ 2147483647 w 122"/>
                <a:gd name="T93" fmla="*/ 2147483647 h 98"/>
                <a:gd name="T94" fmla="*/ 2147483647 w 122"/>
                <a:gd name="T95" fmla="*/ 2147483647 h 98"/>
                <a:gd name="T96" fmla="*/ 2147483647 w 122"/>
                <a:gd name="T97" fmla="*/ 2147483647 h 98"/>
                <a:gd name="T98" fmla="*/ 2147483647 w 122"/>
                <a:gd name="T99" fmla="*/ 2147483647 h 98"/>
                <a:gd name="T100" fmla="*/ 2147483647 w 122"/>
                <a:gd name="T101" fmla="*/ 2147483647 h 98"/>
                <a:gd name="T102" fmla="*/ 2147483647 w 122"/>
                <a:gd name="T103" fmla="*/ 2147483647 h 98"/>
                <a:gd name="T104" fmla="*/ 2147483647 w 122"/>
                <a:gd name="T105" fmla="*/ 2147483647 h 98"/>
                <a:gd name="T106" fmla="*/ 2147483647 w 122"/>
                <a:gd name="T107" fmla="*/ 2147483647 h 98"/>
                <a:gd name="T108" fmla="*/ 2147483647 w 122"/>
                <a:gd name="T109" fmla="*/ 2147483647 h 98"/>
                <a:gd name="T110" fmla="*/ 2147483647 w 122"/>
                <a:gd name="T111" fmla="*/ 2147483647 h 98"/>
                <a:gd name="T112" fmla="*/ 2147483647 w 122"/>
                <a:gd name="T113" fmla="*/ 2147483647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"/>
                <a:gd name="T172" fmla="*/ 0 h 98"/>
                <a:gd name="T173" fmla="*/ 122 w 122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1" name="Freeform 141"/>
            <p:cNvSpPr/>
            <p:nvPr/>
          </p:nvSpPr>
          <p:spPr bwMode="auto">
            <a:xfrm>
              <a:off x="4439488" y="4266311"/>
              <a:ext cx="129148" cy="173895"/>
            </a:xfrm>
            <a:custGeom>
              <a:avLst/>
              <a:gdLst>
                <a:gd name="T0" fmla="*/ 2147483647 w 90"/>
                <a:gd name="T1" fmla="*/ 2147483647 h 110"/>
                <a:gd name="T2" fmla="*/ 2147483647 w 90"/>
                <a:gd name="T3" fmla="*/ 2147483647 h 110"/>
                <a:gd name="T4" fmla="*/ 0 w 90"/>
                <a:gd name="T5" fmla="*/ 2147483647 h 110"/>
                <a:gd name="T6" fmla="*/ 2147483647 w 90"/>
                <a:gd name="T7" fmla="*/ 2147483647 h 110"/>
                <a:gd name="T8" fmla="*/ 2147483647 w 90"/>
                <a:gd name="T9" fmla="*/ 2147483647 h 110"/>
                <a:gd name="T10" fmla="*/ 2147483647 w 90"/>
                <a:gd name="T11" fmla="*/ 2147483647 h 110"/>
                <a:gd name="T12" fmla="*/ 2147483647 w 90"/>
                <a:gd name="T13" fmla="*/ 2147483647 h 110"/>
                <a:gd name="T14" fmla="*/ 2147483647 w 90"/>
                <a:gd name="T15" fmla="*/ 2147483647 h 110"/>
                <a:gd name="T16" fmla="*/ 2147483647 w 90"/>
                <a:gd name="T17" fmla="*/ 2147483647 h 110"/>
                <a:gd name="T18" fmla="*/ 2147483647 w 90"/>
                <a:gd name="T19" fmla="*/ 0 h 110"/>
                <a:gd name="T20" fmla="*/ 2147483647 w 90"/>
                <a:gd name="T21" fmla="*/ 2147483647 h 110"/>
                <a:gd name="T22" fmla="*/ 2147483647 w 90"/>
                <a:gd name="T23" fmla="*/ 2147483647 h 110"/>
                <a:gd name="T24" fmla="*/ 2147483647 w 90"/>
                <a:gd name="T25" fmla="*/ 2147483647 h 110"/>
                <a:gd name="T26" fmla="*/ 2147483647 w 90"/>
                <a:gd name="T27" fmla="*/ 2147483647 h 110"/>
                <a:gd name="T28" fmla="*/ 2147483647 w 90"/>
                <a:gd name="T29" fmla="*/ 2147483647 h 110"/>
                <a:gd name="T30" fmla="*/ 2147483647 w 90"/>
                <a:gd name="T31" fmla="*/ 2147483647 h 110"/>
                <a:gd name="T32" fmla="*/ 2147483647 w 90"/>
                <a:gd name="T33" fmla="*/ 2147483647 h 110"/>
                <a:gd name="T34" fmla="*/ 2147483647 w 90"/>
                <a:gd name="T35" fmla="*/ 2147483647 h 110"/>
                <a:gd name="T36" fmla="*/ 2147483647 w 90"/>
                <a:gd name="T37" fmla="*/ 2147483647 h 110"/>
                <a:gd name="T38" fmla="*/ 2147483647 w 90"/>
                <a:gd name="T39" fmla="*/ 2147483647 h 110"/>
                <a:gd name="T40" fmla="*/ 2147483647 w 90"/>
                <a:gd name="T41" fmla="*/ 2147483647 h 110"/>
                <a:gd name="T42" fmla="*/ 2147483647 w 90"/>
                <a:gd name="T43" fmla="*/ 2147483647 h 110"/>
                <a:gd name="T44" fmla="*/ 2147483647 w 90"/>
                <a:gd name="T45" fmla="*/ 2147483647 h 110"/>
                <a:gd name="T46" fmla="*/ 2147483647 w 90"/>
                <a:gd name="T47" fmla="*/ 2147483647 h 110"/>
                <a:gd name="T48" fmla="*/ 2147483647 w 90"/>
                <a:gd name="T49" fmla="*/ 2147483647 h 110"/>
                <a:gd name="T50" fmla="*/ 2147483647 w 90"/>
                <a:gd name="T51" fmla="*/ 2147483647 h 110"/>
                <a:gd name="T52" fmla="*/ 2147483647 w 90"/>
                <a:gd name="T53" fmla="*/ 2147483647 h 110"/>
                <a:gd name="T54" fmla="*/ 2147483647 w 90"/>
                <a:gd name="T55" fmla="*/ 2147483647 h 110"/>
                <a:gd name="T56" fmla="*/ 0 w 90"/>
                <a:gd name="T57" fmla="*/ 2147483647 h 110"/>
                <a:gd name="T58" fmla="*/ 0 w 90"/>
                <a:gd name="T59" fmla="*/ 2147483647 h 110"/>
                <a:gd name="T60" fmla="*/ 0 w 90"/>
                <a:gd name="T61" fmla="*/ 2147483647 h 110"/>
                <a:gd name="T62" fmla="*/ 2147483647 w 90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110"/>
                <a:gd name="T98" fmla="*/ 90 w 90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2" name="Freeform 142"/>
            <p:cNvSpPr/>
            <p:nvPr/>
          </p:nvSpPr>
          <p:spPr bwMode="auto">
            <a:xfrm>
              <a:off x="4554799" y="4254364"/>
              <a:ext cx="102627" cy="176550"/>
            </a:xfrm>
            <a:custGeom>
              <a:avLst/>
              <a:gdLst>
                <a:gd name="T0" fmla="*/ 2147483647 w 70"/>
                <a:gd name="T1" fmla="*/ 2147483647 h 112"/>
                <a:gd name="T2" fmla="*/ 2147483647 w 70"/>
                <a:gd name="T3" fmla="*/ 2147483647 h 112"/>
                <a:gd name="T4" fmla="*/ 2147483647 w 70"/>
                <a:gd name="T5" fmla="*/ 2147483647 h 112"/>
                <a:gd name="T6" fmla="*/ 2147483647 w 70"/>
                <a:gd name="T7" fmla="*/ 2147483647 h 112"/>
                <a:gd name="T8" fmla="*/ 2147483647 w 70"/>
                <a:gd name="T9" fmla="*/ 2147483647 h 112"/>
                <a:gd name="T10" fmla="*/ 2147483647 w 70"/>
                <a:gd name="T11" fmla="*/ 2147483647 h 112"/>
                <a:gd name="T12" fmla="*/ 2147483647 w 70"/>
                <a:gd name="T13" fmla="*/ 2147483647 h 112"/>
                <a:gd name="T14" fmla="*/ 2147483647 w 70"/>
                <a:gd name="T15" fmla="*/ 2147483647 h 112"/>
                <a:gd name="T16" fmla="*/ 0 w 70"/>
                <a:gd name="T17" fmla="*/ 2147483647 h 112"/>
                <a:gd name="T18" fmla="*/ 2147483647 w 70"/>
                <a:gd name="T19" fmla="*/ 2147483647 h 112"/>
                <a:gd name="T20" fmla="*/ 2147483647 w 70"/>
                <a:gd name="T21" fmla="*/ 2147483647 h 112"/>
                <a:gd name="T22" fmla="*/ 2147483647 w 70"/>
                <a:gd name="T23" fmla="*/ 2147483647 h 112"/>
                <a:gd name="T24" fmla="*/ 2147483647 w 70"/>
                <a:gd name="T25" fmla="*/ 2147483647 h 112"/>
                <a:gd name="T26" fmla="*/ 2147483647 w 70"/>
                <a:gd name="T27" fmla="*/ 2147483647 h 112"/>
                <a:gd name="T28" fmla="*/ 2147483647 w 70"/>
                <a:gd name="T29" fmla="*/ 2147483647 h 112"/>
                <a:gd name="T30" fmla="*/ 2147483647 w 70"/>
                <a:gd name="T31" fmla="*/ 2147483647 h 112"/>
                <a:gd name="T32" fmla="*/ 2147483647 w 70"/>
                <a:gd name="T33" fmla="*/ 2147483647 h 112"/>
                <a:gd name="T34" fmla="*/ 2147483647 w 70"/>
                <a:gd name="T35" fmla="*/ 0 h 112"/>
                <a:gd name="T36" fmla="*/ 2147483647 w 70"/>
                <a:gd name="T37" fmla="*/ 0 h 112"/>
                <a:gd name="T38" fmla="*/ 2147483647 w 70"/>
                <a:gd name="T39" fmla="*/ 0 h 112"/>
                <a:gd name="T40" fmla="*/ 2147483647 w 70"/>
                <a:gd name="T41" fmla="*/ 0 h 112"/>
                <a:gd name="T42" fmla="*/ 2147483647 w 70"/>
                <a:gd name="T43" fmla="*/ 0 h 112"/>
                <a:gd name="T44" fmla="*/ 2147483647 w 70"/>
                <a:gd name="T45" fmla="*/ 2147483647 h 112"/>
                <a:gd name="T46" fmla="*/ 2147483647 w 70"/>
                <a:gd name="T47" fmla="*/ 2147483647 h 112"/>
                <a:gd name="T48" fmla="*/ 2147483647 w 70"/>
                <a:gd name="T49" fmla="*/ 2147483647 h 112"/>
                <a:gd name="T50" fmla="*/ 2147483647 w 70"/>
                <a:gd name="T51" fmla="*/ 2147483647 h 112"/>
                <a:gd name="T52" fmla="*/ 2147483647 w 70"/>
                <a:gd name="T53" fmla="*/ 2147483647 h 112"/>
                <a:gd name="T54" fmla="*/ 2147483647 w 70"/>
                <a:gd name="T55" fmla="*/ 2147483647 h 112"/>
                <a:gd name="T56" fmla="*/ 2147483647 w 70"/>
                <a:gd name="T57" fmla="*/ 2147483647 h 112"/>
                <a:gd name="T58" fmla="*/ 2147483647 w 70"/>
                <a:gd name="T59" fmla="*/ 2147483647 h 112"/>
                <a:gd name="T60" fmla="*/ 2147483647 w 70"/>
                <a:gd name="T61" fmla="*/ 2147483647 h 112"/>
                <a:gd name="T62" fmla="*/ 2147483647 w 70"/>
                <a:gd name="T63" fmla="*/ 2147483647 h 112"/>
                <a:gd name="T64" fmla="*/ 2147483647 w 70"/>
                <a:gd name="T65" fmla="*/ 2147483647 h 112"/>
                <a:gd name="T66" fmla="*/ 2147483647 w 70"/>
                <a:gd name="T67" fmla="*/ 2147483647 h 112"/>
                <a:gd name="T68" fmla="*/ 2147483647 w 70"/>
                <a:gd name="T69" fmla="*/ 2147483647 h 112"/>
                <a:gd name="T70" fmla="*/ 2147483647 w 70"/>
                <a:gd name="T71" fmla="*/ 2147483647 h 112"/>
                <a:gd name="T72" fmla="*/ 2147483647 w 70"/>
                <a:gd name="T73" fmla="*/ 2147483647 h 112"/>
                <a:gd name="T74" fmla="*/ 2147483647 w 70"/>
                <a:gd name="T75" fmla="*/ 2147483647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112"/>
                <a:gd name="T116" fmla="*/ 70 w 70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3" name="Freeform 143"/>
            <p:cNvSpPr/>
            <p:nvPr/>
          </p:nvSpPr>
          <p:spPr bwMode="auto">
            <a:xfrm>
              <a:off x="4628598" y="4254364"/>
              <a:ext cx="42665" cy="146019"/>
            </a:xfrm>
            <a:custGeom>
              <a:avLst/>
              <a:gdLst>
                <a:gd name="T0" fmla="*/ 2147483647 w 30"/>
                <a:gd name="T1" fmla="*/ 2147483647 h 92"/>
                <a:gd name="T2" fmla="*/ 2147483647 w 30"/>
                <a:gd name="T3" fmla="*/ 2147483647 h 92"/>
                <a:gd name="T4" fmla="*/ 2147483647 w 30"/>
                <a:gd name="T5" fmla="*/ 2147483647 h 92"/>
                <a:gd name="T6" fmla="*/ 2147483647 w 30"/>
                <a:gd name="T7" fmla="*/ 2147483647 h 92"/>
                <a:gd name="T8" fmla="*/ 2147483647 w 30"/>
                <a:gd name="T9" fmla="*/ 2147483647 h 92"/>
                <a:gd name="T10" fmla="*/ 2147483647 w 30"/>
                <a:gd name="T11" fmla="*/ 2147483647 h 92"/>
                <a:gd name="T12" fmla="*/ 2147483647 w 30"/>
                <a:gd name="T13" fmla="*/ 2147483647 h 92"/>
                <a:gd name="T14" fmla="*/ 2147483647 w 30"/>
                <a:gd name="T15" fmla="*/ 2147483647 h 92"/>
                <a:gd name="T16" fmla="*/ 2147483647 w 30"/>
                <a:gd name="T17" fmla="*/ 2147483647 h 92"/>
                <a:gd name="T18" fmla="*/ 2147483647 w 30"/>
                <a:gd name="T19" fmla="*/ 2147483647 h 92"/>
                <a:gd name="T20" fmla="*/ 2147483647 w 30"/>
                <a:gd name="T21" fmla="*/ 2147483647 h 92"/>
                <a:gd name="T22" fmla="*/ 2147483647 w 30"/>
                <a:gd name="T23" fmla="*/ 2147483647 h 92"/>
                <a:gd name="T24" fmla="*/ 2147483647 w 30"/>
                <a:gd name="T25" fmla="*/ 2147483647 h 92"/>
                <a:gd name="T26" fmla="*/ 2147483647 w 30"/>
                <a:gd name="T27" fmla="*/ 2147483647 h 92"/>
                <a:gd name="T28" fmla="*/ 2147483647 w 30"/>
                <a:gd name="T29" fmla="*/ 2147483647 h 92"/>
                <a:gd name="T30" fmla="*/ 0 w 30"/>
                <a:gd name="T31" fmla="*/ 0 h 92"/>
                <a:gd name="T32" fmla="*/ 2147483647 w 30"/>
                <a:gd name="T33" fmla="*/ 0 h 92"/>
                <a:gd name="T34" fmla="*/ 2147483647 w 30"/>
                <a:gd name="T35" fmla="*/ 2147483647 h 92"/>
                <a:gd name="T36" fmla="*/ 2147483647 w 30"/>
                <a:gd name="T37" fmla="*/ 2147483647 h 92"/>
                <a:gd name="T38" fmla="*/ 2147483647 w 30"/>
                <a:gd name="T39" fmla="*/ 2147483647 h 92"/>
                <a:gd name="T40" fmla="*/ 2147483647 w 30"/>
                <a:gd name="T41" fmla="*/ 2147483647 h 92"/>
                <a:gd name="T42" fmla="*/ 2147483647 w 30"/>
                <a:gd name="T43" fmla="*/ 2147483647 h 92"/>
                <a:gd name="T44" fmla="*/ 2147483647 w 30"/>
                <a:gd name="T45" fmla="*/ 2147483647 h 92"/>
                <a:gd name="T46" fmla="*/ 2147483647 w 30"/>
                <a:gd name="T47" fmla="*/ 2147483647 h 92"/>
                <a:gd name="T48" fmla="*/ 2147483647 w 30"/>
                <a:gd name="T49" fmla="*/ 2147483647 h 92"/>
                <a:gd name="T50" fmla="*/ 2147483647 w 30"/>
                <a:gd name="T51" fmla="*/ 2147483647 h 92"/>
                <a:gd name="T52" fmla="*/ 2147483647 w 30"/>
                <a:gd name="T53" fmla="*/ 2147483647 h 92"/>
                <a:gd name="T54" fmla="*/ 2147483647 w 30"/>
                <a:gd name="T55" fmla="*/ 2147483647 h 92"/>
                <a:gd name="T56" fmla="*/ 2147483647 w 30"/>
                <a:gd name="T57" fmla="*/ 2147483647 h 92"/>
                <a:gd name="T58" fmla="*/ 2147483647 w 30"/>
                <a:gd name="T59" fmla="*/ 2147483647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"/>
                <a:gd name="T91" fmla="*/ 0 h 92"/>
                <a:gd name="T92" fmla="*/ 30 w 30"/>
                <a:gd name="T93" fmla="*/ 92 h 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4" name="Freeform 144"/>
            <p:cNvSpPr/>
            <p:nvPr/>
          </p:nvSpPr>
          <p:spPr bwMode="auto">
            <a:xfrm>
              <a:off x="4649354" y="4218523"/>
              <a:ext cx="68033" cy="175222"/>
            </a:xfrm>
            <a:custGeom>
              <a:avLst/>
              <a:gdLst>
                <a:gd name="T0" fmla="*/ 2147483647 w 46"/>
                <a:gd name="T1" fmla="*/ 2147483647 h 110"/>
                <a:gd name="T2" fmla="*/ 2147483647 w 46"/>
                <a:gd name="T3" fmla="*/ 2147483647 h 110"/>
                <a:gd name="T4" fmla="*/ 2147483647 w 46"/>
                <a:gd name="T5" fmla="*/ 2147483647 h 110"/>
                <a:gd name="T6" fmla="*/ 2147483647 w 46"/>
                <a:gd name="T7" fmla="*/ 2147483647 h 110"/>
                <a:gd name="T8" fmla="*/ 2147483647 w 46"/>
                <a:gd name="T9" fmla="*/ 2147483647 h 110"/>
                <a:gd name="T10" fmla="*/ 2147483647 w 46"/>
                <a:gd name="T11" fmla="*/ 2147483647 h 110"/>
                <a:gd name="T12" fmla="*/ 2147483647 w 46"/>
                <a:gd name="T13" fmla="*/ 2147483647 h 110"/>
                <a:gd name="T14" fmla="*/ 2147483647 w 46"/>
                <a:gd name="T15" fmla="*/ 2147483647 h 110"/>
                <a:gd name="T16" fmla="*/ 2147483647 w 46"/>
                <a:gd name="T17" fmla="*/ 2147483647 h 110"/>
                <a:gd name="T18" fmla="*/ 2147483647 w 46"/>
                <a:gd name="T19" fmla="*/ 0 h 110"/>
                <a:gd name="T20" fmla="*/ 2147483647 w 46"/>
                <a:gd name="T21" fmla="*/ 2147483647 h 110"/>
                <a:gd name="T22" fmla="*/ 2147483647 w 46"/>
                <a:gd name="T23" fmla="*/ 0 h 110"/>
                <a:gd name="T24" fmla="*/ 2147483647 w 46"/>
                <a:gd name="T25" fmla="*/ 2147483647 h 110"/>
                <a:gd name="T26" fmla="*/ 2147483647 w 46"/>
                <a:gd name="T27" fmla="*/ 2147483647 h 110"/>
                <a:gd name="T28" fmla="*/ 2147483647 w 46"/>
                <a:gd name="T29" fmla="*/ 2147483647 h 110"/>
                <a:gd name="T30" fmla="*/ 2147483647 w 46"/>
                <a:gd name="T31" fmla="*/ 2147483647 h 110"/>
                <a:gd name="T32" fmla="*/ 2147483647 w 46"/>
                <a:gd name="T33" fmla="*/ 2147483647 h 110"/>
                <a:gd name="T34" fmla="*/ 2147483647 w 46"/>
                <a:gd name="T35" fmla="*/ 2147483647 h 110"/>
                <a:gd name="T36" fmla="*/ 2147483647 w 46"/>
                <a:gd name="T37" fmla="*/ 2147483647 h 110"/>
                <a:gd name="T38" fmla="*/ 0 w 46"/>
                <a:gd name="T39" fmla="*/ 2147483647 h 110"/>
                <a:gd name="T40" fmla="*/ 0 w 46"/>
                <a:gd name="T41" fmla="*/ 2147483647 h 110"/>
                <a:gd name="T42" fmla="*/ 0 w 46"/>
                <a:gd name="T43" fmla="*/ 2147483647 h 110"/>
                <a:gd name="T44" fmla="*/ 2147483647 w 46"/>
                <a:gd name="T45" fmla="*/ 2147483647 h 110"/>
                <a:gd name="T46" fmla="*/ 2147483647 w 46"/>
                <a:gd name="T47" fmla="*/ 2147483647 h 110"/>
                <a:gd name="T48" fmla="*/ 2147483647 w 46"/>
                <a:gd name="T49" fmla="*/ 2147483647 h 110"/>
                <a:gd name="T50" fmla="*/ 2147483647 w 46"/>
                <a:gd name="T51" fmla="*/ 2147483647 h 110"/>
                <a:gd name="T52" fmla="*/ 2147483647 w 46"/>
                <a:gd name="T53" fmla="*/ 2147483647 h 110"/>
                <a:gd name="T54" fmla="*/ 2147483647 w 46"/>
                <a:gd name="T55" fmla="*/ 2147483647 h 110"/>
                <a:gd name="T56" fmla="*/ 2147483647 w 46"/>
                <a:gd name="T57" fmla="*/ 2147483647 h 110"/>
                <a:gd name="T58" fmla="*/ 2147483647 w 46"/>
                <a:gd name="T59" fmla="*/ 214748364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110"/>
                <a:gd name="T92" fmla="*/ 46 w 46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5" name="Freeform 145"/>
            <p:cNvSpPr/>
            <p:nvPr/>
          </p:nvSpPr>
          <p:spPr bwMode="auto">
            <a:xfrm>
              <a:off x="4693172" y="4172063"/>
              <a:ext cx="275593" cy="274780"/>
            </a:xfrm>
            <a:custGeom>
              <a:avLst/>
              <a:gdLst>
                <a:gd name="T0" fmla="*/ 2147483647 w 189"/>
                <a:gd name="T1" fmla="*/ 2147483647 h 174"/>
                <a:gd name="T2" fmla="*/ 2147483647 w 189"/>
                <a:gd name="T3" fmla="*/ 2147483647 h 174"/>
                <a:gd name="T4" fmla="*/ 2147483647 w 189"/>
                <a:gd name="T5" fmla="*/ 2147483647 h 174"/>
                <a:gd name="T6" fmla="*/ 2147483647 w 189"/>
                <a:gd name="T7" fmla="*/ 2147483647 h 174"/>
                <a:gd name="T8" fmla="*/ 2147483647 w 189"/>
                <a:gd name="T9" fmla="*/ 2147483647 h 174"/>
                <a:gd name="T10" fmla="*/ 0 w 189"/>
                <a:gd name="T11" fmla="*/ 2147483647 h 174"/>
                <a:gd name="T12" fmla="*/ 2147483647 w 189"/>
                <a:gd name="T13" fmla="*/ 2147483647 h 174"/>
                <a:gd name="T14" fmla="*/ 2147483647 w 189"/>
                <a:gd name="T15" fmla="*/ 2147483647 h 174"/>
                <a:gd name="T16" fmla="*/ 2147483647 w 189"/>
                <a:gd name="T17" fmla="*/ 2147483647 h 174"/>
                <a:gd name="T18" fmla="*/ 2147483647 w 189"/>
                <a:gd name="T19" fmla="*/ 2147483647 h 174"/>
                <a:gd name="T20" fmla="*/ 2147483647 w 189"/>
                <a:gd name="T21" fmla="*/ 0 h 174"/>
                <a:gd name="T22" fmla="*/ 2147483647 w 189"/>
                <a:gd name="T23" fmla="*/ 0 h 174"/>
                <a:gd name="T24" fmla="*/ 2147483647 w 189"/>
                <a:gd name="T25" fmla="*/ 2147483647 h 174"/>
                <a:gd name="T26" fmla="*/ 2147483647 w 189"/>
                <a:gd name="T27" fmla="*/ 2147483647 h 174"/>
                <a:gd name="T28" fmla="*/ 2147483647 w 189"/>
                <a:gd name="T29" fmla="*/ 2147483647 h 174"/>
                <a:gd name="T30" fmla="*/ 2147483647 w 189"/>
                <a:gd name="T31" fmla="*/ 2147483647 h 174"/>
                <a:gd name="T32" fmla="*/ 2147483647 w 189"/>
                <a:gd name="T33" fmla="*/ 2147483647 h 174"/>
                <a:gd name="T34" fmla="*/ 2147483647 w 189"/>
                <a:gd name="T35" fmla="*/ 2147483647 h 174"/>
                <a:gd name="T36" fmla="*/ 2147483647 w 189"/>
                <a:gd name="T37" fmla="*/ 2147483647 h 174"/>
                <a:gd name="T38" fmla="*/ 2147483647 w 189"/>
                <a:gd name="T39" fmla="*/ 2147483647 h 174"/>
                <a:gd name="T40" fmla="*/ 2147483647 w 189"/>
                <a:gd name="T41" fmla="*/ 2147483647 h 174"/>
                <a:gd name="T42" fmla="*/ 2147483647 w 189"/>
                <a:gd name="T43" fmla="*/ 2147483647 h 174"/>
                <a:gd name="T44" fmla="*/ 2147483647 w 189"/>
                <a:gd name="T45" fmla="*/ 2147483647 h 174"/>
                <a:gd name="T46" fmla="*/ 2147483647 w 189"/>
                <a:gd name="T47" fmla="*/ 0 h 174"/>
                <a:gd name="T48" fmla="*/ 2147483647 w 189"/>
                <a:gd name="T49" fmla="*/ 2147483647 h 174"/>
                <a:gd name="T50" fmla="*/ 2147483647 w 189"/>
                <a:gd name="T51" fmla="*/ 2147483647 h 174"/>
                <a:gd name="T52" fmla="*/ 2147483647 w 189"/>
                <a:gd name="T53" fmla="*/ 2147483647 h 174"/>
                <a:gd name="T54" fmla="*/ 2147483647 w 189"/>
                <a:gd name="T55" fmla="*/ 2147483647 h 174"/>
                <a:gd name="T56" fmla="*/ 2147483647 w 189"/>
                <a:gd name="T57" fmla="*/ 2147483647 h 174"/>
                <a:gd name="T58" fmla="*/ 2147483647 w 189"/>
                <a:gd name="T59" fmla="*/ 2147483647 h 174"/>
                <a:gd name="T60" fmla="*/ 2147483647 w 189"/>
                <a:gd name="T61" fmla="*/ 2147483647 h 174"/>
                <a:gd name="T62" fmla="*/ 2147483647 w 189"/>
                <a:gd name="T63" fmla="*/ 2147483647 h 174"/>
                <a:gd name="T64" fmla="*/ 2147483647 w 189"/>
                <a:gd name="T65" fmla="*/ 2147483647 h 174"/>
                <a:gd name="T66" fmla="*/ 2147483647 w 189"/>
                <a:gd name="T67" fmla="*/ 2147483647 h 174"/>
                <a:gd name="T68" fmla="*/ 2147483647 w 189"/>
                <a:gd name="T69" fmla="*/ 2147483647 h 174"/>
                <a:gd name="T70" fmla="*/ 2147483647 w 189"/>
                <a:gd name="T71" fmla="*/ 2147483647 h 174"/>
                <a:gd name="T72" fmla="*/ 2147483647 w 189"/>
                <a:gd name="T73" fmla="*/ 2147483647 h 174"/>
                <a:gd name="T74" fmla="*/ 2147483647 w 189"/>
                <a:gd name="T75" fmla="*/ 2147483647 h 174"/>
                <a:gd name="T76" fmla="*/ 2147483647 w 189"/>
                <a:gd name="T77" fmla="*/ 2147483647 h 174"/>
                <a:gd name="T78" fmla="*/ 2147483647 w 189"/>
                <a:gd name="T79" fmla="*/ 2147483647 h 174"/>
                <a:gd name="T80" fmla="*/ 2147483647 w 189"/>
                <a:gd name="T81" fmla="*/ 2147483647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9"/>
                <a:gd name="T124" fmla="*/ 0 h 174"/>
                <a:gd name="T125" fmla="*/ 189 w 189"/>
                <a:gd name="T126" fmla="*/ 174 h 1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6" name="Freeform 146"/>
            <p:cNvSpPr/>
            <p:nvPr/>
          </p:nvSpPr>
          <p:spPr bwMode="auto">
            <a:xfrm>
              <a:off x="4824626" y="4186665"/>
              <a:ext cx="185651" cy="329206"/>
            </a:xfrm>
            <a:custGeom>
              <a:avLst/>
              <a:gdLst>
                <a:gd name="T0" fmla="*/ 2147483647 w 127"/>
                <a:gd name="T1" fmla="*/ 2147483647 h 208"/>
                <a:gd name="T2" fmla="*/ 2147483647 w 127"/>
                <a:gd name="T3" fmla="*/ 2147483647 h 208"/>
                <a:gd name="T4" fmla="*/ 2147483647 w 127"/>
                <a:gd name="T5" fmla="*/ 2147483647 h 208"/>
                <a:gd name="T6" fmla="*/ 2147483647 w 127"/>
                <a:gd name="T7" fmla="*/ 2147483647 h 208"/>
                <a:gd name="T8" fmla="*/ 2147483647 w 127"/>
                <a:gd name="T9" fmla="*/ 2147483647 h 208"/>
                <a:gd name="T10" fmla="*/ 2147483647 w 127"/>
                <a:gd name="T11" fmla="*/ 2147483647 h 208"/>
                <a:gd name="T12" fmla="*/ 2147483647 w 127"/>
                <a:gd name="T13" fmla="*/ 2147483647 h 208"/>
                <a:gd name="T14" fmla="*/ 2147483647 w 127"/>
                <a:gd name="T15" fmla="*/ 2147483647 h 208"/>
                <a:gd name="T16" fmla="*/ 2147483647 w 127"/>
                <a:gd name="T17" fmla="*/ 2147483647 h 208"/>
                <a:gd name="T18" fmla="*/ 2147483647 w 127"/>
                <a:gd name="T19" fmla="*/ 2147483647 h 208"/>
                <a:gd name="T20" fmla="*/ 2147483647 w 127"/>
                <a:gd name="T21" fmla="*/ 2147483647 h 208"/>
                <a:gd name="T22" fmla="*/ 2147483647 w 127"/>
                <a:gd name="T23" fmla="*/ 2147483647 h 208"/>
                <a:gd name="T24" fmla="*/ 2147483647 w 127"/>
                <a:gd name="T25" fmla="*/ 2147483647 h 208"/>
                <a:gd name="T26" fmla="*/ 2147483647 w 127"/>
                <a:gd name="T27" fmla="*/ 2147483647 h 208"/>
                <a:gd name="T28" fmla="*/ 2147483647 w 127"/>
                <a:gd name="T29" fmla="*/ 2147483647 h 208"/>
                <a:gd name="T30" fmla="*/ 2147483647 w 127"/>
                <a:gd name="T31" fmla="*/ 2147483647 h 208"/>
                <a:gd name="T32" fmla="*/ 2147483647 w 127"/>
                <a:gd name="T33" fmla="*/ 2147483647 h 208"/>
                <a:gd name="T34" fmla="*/ 2147483647 w 127"/>
                <a:gd name="T35" fmla="*/ 2147483647 h 208"/>
                <a:gd name="T36" fmla="*/ 2147483647 w 127"/>
                <a:gd name="T37" fmla="*/ 2147483647 h 208"/>
                <a:gd name="T38" fmla="*/ 2147483647 w 127"/>
                <a:gd name="T39" fmla="*/ 2147483647 h 208"/>
                <a:gd name="T40" fmla="*/ 2147483647 w 127"/>
                <a:gd name="T41" fmla="*/ 2147483647 h 208"/>
                <a:gd name="T42" fmla="*/ 2147483647 w 127"/>
                <a:gd name="T43" fmla="*/ 2147483647 h 208"/>
                <a:gd name="T44" fmla="*/ 2147483647 w 127"/>
                <a:gd name="T45" fmla="*/ 2147483647 h 208"/>
                <a:gd name="T46" fmla="*/ 2147483647 w 127"/>
                <a:gd name="T47" fmla="*/ 2147483647 h 208"/>
                <a:gd name="T48" fmla="*/ 2147483647 w 127"/>
                <a:gd name="T49" fmla="*/ 2147483647 h 208"/>
                <a:gd name="T50" fmla="*/ 2147483647 w 127"/>
                <a:gd name="T51" fmla="*/ 2147483647 h 208"/>
                <a:gd name="T52" fmla="*/ 2147483647 w 127"/>
                <a:gd name="T53" fmla="*/ 2147483647 h 208"/>
                <a:gd name="T54" fmla="*/ 2147483647 w 127"/>
                <a:gd name="T55" fmla="*/ 2147483647 h 208"/>
                <a:gd name="T56" fmla="*/ 2147483647 w 127"/>
                <a:gd name="T57" fmla="*/ 2147483647 h 208"/>
                <a:gd name="T58" fmla="*/ 2147483647 w 127"/>
                <a:gd name="T59" fmla="*/ 2147483647 h 208"/>
                <a:gd name="T60" fmla="*/ 2147483647 w 127"/>
                <a:gd name="T61" fmla="*/ 2147483647 h 208"/>
                <a:gd name="T62" fmla="*/ 2147483647 w 127"/>
                <a:gd name="T63" fmla="*/ 2147483647 h 208"/>
                <a:gd name="T64" fmla="*/ 2147483647 w 127"/>
                <a:gd name="T65" fmla="*/ 2147483647 h 208"/>
                <a:gd name="T66" fmla="*/ 2147483647 w 127"/>
                <a:gd name="T67" fmla="*/ 2147483647 h 208"/>
                <a:gd name="T68" fmla="*/ 2147483647 w 127"/>
                <a:gd name="T69" fmla="*/ 2147483647 h 208"/>
                <a:gd name="T70" fmla="*/ 2147483647 w 127"/>
                <a:gd name="T71" fmla="*/ 2147483647 h 208"/>
                <a:gd name="T72" fmla="*/ 2147483647 w 127"/>
                <a:gd name="T73" fmla="*/ 2147483647 h 208"/>
                <a:gd name="T74" fmla="*/ 2147483647 w 127"/>
                <a:gd name="T75" fmla="*/ 2147483647 h 208"/>
                <a:gd name="T76" fmla="*/ 0 w 127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208"/>
                <a:gd name="T119" fmla="*/ 127 w 127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7" name="Freeform 147"/>
            <p:cNvSpPr/>
            <p:nvPr/>
          </p:nvSpPr>
          <p:spPr bwMode="auto">
            <a:xfrm>
              <a:off x="4838464" y="4503924"/>
              <a:ext cx="130301" cy="175222"/>
            </a:xfrm>
            <a:custGeom>
              <a:avLst/>
              <a:gdLst>
                <a:gd name="T0" fmla="*/ 2147483647 w 89"/>
                <a:gd name="T1" fmla="*/ 2147483647 h 110"/>
                <a:gd name="T2" fmla="*/ 2147483647 w 89"/>
                <a:gd name="T3" fmla="*/ 2147483647 h 110"/>
                <a:gd name="T4" fmla="*/ 2147483647 w 89"/>
                <a:gd name="T5" fmla="*/ 2147483647 h 110"/>
                <a:gd name="T6" fmla="*/ 2147483647 w 89"/>
                <a:gd name="T7" fmla="*/ 2147483647 h 110"/>
                <a:gd name="T8" fmla="*/ 2147483647 w 89"/>
                <a:gd name="T9" fmla="*/ 2147483647 h 110"/>
                <a:gd name="T10" fmla="*/ 2147483647 w 89"/>
                <a:gd name="T11" fmla="*/ 2147483647 h 110"/>
                <a:gd name="T12" fmla="*/ 0 w 89"/>
                <a:gd name="T13" fmla="*/ 2147483647 h 110"/>
                <a:gd name="T14" fmla="*/ 0 w 89"/>
                <a:gd name="T15" fmla="*/ 2147483647 h 110"/>
                <a:gd name="T16" fmla="*/ 2147483647 w 89"/>
                <a:gd name="T17" fmla="*/ 2147483647 h 110"/>
                <a:gd name="T18" fmla="*/ 2147483647 w 89"/>
                <a:gd name="T19" fmla="*/ 2147483647 h 110"/>
                <a:gd name="T20" fmla="*/ 2147483647 w 89"/>
                <a:gd name="T21" fmla="*/ 2147483647 h 110"/>
                <a:gd name="T22" fmla="*/ 2147483647 w 89"/>
                <a:gd name="T23" fmla="*/ 2147483647 h 110"/>
                <a:gd name="T24" fmla="*/ 2147483647 w 89"/>
                <a:gd name="T25" fmla="*/ 2147483647 h 110"/>
                <a:gd name="T26" fmla="*/ 2147483647 w 89"/>
                <a:gd name="T27" fmla="*/ 2147483647 h 110"/>
                <a:gd name="T28" fmla="*/ 2147483647 w 89"/>
                <a:gd name="T29" fmla="*/ 2147483647 h 110"/>
                <a:gd name="T30" fmla="*/ 2147483647 w 89"/>
                <a:gd name="T31" fmla="*/ 2147483647 h 110"/>
                <a:gd name="T32" fmla="*/ 2147483647 w 89"/>
                <a:gd name="T33" fmla="*/ 2147483647 h 110"/>
                <a:gd name="T34" fmla="*/ 2147483647 w 89"/>
                <a:gd name="T35" fmla="*/ 2147483647 h 110"/>
                <a:gd name="T36" fmla="*/ 2147483647 w 89"/>
                <a:gd name="T37" fmla="*/ 2147483647 h 110"/>
                <a:gd name="T38" fmla="*/ 2147483647 w 89"/>
                <a:gd name="T39" fmla="*/ 2147483647 h 110"/>
                <a:gd name="T40" fmla="*/ 2147483647 w 89"/>
                <a:gd name="T41" fmla="*/ 2147483647 h 110"/>
                <a:gd name="T42" fmla="*/ 2147483647 w 89"/>
                <a:gd name="T43" fmla="*/ 2147483647 h 110"/>
                <a:gd name="T44" fmla="*/ 2147483647 w 89"/>
                <a:gd name="T45" fmla="*/ 2147483647 h 110"/>
                <a:gd name="T46" fmla="*/ 2147483647 w 89"/>
                <a:gd name="T47" fmla="*/ 2147483647 h 110"/>
                <a:gd name="T48" fmla="*/ 2147483647 w 89"/>
                <a:gd name="T49" fmla="*/ 2147483647 h 110"/>
                <a:gd name="T50" fmla="*/ 2147483647 w 89"/>
                <a:gd name="T51" fmla="*/ 2147483647 h 110"/>
                <a:gd name="T52" fmla="*/ 2147483647 w 89"/>
                <a:gd name="T53" fmla="*/ 2147483647 h 110"/>
                <a:gd name="T54" fmla="*/ 2147483647 w 89"/>
                <a:gd name="T55" fmla="*/ 2147483647 h 110"/>
                <a:gd name="T56" fmla="*/ 2147483647 w 89"/>
                <a:gd name="T57" fmla="*/ 2147483647 h 110"/>
                <a:gd name="T58" fmla="*/ 2147483647 w 89"/>
                <a:gd name="T59" fmla="*/ 2147483647 h 110"/>
                <a:gd name="T60" fmla="*/ 2147483647 w 89"/>
                <a:gd name="T61" fmla="*/ 2147483647 h 110"/>
                <a:gd name="T62" fmla="*/ 2147483647 w 89"/>
                <a:gd name="T63" fmla="*/ 2147483647 h 110"/>
                <a:gd name="T64" fmla="*/ 2147483647 w 89"/>
                <a:gd name="T65" fmla="*/ 2147483647 h 110"/>
                <a:gd name="T66" fmla="*/ 2147483647 w 89"/>
                <a:gd name="T67" fmla="*/ 2147483647 h 110"/>
                <a:gd name="T68" fmla="*/ 2147483647 w 89"/>
                <a:gd name="T69" fmla="*/ 2147483647 h 110"/>
                <a:gd name="T70" fmla="*/ 2147483647 w 89"/>
                <a:gd name="T71" fmla="*/ 2147483647 h 110"/>
                <a:gd name="T72" fmla="*/ 2147483647 w 89"/>
                <a:gd name="T73" fmla="*/ 2147483647 h 110"/>
                <a:gd name="T74" fmla="*/ 2147483647 w 89"/>
                <a:gd name="T75" fmla="*/ 2147483647 h 110"/>
                <a:gd name="T76" fmla="*/ 2147483647 w 89"/>
                <a:gd name="T77" fmla="*/ 2147483647 h 110"/>
                <a:gd name="T78" fmla="*/ 2147483647 w 89"/>
                <a:gd name="T79" fmla="*/ 2147483647 h 110"/>
                <a:gd name="T80" fmla="*/ 2147483647 w 89"/>
                <a:gd name="T81" fmla="*/ 2147483647 h 110"/>
                <a:gd name="T82" fmla="*/ 2147483647 w 89"/>
                <a:gd name="T83" fmla="*/ 2147483647 h 110"/>
                <a:gd name="T84" fmla="*/ 2147483647 w 89"/>
                <a:gd name="T85" fmla="*/ 2147483647 h 110"/>
                <a:gd name="T86" fmla="*/ 2147483647 w 89"/>
                <a:gd name="T87" fmla="*/ 2147483647 h 110"/>
                <a:gd name="T88" fmla="*/ 2147483647 w 89"/>
                <a:gd name="T89" fmla="*/ 2147483647 h 110"/>
                <a:gd name="T90" fmla="*/ 2147483647 w 89"/>
                <a:gd name="T91" fmla="*/ 2147483647 h 110"/>
                <a:gd name="T92" fmla="*/ 2147483647 w 89"/>
                <a:gd name="T93" fmla="*/ 2147483647 h 110"/>
                <a:gd name="T94" fmla="*/ 2147483647 w 89"/>
                <a:gd name="T95" fmla="*/ 2147483647 h 110"/>
                <a:gd name="T96" fmla="*/ 2147483647 w 89"/>
                <a:gd name="T97" fmla="*/ 2147483647 h 110"/>
                <a:gd name="T98" fmla="*/ 2147483647 w 89"/>
                <a:gd name="T99" fmla="*/ 2147483647 h 110"/>
                <a:gd name="T100" fmla="*/ 2147483647 w 89"/>
                <a:gd name="T101" fmla="*/ 0 h 110"/>
                <a:gd name="T102" fmla="*/ 2147483647 w 89"/>
                <a:gd name="T103" fmla="*/ 2147483647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10"/>
                <a:gd name="T158" fmla="*/ 89 w 89"/>
                <a:gd name="T159" fmla="*/ 110 h 1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8" name="Freeform 148"/>
            <p:cNvSpPr/>
            <p:nvPr/>
          </p:nvSpPr>
          <p:spPr bwMode="auto">
            <a:xfrm>
              <a:off x="4894966" y="4469410"/>
              <a:ext cx="170660" cy="242922"/>
            </a:xfrm>
            <a:custGeom>
              <a:avLst/>
              <a:gdLst>
                <a:gd name="T0" fmla="*/ 2147483647 w 117"/>
                <a:gd name="T1" fmla="*/ 2147483647 h 154"/>
                <a:gd name="T2" fmla="*/ 2147483647 w 117"/>
                <a:gd name="T3" fmla="*/ 2147483647 h 154"/>
                <a:gd name="T4" fmla="*/ 2147483647 w 117"/>
                <a:gd name="T5" fmla="*/ 2147483647 h 154"/>
                <a:gd name="T6" fmla="*/ 0 w 117"/>
                <a:gd name="T7" fmla="*/ 2147483647 h 154"/>
                <a:gd name="T8" fmla="*/ 2147483647 w 117"/>
                <a:gd name="T9" fmla="*/ 2147483647 h 154"/>
                <a:gd name="T10" fmla="*/ 2147483647 w 117"/>
                <a:gd name="T11" fmla="*/ 2147483647 h 154"/>
                <a:gd name="T12" fmla="*/ 2147483647 w 117"/>
                <a:gd name="T13" fmla="*/ 2147483647 h 154"/>
                <a:gd name="T14" fmla="*/ 2147483647 w 117"/>
                <a:gd name="T15" fmla="*/ 2147483647 h 154"/>
                <a:gd name="T16" fmla="*/ 2147483647 w 117"/>
                <a:gd name="T17" fmla="*/ 2147483647 h 154"/>
                <a:gd name="T18" fmla="*/ 2147483647 w 117"/>
                <a:gd name="T19" fmla="*/ 2147483647 h 154"/>
                <a:gd name="T20" fmla="*/ 2147483647 w 117"/>
                <a:gd name="T21" fmla="*/ 2147483647 h 154"/>
                <a:gd name="T22" fmla="*/ 2147483647 w 117"/>
                <a:gd name="T23" fmla="*/ 2147483647 h 154"/>
                <a:gd name="T24" fmla="*/ 2147483647 w 117"/>
                <a:gd name="T25" fmla="*/ 2147483647 h 154"/>
                <a:gd name="T26" fmla="*/ 2147483647 w 117"/>
                <a:gd name="T27" fmla="*/ 2147483647 h 154"/>
                <a:gd name="T28" fmla="*/ 2147483647 w 117"/>
                <a:gd name="T29" fmla="*/ 2147483647 h 154"/>
                <a:gd name="T30" fmla="*/ 2147483647 w 117"/>
                <a:gd name="T31" fmla="*/ 2147483647 h 154"/>
                <a:gd name="T32" fmla="*/ 2147483647 w 117"/>
                <a:gd name="T33" fmla="*/ 2147483647 h 154"/>
                <a:gd name="T34" fmla="*/ 2147483647 w 117"/>
                <a:gd name="T35" fmla="*/ 2147483647 h 154"/>
                <a:gd name="T36" fmla="*/ 2147483647 w 117"/>
                <a:gd name="T37" fmla="*/ 2147483647 h 154"/>
                <a:gd name="T38" fmla="*/ 2147483647 w 117"/>
                <a:gd name="T39" fmla="*/ 2147483647 h 154"/>
                <a:gd name="T40" fmla="*/ 2147483647 w 117"/>
                <a:gd name="T41" fmla="*/ 2147483647 h 154"/>
                <a:gd name="T42" fmla="*/ 2147483647 w 117"/>
                <a:gd name="T43" fmla="*/ 2147483647 h 154"/>
                <a:gd name="T44" fmla="*/ 2147483647 w 117"/>
                <a:gd name="T45" fmla="*/ 2147483647 h 154"/>
                <a:gd name="T46" fmla="*/ 2147483647 w 117"/>
                <a:gd name="T47" fmla="*/ 2147483647 h 154"/>
                <a:gd name="T48" fmla="*/ 2147483647 w 117"/>
                <a:gd name="T49" fmla="*/ 2147483647 h 154"/>
                <a:gd name="T50" fmla="*/ 2147483647 w 117"/>
                <a:gd name="T51" fmla="*/ 2147483647 h 154"/>
                <a:gd name="T52" fmla="*/ 2147483647 w 117"/>
                <a:gd name="T53" fmla="*/ 0 h 154"/>
                <a:gd name="T54" fmla="*/ 2147483647 w 117"/>
                <a:gd name="T55" fmla="*/ 2147483647 h 154"/>
                <a:gd name="T56" fmla="*/ 2147483647 w 117"/>
                <a:gd name="T57" fmla="*/ 2147483647 h 154"/>
                <a:gd name="T58" fmla="*/ 2147483647 w 117"/>
                <a:gd name="T59" fmla="*/ 2147483647 h 154"/>
                <a:gd name="T60" fmla="*/ 2147483647 w 117"/>
                <a:gd name="T61" fmla="*/ 2147483647 h 154"/>
                <a:gd name="T62" fmla="*/ 2147483647 w 117"/>
                <a:gd name="T63" fmla="*/ 2147483647 h 154"/>
                <a:gd name="T64" fmla="*/ 2147483647 w 117"/>
                <a:gd name="T65" fmla="*/ 2147483647 h 154"/>
                <a:gd name="T66" fmla="*/ 2147483647 w 117"/>
                <a:gd name="T67" fmla="*/ 2147483647 h 154"/>
                <a:gd name="T68" fmla="*/ 2147483647 w 117"/>
                <a:gd name="T69" fmla="*/ 2147483647 h 154"/>
                <a:gd name="T70" fmla="*/ 2147483647 w 117"/>
                <a:gd name="T71" fmla="*/ 2147483647 h 154"/>
                <a:gd name="T72" fmla="*/ 2147483647 w 117"/>
                <a:gd name="T73" fmla="*/ 2147483647 h 154"/>
                <a:gd name="T74" fmla="*/ 2147483647 w 117"/>
                <a:gd name="T75" fmla="*/ 2147483647 h 154"/>
                <a:gd name="T76" fmla="*/ 2147483647 w 117"/>
                <a:gd name="T77" fmla="*/ 2147483647 h 154"/>
                <a:gd name="T78" fmla="*/ 2147483647 w 117"/>
                <a:gd name="T79" fmla="*/ 2147483647 h 154"/>
                <a:gd name="T80" fmla="*/ 2147483647 w 117"/>
                <a:gd name="T81" fmla="*/ 2147483647 h 154"/>
                <a:gd name="T82" fmla="*/ 2147483647 w 117"/>
                <a:gd name="T83" fmla="*/ 2147483647 h 154"/>
                <a:gd name="T84" fmla="*/ 2147483647 w 117"/>
                <a:gd name="T85" fmla="*/ 2147483647 h 154"/>
                <a:gd name="T86" fmla="*/ 2147483647 w 117"/>
                <a:gd name="T87" fmla="*/ 2147483647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54"/>
                <a:gd name="T134" fmla="*/ 117 w 117"/>
                <a:gd name="T135" fmla="*/ 154 h 1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29" name="Freeform 149"/>
            <p:cNvSpPr/>
            <p:nvPr/>
          </p:nvSpPr>
          <p:spPr bwMode="auto">
            <a:xfrm>
              <a:off x="4904191" y="5065432"/>
              <a:ext cx="307880" cy="342480"/>
            </a:xfrm>
            <a:custGeom>
              <a:avLst/>
              <a:gdLst>
                <a:gd name="T0" fmla="*/ 2147483647 w 211"/>
                <a:gd name="T1" fmla="*/ 2147483647 h 216"/>
                <a:gd name="T2" fmla="*/ 2147483647 w 211"/>
                <a:gd name="T3" fmla="*/ 2147483647 h 216"/>
                <a:gd name="T4" fmla="*/ 2147483647 w 211"/>
                <a:gd name="T5" fmla="*/ 2147483647 h 216"/>
                <a:gd name="T6" fmla="*/ 2147483647 w 211"/>
                <a:gd name="T7" fmla="*/ 2147483647 h 216"/>
                <a:gd name="T8" fmla="*/ 2147483647 w 211"/>
                <a:gd name="T9" fmla="*/ 2147483647 h 216"/>
                <a:gd name="T10" fmla="*/ 2147483647 w 211"/>
                <a:gd name="T11" fmla="*/ 2147483647 h 216"/>
                <a:gd name="T12" fmla="*/ 2147483647 w 211"/>
                <a:gd name="T13" fmla="*/ 2147483647 h 216"/>
                <a:gd name="T14" fmla="*/ 2147483647 w 211"/>
                <a:gd name="T15" fmla="*/ 2147483647 h 216"/>
                <a:gd name="T16" fmla="*/ 2147483647 w 211"/>
                <a:gd name="T17" fmla="*/ 0 h 216"/>
                <a:gd name="T18" fmla="*/ 2147483647 w 211"/>
                <a:gd name="T19" fmla="*/ 0 h 216"/>
                <a:gd name="T20" fmla="*/ 2147483647 w 211"/>
                <a:gd name="T21" fmla="*/ 2147483647 h 216"/>
                <a:gd name="T22" fmla="*/ 2147483647 w 211"/>
                <a:gd name="T23" fmla="*/ 2147483647 h 216"/>
                <a:gd name="T24" fmla="*/ 0 w 211"/>
                <a:gd name="T25" fmla="*/ 0 h 216"/>
                <a:gd name="T26" fmla="*/ 2147483647 w 211"/>
                <a:gd name="T27" fmla="*/ 2147483647 h 216"/>
                <a:gd name="T28" fmla="*/ 2147483647 w 211"/>
                <a:gd name="T29" fmla="*/ 2147483647 h 216"/>
                <a:gd name="T30" fmla="*/ 2147483647 w 211"/>
                <a:gd name="T31" fmla="*/ 2147483647 h 216"/>
                <a:gd name="T32" fmla="*/ 2147483647 w 211"/>
                <a:gd name="T33" fmla="*/ 2147483647 h 216"/>
                <a:gd name="T34" fmla="*/ 2147483647 w 211"/>
                <a:gd name="T35" fmla="*/ 2147483647 h 216"/>
                <a:gd name="T36" fmla="*/ 2147483647 w 211"/>
                <a:gd name="T37" fmla="*/ 2147483647 h 216"/>
                <a:gd name="T38" fmla="*/ 2147483647 w 211"/>
                <a:gd name="T39" fmla="*/ 2147483647 h 216"/>
                <a:gd name="T40" fmla="*/ 2147483647 w 211"/>
                <a:gd name="T41" fmla="*/ 2147483647 h 216"/>
                <a:gd name="T42" fmla="*/ 2147483647 w 211"/>
                <a:gd name="T43" fmla="*/ 2147483647 h 216"/>
                <a:gd name="T44" fmla="*/ 2147483647 w 211"/>
                <a:gd name="T45" fmla="*/ 2147483647 h 216"/>
                <a:gd name="T46" fmla="*/ 2147483647 w 211"/>
                <a:gd name="T47" fmla="*/ 2147483647 h 216"/>
                <a:gd name="T48" fmla="*/ 2147483647 w 211"/>
                <a:gd name="T49" fmla="*/ 2147483647 h 216"/>
                <a:gd name="T50" fmla="*/ 2147483647 w 211"/>
                <a:gd name="T51" fmla="*/ 2147483647 h 216"/>
                <a:gd name="T52" fmla="*/ 2147483647 w 211"/>
                <a:gd name="T53" fmla="*/ 2147483647 h 216"/>
                <a:gd name="T54" fmla="*/ 2147483647 w 211"/>
                <a:gd name="T55" fmla="*/ 2147483647 h 216"/>
                <a:gd name="T56" fmla="*/ 2147483647 w 211"/>
                <a:gd name="T57" fmla="*/ 2147483647 h 216"/>
                <a:gd name="T58" fmla="*/ 2147483647 w 211"/>
                <a:gd name="T59" fmla="*/ 2147483647 h 216"/>
                <a:gd name="T60" fmla="*/ 2147483647 w 211"/>
                <a:gd name="T61" fmla="*/ 2147483647 h 216"/>
                <a:gd name="T62" fmla="*/ 2147483647 w 211"/>
                <a:gd name="T63" fmla="*/ 2147483647 h 216"/>
                <a:gd name="T64" fmla="*/ 2147483647 w 211"/>
                <a:gd name="T65" fmla="*/ 2147483647 h 216"/>
                <a:gd name="T66" fmla="*/ 2147483647 w 211"/>
                <a:gd name="T67" fmla="*/ 2147483647 h 216"/>
                <a:gd name="T68" fmla="*/ 2147483647 w 211"/>
                <a:gd name="T69" fmla="*/ 2147483647 h 216"/>
                <a:gd name="T70" fmla="*/ 2147483647 w 211"/>
                <a:gd name="T71" fmla="*/ 2147483647 h 216"/>
                <a:gd name="T72" fmla="*/ 2147483647 w 211"/>
                <a:gd name="T73" fmla="*/ 2147483647 h 216"/>
                <a:gd name="T74" fmla="*/ 2147483647 w 211"/>
                <a:gd name="T75" fmla="*/ 2147483647 h 216"/>
                <a:gd name="T76" fmla="*/ 2147483647 w 211"/>
                <a:gd name="T77" fmla="*/ 2147483647 h 216"/>
                <a:gd name="T78" fmla="*/ 2147483647 w 211"/>
                <a:gd name="T79" fmla="*/ 2147483647 h 216"/>
                <a:gd name="T80" fmla="*/ 2147483647 w 211"/>
                <a:gd name="T81" fmla="*/ 2147483647 h 216"/>
                <a:gd name="T82" fmla="*/ 2147483647 w 211"/>
                <a:gd name="T83" fmla="*/ 2147483647 h 216"/>
                <a:gd name="T84" fmla="*/ 2147483647 w 211"/>
                <a:gd name="T85" fmla="*/ 2147483647 h 216"/>
                <a:gd name="T86" fmla="*/ 2147483647 w 211"/>
                <a:gd name="T87" fmla="*/ 2147483647 h 216"/>
                <a:gd name="T88" fmla="*/ 2147483647 w 211"/>
                <a:gd name="T89" fmla="*/ 2147483647 h 216"/>
                <a:gd name="T90" fmla="*/ 2147483647 w 211"/>
                <a:gd name="T91" fmla="*/ 2147483647 h 216"/>
                <a:gd name="T92" fmla="*/ 2147483647 w 211"/>
                <a:gd name="T93" fmla="*/ 2147483647 h 216"/>
                <a:gd name="T94" fmla="*/ 2147483647 w 211"/>
                <a:gd name="T95" fmla="*/ 2147483647 h 216"/>
                <a:gd name="T96" fmla="*/ 2147483647 w 211"/>
                <a:gd name="T97" fmla="*/ 2147483647 h 216"/>
                <a:gd name="T98" fmla="*/ 2147483647 w 211"/>
                <a:gd name="T99" fmla="*/ 2147483647 h 216"/>
                <a:gd name="T100" fmla="*/ 2147483647 w 211"/>
                <a:gd name="T101" fmla="*/ 2147483647 h 216"/>
                <a:gd name="T102" fmla="*/ 2147483647 w 211"/>
                <a:gd name="T103" fmla="*/ 2147483647 h 216"/>
                <a:gd name="T104" fmla="*/ 2147483647 w 211"/>
                <a:gd name="T105" fmla="*/ 2147483647 h 216"/>
                <a:gd name="T106" fmla="*/ 2147483647 w 211"/>
                <a:gd name="T107" fmla="*/ 2147483647 h 216"/>
                <a:gd name="T108" fmla="*/ 2147483647 w 211"/>
                <a:gd name="T109" fmla="*/ 2147483647 h 216"/>
                <a:gd name="T110" fmla="*/ 2147483647 w 211"/>
                <a:gd name="T111" fmla="*/ 2147483647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16"/>
                <a:gd name="T170" fmla="*/ 211 w 211"/>
                <a:gd name="T171" fmla="*/ 216 h 2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0" name="Freeform 150"/>
            <p:cNvSpPr/>
            <p:nvPr/>
          </p:nvSpPr>
          <p:spPr bwMode="auto">
            <a:xfrm>
              <a:off x="5478438" y="4049938"/>
              <a:ext cx="154517" cy="156638"/>
            </a:xfrm>
            <a:custGeom>
              <a:avLst/>
              <a:gdLst>
                <a:gd name="T0" fmla="*/ 2147483647 w 106"/>
                <a:gd name="T1" fmla="*/ 0 h 98"/>
                <a:gd name="T2" fmla="*/ 2147483647 w 106"/>
                <a:gd name="T3" fmla="*/ 2147483647 h 98"/>
                <a:gd name="T4" fmla="*/ 2147483647 w 106"/>
                <a:gd name="T5" fmla="*/ 2147483647 h 98"/>
                <a:gd name="T6" fmla="*/ 2147483647 w 106"/>
                <a:gd name="T7" fmla="*/ 2147483647 h 98"/>
                <a:gd name="T8" fmla="*/ 2147483647 w 106"/>
                <a:gd name="T9" fmla="*/ 2147483647 h 98"/>
                <a:gd name="T10" fmla="*/ 2147483647 w 106"/>
                <a:gd name="T11" fmla="*/ 2147483647 h 98"/>
                <a:gd name="T12" fmla="*/ 2147483647 w 106"/>
                <a:gd name="T13" fmla="*/ 2147483647 h 98"/>
                <a:gd name="T14" fmla="*/ 0 w 106"/>
                <a:gd name="T15" fmla="*/ 2147483647 h 98"/>
                <a:gd name="T16" fmla="*/ 0 w 106"/>
                <a:gd name="T17" fmla="*/ 2147483647 h 98"/>
                <a:gd name="T18" fmla="*/ 2147483647 w 106"/>
                <a:gd name="T19" fmla="*/ 2147483647 h 98"/>
                <a:gd name="T20" fmla="*/ 2147483647 w 106"/>
                <a:gd name="T21" fmla="*/ 2147483647 h 98"/>
                <a:gd name="T22" fmla="*/ 2147483647 w 106"/>
                <a:gd name="T23" fmla="*/ 2147483647 h 98"/>
                <a:gd name="T24" fmla="*/ 2147483647 w 106"/>
                <a:gd name="T25" fmla="*/ 2147483647 h 98"/>
                <a:gd name="T26" fmla="*/ 2147483647 w 106"/>
                <a:gd name="T27" fmla="*/ 2147483647 h 98"/>
                <a:gd name="T28" fmla="*/ 2147483647 w 106"/>
                <a:gd name="T29" fmla="*/ 2147483647 h 98"/>
                <a:gd name="T30" fmla="*/ 2147483647 w 106"/>
                <a:gd name="T31" fmla="*/ 2147483647 h 98"/>
                <a:gd name="T32" fmla="*/ 2147483647 w 106"/>
                <a:gd name="T33" fmla="*/ 2147483647 h 98"/>
                <a:gd name="T34" fmla="*/ 2147483647 w 106"/>
                <a:gd name="T35" fmla="*/ 2147483647 h 98"/>
                <a:gd name="T36" fmla="*/ 2147483647 w 106"/>
                <a:gd name="T37" fmla="*/ 2147483647 h 98"/>
                <a:gd name="T38" fmla="*/ 2147483647 w 106"/>
                <a:gd name="T39" fmla="*/ 2147483647 h 98"/>
                <a:gd name="T40" fmla="*/ 2147483647 w 106"/>
                <a:gd name="T41" fmla="*/ 2147483647 h 98"/>
                <a:gd name="T42" fmla="*/ 2147483647 w 106"/>
                <a:gd name="T43" fmla="*/ 2147483647 h 98"/>
                <a:gd name="T44" fmla="*/ 2147483647 w 106"/>
                <a:gd name="T45" fmla="*/ 2147483647 h 98"/>
                <a:gd name="T46" fmla="*/ 2147483647 w 106"/>
                <a:gd name="T47" fmla="*/ 2147483647 h 98"/>
                <a:gd name="T48" fmla="*/ 2147483647 w 106"/>
                <a:gd name="T49" fmla="*/ 2147483647 h 98"/>
                <a:gd name="T50" fmla="*/ 2147483647 w 106"/>
                <a:gd name="T51" fmla="*/ 2147483647 h 98"/>
                <a:gd name="T52" fmla="*/ 2147483647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6"/>
                <a:gd name="T82" fmla="*/ 0 h 98"/>
                <a:gd name="T83" fmla="*/ 106 w 106"/>
                <a:gd name="T84" fmla="*/ 98 h 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1" name="Freeform 152"/>
            <p:cNvSpPr/>
            <p:nvPr/>
          </p:nvSpPr>
          <p:spPr bwMode="auto">
            <a:xfrm>
              <a:off x="4248071" y="4172063"/>
              <a:ext cx="68033" cy="18584"/>
            </a:xfrm>
            <a:custGeom>
              <a:avLst/>
              <a:gdLst>
                <a:gd name="T0" fmla="*/ 2147483647 w 46"/>
                <a:gd name="T1" fmla="*/ 2147483647 h 12"/>
                <a:gd name="T2" fmla="*/ 2147483647 w 46"/>
                <a:gd name="T3" fmla="*/ 2147483647 h 12"/>
                <a:gd name="T4" fmla="*/ 2147483647 w 46"/>
                <a:gd name="T5" fmla="*/ 2147483647 h 12"/>
                <a:gd name="T6" fmla="*/ 2147483647 w 46"/>
                <a:gd name="T7" fmla="*/ 2147483647 h 12"/>
                <a:gd name="T8" fmla="*/ 2147483647 w 46"/>
                <a:gd name="T9" fmla="*/ 2147483647 h 12"/>
                <a:gd name="T10" fmla="*/ 2147483647 w 46"/>
                <a:gd name="T11" fmla="*/ 0 h 12"/>
                <a:gd name="T12" fmla="*/ 2147483647 w 46"/>
                <a:gd name="T13" fmla="*/ 2147483647 h 12"/>
                <a:gd name="T14" fmla="*/ 2147483647 w 46"/>
                <a:gd name="T15" fmla="*/ 2147483647 h 12"/>
                <a:gd name="T16" fmla="*/ 2147483647 w 46"/>
                <a:gd name="T17" fmla="*/ 2147483647 h 12"/>
                <a:gd name="T18" fmla="*/ 2147483647 w 46"/>
                <a:gd name="T19" fmla="*/ 2147483647 h 12"/>
                <a:gd name="T20" fmla="*/ 2147483647 w 46"/>
                <a:gd name="T21" fmla="*/ 2147483647 h 12"/>
                <a:gd name="T22" fmla="*/ 2147483647 w 46"/>
                <a:gd name="T23" fmla="*/ 2147483647 h 12"/>
                <a:gd name="T24" fmla="*/ 2147483647 w 46"/>
                <a:gd name="T25" fmla="*/ 2147483647 h 12"/>
                <a:gd name="T26" fmla="*/ 2147483647 w 46"/>
                <a:gd name="T27" fmla="*/ 2147483647 h 12"/>
                <a:gd name="T28" fmla="*/ 2147483647 w 46"/>
                <a:gd name="T29" fmla="*/ 2147483647 h 12"/>
                <a:gd name="T30" fmla="*/ 0 w 46"/>
                <a:gd name="T31" fmla="*/ 2147483647 h 12"/>
                <a:gd name="T32" fmla="*/ 2147483647 w 46"/>
                <a:gd name="T33" fmla="*/ 2147483647 h 12"/>
                <a:gd name="T34" fmla="*/ 2147483647 w 46"/>
                <a:gd name="T35" fmla="*/ 2147483647 h 12"/>
                <a:gd name="T36" fmla="*/ 2147483647 w 46"/>
                <a:gd name="T37" fmla="*/ 2147483647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12"/>
                <a:gd name="T59" fmla="*/ 46 w 46"/>
                <a:gd name="T60" fmla="*/ 12 h 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2" name="Freeform 155"/>
            <p:cNvSpPr/>
            <p:nvPr/>
          </p:nvSpPr>
          <p:spPr bwMode="auto">
            <a:xfrm>
              <a:off x="4913416" y="4699058"/>
              <a:ext cx="20756" cy="35841"/>
            </a:xfrm>
            <a:custGeom>
              <a:avLst/>
              <a:gdLst>
                <a:gd name="T0" fmla="*/ 2147483647 w 14"/>
                <a:gd name="T1" fmla="*/ 2147483647 h 22"/>
                <a:gd name="T2" fmla="*/ 0 w 14"/>
                <a:gd name="T3" fmla="*/ 2147483647 h 22"/>
                <a:gd name="T4" fmla="*/ 2147483647 w 14"/>
                <a:gd name="T5" fmla="*/ 2147483647 h 22"/>
                <a:gd name="T6" fmla="*/ 2147483647 w 14"/>
                <a:gd name="T7" fmla="*/ 2147483647 h 22"/>
                <a:gd name="T8" fmla="*/ 2147483647 w 14"/>
                <a:gd name="T9" fmla="*/ 0 h 22"/>
                <a:gd name="T10" fmla="*/ 2147483647 w 14"/>
                <a:gd name="T11" fmla="*/ 2147483647 h 22"/>
                <a:gd name="T12" fmla="*/ 2147483647 w 14"/>
                <a:gd name="T13" fmla="*/ 2147483647 h 22"/>
                <a:gd name="T14" fmla="*/ 2147483647 w 14"/>
                <a:gd name="T15" fmla="*/ 2147483647 h 22"/>
                <a:gd name="T16" fmla="*/ 2147483647 w 14"/>
                <a:gd name="T17" fmla="*/ 2147483647 h 22"/>
                <a:gd name="T18" fmla="*/ 2147483647 w 14"/>
                <a:gd name="T19" fmla="*/ 2147483647 h 22"/>
                <a:gd name="T20" fmla="*/ 2147483647 w 14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22"/>
                <a:gd name="T35" fmla="*/ 14 w 14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3" name="Freeform 157"/>
            <p:cNvSpPr/>
            <p:nvPr/>
          </p:nvSpPr>
          <p:spPr bwMode="auto">
            <a:xfrm>
              <a:off x="3552746" y="2276475"/>
              <a:ext cx="916722" cy="544251"/>
            </a:xfrm>
            <a:custGeom>
              <a:avLst/>
              <a:gdLst>
                <a:gd name="T0" fmla="*/ 2147483647 w 628"/>
                <a:gd name="T1" fmla="*/ 2147483647 h 344"/>
                <a:gd name="T2" fmla="*/ 2147483647 w 628"/>
                <a:gd name="T3" fmla="*/ 2147483647 h 344"/>
                <a:gd name="T4" fmla="*/ 2147483647 w 628"/>
                <a:gd name="T5" fmla="*/ 2147483647 h 344"/>
                <a:gd name="T6" fmla="*/ 2147483647 w 628"/>
                <a:gd name="T7" fmla="*/ 2147483647 h 344"/>
                <a:gd name="T8" fmla="*/ 2147483647 w 628"/>
                <a:gd name="T9" fmla="*/ 2147483647 h 344"/>
                <a:gd name="T10" fmla="*/ 2147483647 w 628"/>
                <a:gd name="T11" fmla="*/ 2147483647 h 344"/>
                <a:gd name="T12" fmla="*/ 2147483647 w 628"/>
                <a:gd name="T13" fmla="*/ 2147483647 h 344"/>
                <a:gd name="T14" fmla="*/ 2147483647 w 628"/>
                <a:gd name="T15" fmla="*/ 2147483647 h 344"/>
                <a:gd name="T16" fmla="*/ 2147483647 w 628"/>
                <a:gd name="T17" fmla="*/ 2147483647 h 344"/>
                <a:gd name="T18" fmla="*/ 2147483647 w 628"/>
                <a:gd name="T19" fmla="*/ 2147483647 h 344"/>
                <a:gd name="T20" fmla="*/ 2147483647 w 628"/>
                <a:gd name="T21" fmla="*/ 2147483647 h 344"/>
                <a:gd name="T22" fmla="*/ 2147483647 w 628"/>
                <a:gd name="T23" fmla="*/ 2147483647 h 344"/>
                <a:gd name="T24" fmla="*/ 2147483647 w 628"/>
                <a:gd name="T25" fmla="*/ 2147483647 h 344"/>
                <a:gd name="T26" fmla="*/ 2147483647 w 628"/>
                <a:gd name="T27" fmla="*/ 2147483647 h 344"/>
                <a:gd name="T28" fmla="*/ 2147483647 w 628"/>
                <a:gd name="T29" fmla="*/ 2147483647 h 344"/>
                <a:gd name="T30" fmla="*/ 2147483647 w 628"/>
                <a:gd name="T31" fmla="*/ 2147483647 h 344"/>
                <a:gd name="T32" fmla="*/ 2147483647 w 628"/>
                <a:gd name="T33" fmla="*/ 2147483647 h 344"/>
                <a:gd name="T34" fmla="*/ 2147483647 w 628"/>
                <a:gd name="T35" fmla="*/ 2147483647 h 344"/>
                <a:gd name="T36" fmla="*/ 2147483647 w 628"/>
                <a:gd name="T37" fmla="*/ 2147483647 h 344"/>
                <a:gd name="T38" fmla="*/ 2147483647 w 628"/>
                <a:gd name="T39" fmla="*/ 2147483647 h 344"/>
                <a:gd name="T40" fmla="*/ 2147483647 w 628"/>
                <a:gd name="T41" fmla="*/ 2147483647 h 344"/>
                <a:gd name="T42" fmla="*/ 2147483647 w 628"/>
                <a:gd name="T43" fmla="*/ 2147483647 h 344"/>
                <a:gd name="T44" fmla="*/ 2147483647 w 628"/>
                <a:gd name="T45" fmla="*/ 2147483647 h 344"/>
                <a:gd name="T46" fmla="*/ 2147483647 w 628"/>
                <a:gd name="T47" fmla="*/ 2147483647 h 344"/>
                <a:gd name="T48" fmla="*/ 2147483647 w 628"/>
                <a:gd name="T49" fmla="*/ 2147483647 h 344"/>
                <a:gd name="T50" fmla="*/ 2147483647 w 628"/>
                <a:gd name="T51" fmla="*/ 2147483647 h 344"/>
                <a:gd name="T52" fmla="*/ 2147483647 w 628"/>
                <a:gd name="T53" fmla="*/ 2147483647 h 344"/>
                <a:gd name="T54" fmla="*/ 2147483647 w 628"/>
                <a:gd name="T55" fmla="*/ 2147483647 h 344"/>
                <a:gd name="T56" fmla="*/ 2147483647 w 628"/>
                <a:gd name="T57" fmla="*/ 2147483647 h 344"/>
                <a:gd name="T58" fmla="*/ 2147483647 w 628"/>
                <a:gd name="T59" fmla="*/ 2147483647 h 344"/>
                <a:gd name="T60" fmla="*/ 0 w 628"/>
                <a:gd name="T61" fmla="*/ 2147483647 h 344"/>
                <a:gd name="T62" fmla="*/ 2147483647 w 628"/>
                <a:gd name="T63" fmla="*/ 2147483647 h 344"/>
                <a:gd name="T64" fmla="*/ 2147483647 w 628"/>
                <a:gd name="T65" fmla="*/ 2147483647 h 344"/>
                <a:gd name="T66" fmla="*/ 2147483647 w 628"/>
                <a:gd name="T67" fmla="*/ 2147483647 h 344"/>
                <a:gd name="T68" fmla="*/ 2147483647 w 628"/>
                <a:gd name="T69" fmla="*/ 2147483647 h 344"/>
                <a:gd name="T70" fmla="*/ 2147483647 w 628"/>
                <a:gd name="T71" fmla="*/ 2147483647 h 344"/>
                <a:gd name="T72" fmla="*/ 2147483647 w 628"/>
                <a:gd name="T73" fmla="*/ 2147483647 h 344"/>
                <a:gd name="T74" fmla="*/ 2147483647 w 628"/>
                <a:gd name="T75" fmla="*/ 2147483647 h 344"/>
                <a:gd name="T76" fmla="*/ 2147483647 w 628"/>
                <a:gd name="T77" fmla="*/ 2147483647 h 344"/>
                <a:gd name="T78" fmla="*/ 2147483647 w 628"/>
                <a:gd name="T79" fmla="*/ 2147483647 h 344"/>
                <a:gd name="T80" fmla="*/ 2147483647 w 628"/>
                <a:gd name="T81" fmla="*/ 2147483647 h 344"/>
                <a:gd name="T82" fmla="*/ 2147483647 w 628"/>
                <a:gd name="T83" fmla="*/ 2147483647 h 344"/>
                <a:gd name="T84" fmla="*/ 2147483647 w 628"/>
                <a:gd name="T85" fmla="*/ 2147483647 h 344"/>
                <a:gd name="T86" fmla="*/ 2147483647 w 628"/>
                <a:gd name="T87" fmla="*/ 2147483647 h 344"/>
                <a:gd name="T88" fmla="*/ 2147483647 w 628"/>
                <a:gd name="T89" fmla="*/ 2147483647 h 344"/>
                <a:gd name="T90" fmla="*/ 2147483647 w 628"/>
                <a:gd name="T91" fmla="*/ 2147483647 h 344"/>
                <a:gd name="T92" fmla="*/ 2147483647 w 628"/>
                <a:gd name="T93" fmla="*/ 2147483647 h 344"/>
                <a:gd name="T94" fmla="*/ 2147483647 w 628"/>
                <a:gd name="T95" fmla="*/ 2147483647 h 344"/>
                <a:gd name="T96" fmla="*/ 2147483647 w 628"/>
                <a:gd name="T97" fmla="*/ 2147483647 h 344"/>
                <a:gd name="T98" fmla="*/ 2147483647 w 628"/>
                <a:gd name="T99" fmla="*/ 2147483647 h 344"/>
                <a:gd name="T100" fmla="*/ 2147483647 w 628"/>
                <a:gd name="T101" fmla="*/ 2147483647 h 344"/>
                <a:gd name="T102" fmla="*/ 2147483647 w 628"/>
                <a:gd name="T103" fmla="*/ 2147483647 h 344"/>
                <a:gd name="T104" fmla="*/ 2147483647 w 628"/>
                <a:gd name="T105" fmla="*/ 2147483647 h 344"/>
                <a:gd name="T106" fmla="*/ 2147483647 w 628"/>
                <a:gd name="T107" fmla="*/ 2147483647 h 344"/>
                <a:gd name="T108" fmla="*/ 2147483647 w 628"/>
                <a:gd name="T109" fmla="*/ 2147483647 h 344"/>
                <a:gd name="T110" fmla="*/ 2147483647 w 628"/>
                <a:gd name="T111" fmla="*/ 2147483647 h 344"/>
                <a:gd name="T112" fmla="*/ 2147483647 w 628"/>
                <a:gd name="T113" fmla="*/ 2147483647 h 344"/>
                <a:gd name="T114" fmla="*/ 2147483647 w 628"/>
                <a:gd name="T115" fmla="*/ 2147483647 h 344"/>
                <a:gd name="T116" fmla="*/ 2147483647 w 628"/>
                <a:gd name="T117" fmla="*/ 2147483647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8"/>
                <a:gd name="T178" fmla="*/ 0 h 344"/>
                <a:gd name="T179" fmla="*/ 628 w 628"/>
                <a:gd name="T180" fmla="*/ 344 h 3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4" name="Freeform 158"/>
            <p:cNvSpPr/>
            <p:nvPr/>
          </p:nvSpPr>
          <p:spPr bwMode="auto">
            <a:xfrm>
              <a:off x="4221550" y="2657451"/>
              <a:ext cx="185651" cy="83628"/>
            </a:xfrm>
            <a:custGeom>
              <a:avLst/>
              <a:gdLst>
                <a:gd name="T0" fmla="*/ 0 w 126"/>
                <a:gd name="T1" fmla="*/ 2147483647 h 54"/>
                <a:gd name="T2" fmla="*/ 2147483647 w 126"/>
                <a:gd name="T3" fmla="*/ 2147483647 h 54"/>
                <a:gd name="T4" fmla="*/ 2147483647 w 126"/>
                <a:gd name="T5" fmla="*/ 2147483647 h 54"/>
                <a:gd name="T6" fmla="*/ 2147483647 w 126"/>
                <a:gd name="T7" fmla="*/ 2147483647 h 54"/>
                <a:gd name="T8" fmla="*/ 2147483647 w 126"/>
                <a:gd name="T9" fmla="*/ 2147483647 h 54"/>
                <a:gd name="T10" fmla="*/ 2147483647 w 126"/>
                <a:gd name="T11" fmla="*/ 2147483647 h 54"/>
                <a:gd name="T12" fmla="*/ 2147483647 w 126"/>
                <a:gd name="T13" fmla="*/ 2147483647 h 54"/>
                <a:gd name="T14" fmla="*/ 2147483647 w 126"/>
                <a:gd name="T15" fmla="*/ 2147483647 h 54"/>
                <a:gd name="T16" fmla="*/ 2147483647 w 126"/>
                <a:gd name="T17" fmla="*/ 2147483647 h 54"/>
                <a:gd name="T18" fmla="*/ 2147483647 w 126"/>
                <a:gd name="T19" fmla="*/ 2147483647 h 54"/>
                <a:gd name="T20" fmla="*/ 2147483647 w 126"/>
                <a:gd name="T21" fmla="*/ 2147483647 h 54"/>
                <a:gd name="T22" fmla="*/ 2147483647 w 126"/>
                <a:gd name="T23" fmla="*/ 2147483647 h 54"/>
                <a:gd name="T24" fmla="*/ 2147483647 w 126"/>
                <a:gd name="T25" fmla="*/ 2147483647 h 54"/>
                <a:gd name="T26" fmla="*/ 2147483647 w 126"/>
                <a:gd name="T27" fmla="*/ 2147483647 h 54"/>
                <a:gd name="T28" fmla="*/ 2147483647 w 126"/>
                <a:gd name="T29" fmla="*/ 2147483647 h 54"/>
                <a:gd name="T30" fmla="*/ 2147483647 w 126"/>
                <a:gd name="T31" fmla="*/ 2147483647 h 54"/>
                <a:gd name="T32" fmla="*/ 2147483647 w 126"/>
                <a:gd name="T33" fmla="*/ 2147483647 h 54"/>
                <a:gd name="T34" fmla="*/ 2147483647 w 126"/>
                <a:gd name="T35" fmla="*/ 2147483647 h 54"/>
                <a:gd name="T36" fmla="*/ 2147483647 w 126"/>
                <a:gd name="T37" fmla="*/ 0 h 54"/>
                <a:gd name="T38" fmla="*/ 2147483647 w 126"/>
                <a:gd name="T39" fmla="*/ 2147483647 h 54"/>
                <a:gd name="T40" fmla="*/ 2147483647 w 126"/>
                <a:gd name="T41" fmla="*/ 2147483647 h 54"/>
                <a:gd name="T42" fmla="*/ 2147483647 w 126"/>
                <a:gd name="T43" fmla="*/ 2147483647 h 54"/>
                <a:gd name="T44" fmla="*/ 2147483647 w 126"/>
                <a:gd name="T45" fmla="*/ 2147483647 h 54"/>
                <a:gd name="T46" fmla="*/ 2147483647 w 126"/>
                <a:gd name="T47" fmla="*/ 2147483647 h 54"/>
                <a:gd name="T48" fmla="*/ 2147483647 w 126"/>
                <a:gd name="T49" fmla="*/ 2147483647 h 54"/>
                <a:gd name="T50" fmla="*/ 2147483647 w 126"/>
                <a:gd name="T51" fmla="*/ 2147483647 h 54"/>
                <a:gd name="T52" fmla="*/ 2147483647 w 126"/>
                <a:gd name="T53" fmla="*/ 2147483647 h 54"/>
                <a:gd name="T54" fmla="*/ 2147483647 w 126"/>
                <a:gd name="T55" fmla="*/ 2147483647 h 54"/>
                <a:gd name="T56" fmla="*/ 2147483647 w 126"/>
                <a:gd name="T57" fmla="*/ 2147483647 h 54"/>
                <a:gd name="T58" fmla="*/ 2147483647 w 126"/>
                <a:gd name="T59" fmla="*/ 2147483647 h 54"/>
                <a:gd name="T60" fmla="*/ 2147483647 w 126"/>
                <a:gd name="T61" fmla="*/ 2147483647 h 54"/>
                <a:gd name="T62" fmla="*/ 2147483647 w 126"/>
                <a:gd name="T63" fmla="*/ 2147483647 h 54"/>
                <a:gd name="T64" fmla="*/ 2147483647 w 126"/>
                <a:gd name="T65" fmla="*/ 2147483647 h 54"/>
                <a:gd name="T66" fmla="*/ 2147483647 w 126"/>
                <a:gd name="T67" fmla="*/ 2147483647 h 54"/>
                <a:gd name="T68" fmla="*/ 2147483647 w 126"/>
                <a:gd name="T69" fmla="*/ 2147483647 h 54"/>
                <a:gd name="T70" fmla="*/ 2147483647 w 126"/>
                <a:gd name="T71" fmla="*/ 2147483647 h 54"/>
                <a:gd name="T72" fmla="*/ 2147483647 w 126"/>
                <a:gd name="T73" fmla="*/ 2147483647 h 54"/>
                <a:gd name="T74" fmla="*/ 2147483647 w 126"/>
                <a:gd name="T75" fmla="*/ 2147483647 h 54"/>
                <a:gd name="T76" fmla="*/ 2147483647 w 126"/>
                <a:gd name="T77" fmla="*/ 2147483647 h 54"/>
                <a:gd name="T78" fmla="*/ 2147483647 w 126"/>
                <a:gd name="T79" fmla="*/ 2147483647 h 54"/>
                <a:gd name="T80" fmla="*/ 2147483647 w 126"/>
                <a:gd name="T81" fmla="*/ 2147483647 h 54"/>
                <a:gd name="T82" fmla="*/ 2147483647 w 126"/>
                <a:gd name="T83" fmla="*/ 2147483647 h 54"/>
                <a:gd name="T84" fmla="*/ 0 w 126"/>
                <a:gd name="T85" fmla="*/ 2147483647 h 54"/>
                <a:gd name="T86" fmla="*/ 2147483647 w 126"/>
                <a:gd name="T87" fmla="*/ 2147483647 h 54"/>
                <a:gd name="T88" fmla="*/ 2147483647 w 126"/>
                <a:gd name="T89" fmla="*/ 2147483647 h 54"/>
                <a:gd name="T90" fmla="*/ 2147483647 w 126"/>
                <a:gd name="T91" fmla="*/ 2147483647 h 54"/>
                <a:gd name="T92" fmla="*/ 0 w 126"/>
                <a:gd name="T93" fmla="*/ 2147483647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6"/>
                <a:gd name="T142" fmla="*/ 0 h 54"/>
                <a:gd name="T143" fmla="*/ 126 w 126"/>
                <a:gd name="T144" fmla="*/ 54 h 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5" name="Freeform 159"/>
            <p:cNvSpPr/>
            <p:nvPr/>
          </p:nvSpPr>
          <p:spPr bwMode="auto">
            <a:xfrm>
              <a:off x="4790033" y="2342847"/>
              <a:ext cx="208713" cy="79646"/>
            </a:xfrm>
            <a:custGeom>
              <a:avLst/>
              <a:gdLst>
                <a:gd name="T0" fmla="*/ 2147483647 w 143"/>
                <a:gd name="T1" fmla="*/ 2147483647 h 50"/>
                <a:gd name="T2" fmla="*/ 2147483647 w 143"/>
                <a:gd name="T3" fmla="*/ 2147483647 h 50"/>
                <a:gd name="T4" fmla="*/ 2147483647 w 143"/>
                <a:gd name="T5" fmla="*/ 2147483647 h 50"/>
                <a:gd name="T6" fmla="*/ 0 w 143"/>
                <a:gd name="T7" fmla="*/ 2147483647 h 50"/>
                <a:gd name="T8" fmla="*/ 0 w 143"/>
                <a:gd name="T9" fmla="*/ 2147483647 h 50"/>
                <a:gd name="T10" fmla="*/ 2147483647 w 143"/>
                <a:gd name="T11" fmla="*/ 2147483647 h 50"/>
                <a:gd name="T12" fmla="*/ 2147483647 w 143"/>
                <a:gd name="T13" fmla="*/ 2147483647 h 50"/>
                <a:gd name="T14" fmla="*/ 2147483647 w 143"/>
                <a:gd name="T15" fmla="*/ 2147483647 h 50"/>
                <a:gd name="T16" fmla="*/ 2147483647 w 143"/>
                <a:gd name="T17" fmla="*/ 2147483647 h 50"/>
                <a:gd name="T18" fmla="*/ 2147483647 w 143"/>
                <a:gd name="T19" fmla="*/ 2147483647 h 50"/>
                <a:gd name="T20" fmla="*/ 2147483647 w 143"/>
                <a:gd name="T21" fmla="*/ 2147483647 h 50"/>
                <a:gd name="T22" fmla="*/ 2147483647 w 143"/>
                <a:gd name="T23" fmla="*/ 2147483647 h 50"/>
                <a:gd name="T24" fmla="*/ 2147483647 w 143"/>
                <a:gd name="T25" fmla="*/ 0 h 50"/>
                <a:gd name="T26" fmla="*/ 2147483647 w 143"/>
                <a:gd name="T27" fmla="*/ 0 h 50"/>
                <a:gd name="T28" fmla="*/ 2147483647 w 143"/>
                <a:gd name="T29" fmla="*/ 2147483647 h 50"/>
                <a:gd name="T30" fmla="*/ 2147483647 w 143"/>
                <a:gd name="T31" fmla="*/ 2147483647 h 50"/>
                <a:gd name="T32" fmla="*/ 2147483647 w 143"/>
                <a:gd name="T33" fmla="*/ 2147483647 h 50"/>
                <a:gd name="T34" fmla="*/ 2147483647 w 143"/>
                <a:gd name="T35" fmla="*/ 2147483647 h 50"/>
                <a:gd name="T36" fmla="*/ 2147483647 w 143"/>
                <a:gd name="T37" fmla="*/ 2147483647 h 50"/>
                <a:gd name="T38" fmla="*/ 2147483647 w 143"/>
                <a:gd name="T39" fmla="*/ 2147483647 h 50"/>
                <a:gd name="T40" fmla="*/ 2147483647 w 143"/>
                <a:gd name="T41" fmla="*/ 2147483647 h 50"/>
                <a:gd name="T42" fmla="*/ 2147483647 w 143"/>
                <a:gd name="T43" fmla="*/ 2147483647 h 50"/>
                <a:gd name="T44" fmla="*/ 2147483647 w 143"/>
                <a:gd name="T45" fmla="*/ 2147483647 h 50"/>
                <a:gd name="T46" fmla="*/ 2147483647 w 143"/>
                <a:gd name="T47" fmla="*/ 2147483647 h 50"/>
                <a:gd name="T48" fmla="*/ 2147483647 w 143"/>
                <a:gd name="T49" fmla="*/ 2147483647 h 50"/>
                <a:gd name="T50" fmla="*/ 2147483647 w 143"/>
                <a:gd name="T51" fmla="*/ 2147483647 h 50"/>
                <a:gd name="T52" fmla="*/ 2147483647 w 143"/>
                <a:gd name="T53" fmla="*/ 2147483647 h 50"/>
                <a:gd name="T54" fmla="*/ 2147483647 w 143"/>
                <a:gd name="T55" fmla="*/ 2147483647 h 50"/>
                <a:gd name="T56" fmla="*/ 2147483647 w 143"/>
                <a:gd name="T57" fmla="*/ 2147483647 h 50"/>
                <a:gd name="T58" fmla="*/ 2147483647 w 143"/>
                <a:gd name="T59" fmla="*/ 2147483647 h 50"/>
                <a:gd name="T60" fmla="*/ 2147483647 w 143"/>
                <a:gd name="T61" fmla="*/ 2147483647 h 50"/>
                <a:gd name="T62" fmla="*/ 2147483647 w 143"/>
                <a:gd name="T63" fmla="*/ 2147483647 h 50"/>
                <a:gd name="T64" fmla="*/ 2147483647 w 143"/>
                <a:gd name="T65" fmla="*/ 2147483647 h 50"/>
                <a:gd name="T66" fmla="*/ 2147483647 w 143"/>
                <a:gd name="T67" fmla="*/ 2147483647 h 50"/>
                <a:gd name="T68" fmla="*/ 2147483647 w 143"/>
                <a:gd name="T69" fmla="*/ 2147483647 h 50"/>
                <a:gd name="T70" fmla="*/ 2147483647 w 143"/>
                <a:gd name="T71" fmla="*/ 2147483647 h 50"/>
                <a:gd name="T72" fmla="*/ 2147483647 w 143"/>
                <a:gd name="T73" fmla="*/ 2147483647 h 50"/>
                <a:gd name="T74" fmla="*/ 2147483647 w 143"/>
                <a:gd name="T75" fmla="*/ 2147483647 h 50"/>
                <a:gd name="T76" fmla="*/ 2147483647 w 143"/>
                <a:gd name="T77" fmla="*/ 2147483647 h 50"/>
                <a:gd name="T78" fmla="*/ 2147483647 w 143"/>
                <a:gd name="T79" fmla="*/ 2147483647 h 50"/>
                <a:gd name="T80" fmla="*/ 2147483647 w 143"/>
                <a:gd name="T81" fmla="*/ 2147483647 h 50"/>
                <a:gd name="T82" fmla="*/ 2147483647 w 143"/>
                <a:gd name="T83" fmla="*/ 2147483647 h 50"/>
                <a:gd name="T84" fmla="*/ 2147483647 w 143"/>
                <a:gd name="T85" fmla="*/ 2147483647 h 50"/>
                <a:gd name="T86" fmla="*/ 2147483647 w 143"/>
                <a:gd name="T87" fmla="*/ 2147483647 h 50"/>
                <a:gd name="T88" fmla="*/ 2147483647 w 143"/>
                <a:gd name="T89" fmla="*/ 2147483647 h 50"/>
                <a:gd name="T90" fmla="*/ 2147483647 w 143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3"/>
                <a:gd name="T139" fmla="*/ 0 h 50"/>
                <a:gd name="T140" fmla="*/ 143 w 143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6" name="Freeform 160"/>
            <p:cNvSpPr/>
            <p:nvPr/>
          </p:nvSpPr>
          <p:spPr bwMode="auto">
            <a:xfrm>
              <a:off x="4900731" y="2330900"/>
              <a:ext cx="123382" cy="27876"/>
            </a:xfrm>
            <a:custGeom>
              <a:avLst/>
              <a:gdLst>
                <a:gd name="T0" fmla="*/ 2147483647 w 85"/>
                <a:gd name="T1" fmla="*/ 2147483647 h 18"/>
                <a:gd name="T2" fmla="*/ 2147483647 w 85"/>
                <a:gd name="T3" fmla="*/ 2147483647 h 18"/>
                <a:gd name="T4" fmla="*/ 2147483647 w 85"/>
                <a:gd name="T5" fmla="*/ 2147483647 h 18"/>
                <a:gd name="T6" fmla="*/ 2147483647 w 85"/>
                <a:gd name="T7" fmla="*/ 2147483647 h 18"/>
                <a:gd name="T8" fmla="*/ 0 w 85"/>
                <a:gd name="T9" fmla="*/ 2147483647 h 18"/>
                <a:gd name="T10" fmla="*/ 2147483647 w 85"/>
                <a:gd name="T11" fmla="*/ 2147483647 h 18"/>
                <a:gd name="T12" fmla="*/ 2147483647 w 85"/>
                <a:gd name="T13" fmla="*/ 2147483647 h 18"/>
                <a:gd name="T14" fmla="*/ 2147483647 w 85"/>
                <a:gd name="T15" fmla="*/ 0 h 18"/>
                <a:gd name="T16" fmla="*/ 2147483647 w 85"/>
                <a:gd name="T17" fmla="*/ 2147483647 h 18"/>
                <a:gd name="T18" fmla="*/ 2147483647 w 85"/>
                <a:gd name="T19" fmla="*/ 2147483647 h 18"/>
                <a:gd name="T20" fmla="*/ 2147483647 w 85"/>
                <a:gd name="T21" fmla="*/ 2147483647 h 18"/>
                <a:gd name="T22" fmla="*/ 2147483647 w 85"/>
                <a:gd name="T23" fmla="*/ 2147483647 h 18"/>
                <a:gd name="T24" fmla="*/ 2147483647 w 85"/>
                <a:gd name="T25" fmla="*/ 2147483647 h 18"/>
                <a:gd name="T26" fmla="*/ 2147483647 w 85"/>
                <a:gd name="T27" fmla="*/ 2147483647 h 18"/>
                <a:gd name="T28" fmla="*/ 2147483647 w 85"/>
                <a:gd name="T29" fmla="*/ 2147483647 h 18"/>
                <a:gd name="T30" fmla="*/ 2147483647 w 85"/>
                <a:gd name="T31" fmla="*/ 2147483647 h 18"/>
                <a:gd name="T32" fmla="*/ 2147483647 w 85"/>
                <a:gd name="T33" fmla="*/ 2147483647 h 18"/>
                <a:gd name="T34" fmla="*/ 2147483647 w 85"/>
                <a:gd name="T35" fmla="*/ 2147483647 h 18"/>
                <a:gd name="T36" fmla="*/ 2147483647 w 85"/>
                <a:gd name="T37" fmla="*/ 214748364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18"/>
                <a:gd name="T59" fmla="*/ 85 w 85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7" name="Freeform 161"/>
            <p:cNvSpPr/>
            <p:nvPr/>
          </p:nvSpPr>
          <p:spPr bwMode="auto">
            <a:xfrm>
              <a:off x="4957234" y="3268074"/>
              <a:ext cx="79565" cy="59734"/>
            </a:xfrm>
            <a:custGeom>
              <a:avLst/>
              <a:gdLst>
                <a:gd name="T0" fmla="*/ 2147483647 w 54"/>
                <a:gd name="T1" fmla="*/ 2147483647 h 38"/>
                <a:gd name="T2" fmla="*/ 2147483647 w 54"/>
                <a:gd name="T3" fmla="*/ 2147483647 h 38"/>
                <a:gd name="T4" fmla="*/ 2147483647 w 54"/>
                <a:gd name="T5" fmla="*/ 2147483647 h 38"/>
                <a:gd name="T6" fmla="*/ 2147483647 w 54"/>
                <a:gd name="T7" fmla="*/ 2147483647 h 38"/>
                <a:gd name="T8" fmla="*/ 2147483647 w 54"/>
                <a:gd name="T9" fmla="*/ 2147483647 h 38"/>
                <a:gd name="T10" fmla="*/ 2147483647 w 54"/>
                <a:gd name="T11" fmla="*/ 2147483647 h 38"/>
                <a:gd name="T12" fmla="*/ 2147483647 w 54"/>
                <a:gd name="T13" fmla="*/ 2147483647 h 38"/>
                <a:gd name="T14" fmla="*/ 2147483647 w 54"/>
                <a:gd name="T15" fmla="*/ 2147483647 h 38"/>
                <a:gd name="T16" fmla="*/ 2147483647 w 54"/>
                <a:gd name="T17" fmla="*/ 2147483647 h 38"/>
                <a:gd name="T18" fmla="*/ 2147483647 w 54"/>
                <a:gd name="T19" fmla="*/ 2147483647 h 38"/>
                <a:gd name="T20" fmla="*/ 2147483647 w 54"/>
                <a:gd name="T21" fmla="*/ 2147483647 h 38"/>
                <a:gd name="T22" fmla="*/ 0 w 54"/>
                <a:gd name="T23" fmla="*/ 2147483647 h 38"/>
                <a:gd name="T24" fmla="*/ 0 w 54"/>
                <a:gd name="T25" fmla="*/ 2147483647 h 38"/>
                <a:gd name="T26" fmla="*/ 2147483647 w 54"/>
                <a:gd name="T27" fmla="*/ 2147483647 h 38"/>
                <a:gd name="T28" fmla="*/ 2147483647 w 54"/>
                <a:gd name="T29" fmla="*/ 0 h 38"/>
                <a:gd name="T30" fmla="*/ 2147483647 w 54"/>
                <a:gd name="T31" fmla="*/ 0 h 38"/>
                <a:gd name="T32" fmla="*/ 2147483647 w 54"/>
                <a:gd name="T33" fmla="*/ 0 h 38"/>
                <a:gd name="T34" fmla="*/ 2147483647 w 54"/>
                <a:gd name="T35" fmla="*/ 2147483647 h 38"/>
                <a:gd name="T36" fmla="*/ 2147483647 w 54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38"/>
                <a:gd name="T59" fmla="*/ 54 w 5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8" name="Freeform 162"/>
            <p:cNvSpPr/>
            <p:nvPr/>
          </p:nvSpPr>
          <p:spPr bwMode="auto">
            <a:xfrm>
              <a:off x="4934171" y="3228251"/>
              <a:ext cx="93402" cy="84956"/>
            </a:xfrm>
            <a:custGeom>
              <a:avLst/>
              <a:gdLst>
                <a:gd name="T0" fmla="*/ 2147483647 w 64"/>
                <a:gd name="T1" fmla="*/ 0 h 52"/>
                <a:gd name="T2" fmla="*/ 2147483647 w 64"/>
                <a:gd name="T3" fmla="*/ 2147483647 h 52"/>
                <a:gd name="T4" fmla="*/ 2147483647 w 64"/>
                <a:gd name="T5" fmla="*/ 2147483647 h 52"/>
                <a:gd name="T6" fmla="*/ 2147483647 w 64"/>
                <a:gd name="T7" fmla="*/ 2147483647 h 52"/>
                <a:gd name="T8" fmla="*/ 2147483647 w 64"/>
                <a:gd name="T9" fmla="*/ 2147483647 h 52"/>
                <a:gd name="T10" fmla="*/ 2147483647 w 64"/>
                <a:gd name="T11" fmla="*/ 2147483647 h 52"/>
                <a:gd name="T12" fmla="*/ 2147483647 w 64"/>
                <a:gd name="T13" fmla="*/ 2147483647 h 52"/>
                <a:gd name="T14" fmla="*/ 2147483647 w 64"/>
                <a:gd name="T15" fmla="*/ 2147483647 h 52"/>
                <a:gd name="T16" fmla="*/ 2147483647 w 64"/>
                <a:gd name="T17" fmla="*/ 2147483647 h 52"/>
                <a:gd name="T18" fmla="*/ 2147483647 w 64"/>
                <a:gd name="T19" fmla="*/ 2147483647 h 52"/>
                <a:gd name="T20" fmla="*/ 2147483647 w 64"/>
                <a:gd name="T21" fmla="*/ 2147483647 h 52"/>
                <a:gd name="T22" fmla="*/ 2147483647 w 64"/>
                <a:gd name="T23" fmla="*/ 2147483647 h 52"/>
                <a:gd name="T24" fmla="*/ 2147483647 w 64"/>
                <a:gd name="T25" fmla="*/ 2147483647 h 52"/>
                <a:gd name="T26" fmla="*/ 2147483647 w 64"/>
                <a:gd name="T27" fmla="*/ 2147483647 h 52"/>
                <a:gd name="T28" fmla="*/ 2147483647 w 64"/>
                <a:gd name="T29" fmla="*/ 2147483647 h 52"/>
                <a:gd name="T30" fmla="*/ 2147483647 w 64"/>
                <a:gd name="T31" fmla="*/ 2147483647 h 52"/>
                <a:gd name="T32" fmla="*/ 2147483647 w 64"/>
                <a:gd name="T33" fmla="*/ 2147483647 h 52"/>
                <a:gd name="T34" fmla="*/ 2147483647 w 64"/>
                <a:gd name="T35" fmla="*/ 2147483647 h 52"/>
                <a:gd name="T36" fmla="*/ 2147483647 w 64"/>
                <a:gd name="T37" fmla="*/ 2147483647 h 52"/>
                <a:gd name="T38" fmla="*/ 0 w 64"/>
                <a:gd name="T39" fmla="*/ 2147483647 h 52"/>
                <a:gd name="T40" fmla="*/ 2147483647 w 64"/>
                <a:gd name="T41" fmla="*/ 2147483647 h 52"/>
                <a:gd name="T42" fmla="*/ 2147483647 w 64"/>
                <a:gd name="T43" fmla="*/ 2147483647 h 52"/>
                <a:gd name="T44" fmla="*/ 2147483647 w 64"/>
                <a:gd name="T45" fmla="*/ 2147483647 h 52"/>
                <a:gd name="T46" fmla="*/ 2147483647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52"/>
                <a:gd name="T74" fmla="*/ 64 w 64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39" name="Freeform 163"/>
            <p:cNvSpPr/>
            <p:nvPr/>
          </p:nvSpPr>
          <p:spPr bwMode="auto">
            <a:xfrm>
              <a:off x="4986061" y="2591078"/>
              <a:ext cx="214479" cy="266815"/>
            </a:xfrm>
            <a:custGeom>
              <a:avLst/>
              <a:gdLst>
                <a:gd name="T0" fmla="*/ 2147483647 w 146"/>
                <a:gd name="T1" fmla="*/ 2147483647 h 168"/>
                <a:gd name="T2" fmla="*/ 2147483647 w 146"/>
                <a:gd name="T3" fmla="*/ 2147483647 h 168"/>
                <a:gd name="T4" fmla="*/ 2147483647 w 146"/>
                <a:gd name="T5" fmla="*/ 2147483647 h 168"/>
                <a:gd name="T6" fmla="*/ 2147483647 w 146"/>
                <a:gd name="T7" fmla="*/ 2147483647 h 168"/>
                <a:gd name="T8" fmla="*/ 2147483647 w 146"/>
                <a:gd name="T9" fmla="*/ 2147483647 h 168"/>
                <a:gd name="T10" fmla="*/ 2147483647 w 146"/>
                <a:gd name="T11" fmla="*/ 2147483647 h 168"/>
                <a:gd name="T12" fmla="*/ 2147483647 w 146"/>
                <a:gd name="T13" fmla="*/ 2147483647 h 168"/>
                <a:gd name="T14" fmla="*/ 2147483647 w 146"/>
                <a:gd name="T15" fmla="*/ 2147483647 h 168"/>
                <a:gd name="T16" fmla="*/ 2147483647 w 146"/>
                <a:gd name="T17" fmla="*/ 2147483647 h 168"/>
                <a:gd name="T18" fmla="*/ 2147483647 w 146"/>
                <a:gd name="T19" fmla="*/ 2147483647 h 168"/>
                <a:gd name="T20" fmla="*/ 2147483647 w 146"/>
                <a:gd name="T21" fmla="*/ 2147483647 h 168"/>
                <a:gd name="T22" fmla="*/ 2147483647 w 146"/>
                <a:gd name="T23" fmla="*/ 2147483647 h 168"/>
                <a:gd name="T24" fmla="*/ 2147483647 w 146"/>
                <a:gd name="T25" fmla="*/ 2147483647 h 168"/>
                <a:gd name="T26" fmla="*/ 2147483647 w 146"/>
                <a:gd name="T27" fmla="*/ 2147483647 h 168"/>
                <a:gd name="T28" fmla="*/ 2147483647 w 146"/>
                <a:gd name="T29" fmla="*/ 2147483647 h 168"/>
                <a:gd name="T30" fmla="*/ 2147483647 w 146"/>
                <a:gd name="T31" fmla="*/ 2147483647 h 168"/>
                <a:gd name="T32" fmla="*/ 2147483647 w 146"/>
                <a:gd name="T33" fmla="*/ 2147483647 h 168"/>
                <a:gd name="T34" fmla="*/ 2147483647 w 146"/>
                <a:gd name="T35" fmla="*/ 2147483647 h 168"/>
                <a:gd name="T36" fmla="*/ 2147483647 w 146"/>
                <a:gd name="T37" fmla="*/ 2147483647 h 168"/>
                <a:gd name="T38" fmla="*/ 2147483647 w 146"/>
                <a:gd name="T39" fmla="*/ 2147483647 h 168"/>
                <a:gd name="T40" fmla="*/ 2147483647 w 146"/>
                <a:gd name="T41" fmla="*/ 2147483647 h 168"/>
                <a:gd name="T42" fmla="*/ 2147483647 w 146"/>
                <a:gd name="T43" fmla="*/ 2147483647 h 168"/>
                <a:gd name="T44" fmla="*/ 2147483647 w 146"/>
                <a:gd name="T45" fmla="*/ 2147483647 h 168"/>
                <a:gd name="T46" fmla="*/ 2147483647 w 146"/>
                <a:gd name="T47" fmla="*/ 2147483647 h 168"/>
                <a:gd name="T48" fmla="*/ 2147483647 w 146"/>
                <a:gd name="T49" fmla="*/ 2147483647 h 168"/>
                <a:gd name="T50" fmla="*/ 2147483647 w 146"/>
                <a:gd name="T51" fmla="*/ 2147483647 h 168"/>
                <a:gd name="T52" fmla="*/ 2147483647 w 146"/>
                <a:gd name="T53" fmla="*/ 2147483647 h 168"/>
                <a:gd name="T54" fmla="*/ 2147483647 w 146"/>
                <a:gd name="T55" fmla="*/ 2147483647 h 168"/>
                <a:gd name="T56" fmla="*/ 2147483647 w 146"/>
                <a:gd name="T57" fmla="*/ 2147483647 h 168"/>
                <a:gd name="T58" fmla="*/ 2147483647 w 146"/>
                <a:gd name="T59" fmla="*/ 2147483647 h 168"/>
                <a:gd name="T60" fmla="*/ 2147483647 w 146"/>
                <a:gd name="T61" fmla="*/ 2147483647 h 168"/>
                <a:gd name="T62" fmla="*/ 2147483647 w 146"/>
                <a:gd name="T63" fmla="*/ 2147483647 h 168"/>
                <a:gd name="T64" fmla="*/ 2147483647 w 146"/>
                <a:gd name="T65" fmla="*/ 2147483647 h 168"/>
                <a:gd name="T66" fmla="*/ 2147483647 w 146"/>
                <a:gd name="T67" fmla="*/ 2147483647 h 168"/>
                <a:gd name="T68" fmla="*/ 2147483647 w 146"/>
                <a:gd name="T69" fmla="*/ 2147483647 h 168"/>
                <a:gd name="T70" fmla="*/ 2147483647 w 146"/>
                <a:gd name="T71" fmla="*/ 2147483647 h 168"/>
                <a:gd name="T72" fmla="*/ 2147483647 w 146"/>
                <a:gd name="T73" fmla="*/ 2147483647 h 168"/>
                <a:gd name="T74" fmla="*/ 2147483647 w 146"/>
                <a:gd name="T75" fmla="*/ 2147483647 h 168"/>
                <a:gd name="T76" fmla="*/ 2147483647 w 146"/>
                <a:gd name="T77" fmla="*/ 2147483647 h 168"/>
                <a:gd name="T78" fmla="*/ 2147483647 w 146"/>
                <a:gd name="T79" fmla="*/ 2147483647 h 168"/>
                <a:gd name="T80" fmla="*/ 2147483647 w 146"/>
                <a:gd name="T81" fmla="*/ 2147483647 h 168"/>
                <a:gd name="T82" fmla="*/ 2147483647 w 146"/>
                <a:gd name="T83" fmla="*/ 0 h 168"/>
                <a:gd name="T84" fmla="*/ 2147483647 w 146"/>
                <a:gd name="T85" fmla="*/ 2147483647 h 168"/>
                <a:gd name="T86" fmla="*/ 2147483647 w 146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68"/>
                <a:gd name="T134" fmla="*/ 146 w 146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0" name="Freeform 164"/>
            <p:cNvSpPr/>
            <p:nvPr/>
          </p:nvSpPr>
          <p:spPr bwMode="auto">
            <a:xfrm>
              <a:off x="5147496" y="3541527"/>
              <a:ext cx="62268" cy="13274"/>
            </a:xfrm>
            <a:custGeom>
              <a:avLst/>
              <a:gdLst>
                <a:gd name="T0" fmla="*/ 2147483647 w 42"/>
                <a:gd name="T1" fmla="*/ 2147483647 h 8"/>
                <a:gd name="T2" fmla="*/ 2147483647 w 42"/>
                <a:gd name="T3" fmla="*/ 2147483647 h 8"/>
                <a:gd name="T4" fmla="*/ 0 w 42"/>
                <a:gd name="T5" fmla="*/ 0 h 8"/>
                <a:gd name="T6" fmla="*/ 2147483647 w 42"/>
                <a:gd name="T7" fmla="*/ 2147483647 h 8"/>
                <a:gd name="T8" fmla="*/ 2147483647 w 42"/>
                <a:gd name="T9" fmla="*/ 2147483647 h 8"/>
                <a:gd name="T10" fmla="*/ 2147483647 w 42"/>
                <a:gd name="T11" fmla="*/ 2147483647 h 8"/>
                <a:gd name="T12" fmla="*/ 2147483647 w 42"/>
                <a:gd name="T13" fmla="*/ 2147483647 h 8"/>
                <a:gd name="T14" fmla="*/ 2147483647 w 42"/>
                <a:gd name="T15" fmla="*/ 2147483647 h 8"/>
                <a:gd name="T16" fmla="*/ 2147483647 w 42"/>
                <a:gd name="T17" fmla="*/ 2147483647 h 8"/>
                <a:gd name="T18" fmla="*/ 2147483647 w 42"/>
                <a:gd name="T19" fmla="*/ 0 h 8"/>
                <a:gd name="T20" fmla="*/ 2147483647 w 42"/>
                <a:gd name="T21" fmla="*/ 2147483647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8"/>
                <a:gd name="T35" fmla="*/ 42 w 4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1" name="Freeform 165"/>
            <p:cNvSpPr/>
            <p:nvPr/>
          </p:nvSpPr>
          <p:spPr bwMode="auto">
            <a:xfrm>
              <a:off x="4677028" y="3412766"/>
              <a:ext cx="24215" cy="18584"/>
            </a:xfrm>
            <a:custGeom>
              <a:avLst/>
              <a:gdLst>
                <a:gd name="T0" fmla="*/ 2147483647 w 16"/>
                <a:gd name="T1" fmla="*/ 2147483647 h 10"/>
                <a:gd name="T2" fmla="*/ 2147483647 w 16"/>
                <a:gd name="T3" fmla="*/ 0 h 10"/>
                <a:gd name="T4" fmla="*/ 2147483647 w 16"/>
                <a:gd name="T5" fmla="*/ 0 h 10"/>
                <a:gd name="T6" fmla="*/ 2147483647 w 16"/>
                <a:gd name="T7" fmla="*/ 0 h 10"/>
                <a:gd name="T8" fmla="*/ 2147483647 w 16"/>
                <a:gd name="T9" fmla="*/ 2147483647 h 10"/>
                <a:gd name="T10" fmla="*/ 0 w 16"/>
                <a:gd name="T11" fmla="*/ 2147483647 h 10"/>
                <a:gd name="T12" fmla="*/ 2147483647 w 16"/>
                <a:gd name="T13" fmla="*/ 2147483647 h 10"/>
                <a:gd name="T14" fmla="*/ 2147483647 w 16"/>
                <a:gd name="T15" fmla="*/ 2147483647 h 10"/>
                <a:gd name="T16" fmla="*/ 2147483647 w 16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10"/>
                <a:gd name="T29" fmla="*/ 16 w 16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2" name="Freeform 166"/>
            <p:cNvSpPr/>
            <p:nvPr/>
          </p:nvSpPr>
          <p:spPr bwMode="auto">
            <a:xfrm>
              <a:off x="4499449" y="2877806"/>
              <a:ext cx="160283" cy="244249"/>
            </a:xfrm>
            <a:custGeom>
              <a:avLst/>
              <a:gdLst>
                <a:gd name="T0" fmla="*/ 2147483647 w 110"/>
                <a:gd name="T1" fmla="*/ 2147483647 h 154"/>
                <a:gd name="T2" fmla="*/ 2147483647 w 110"/>
                <a:gd name="T3" fmla="*/ 2147483647 h 154"/>
                <a:gd name="T4" fmla="*/ 2147483647 w 110"/>
                <a:gd name="T5" fmla="*/ 2147483647 h 154"/>
                <a:gd name="T6" fmla="*/ 2147483647 w 110"/>
                <a:gd name="T7" fmla="*/ 2147483647 h 154"/>
                <a:gd name="T8" fmla="*/ 2147483647 w 110"/>
                <a:gd name="T9" fmla="*/ 2147483647 h 154"/>
                <a:gd name="T10" fmla="*/ 2147483647 w 110"/>
                <a:gd name="T11" fmla="*/ 2147483647 h 154"/>
                <a:gd name="T12" fmla="*/ 2147483647 w 110"/>
                <a:gd name="T13" fmla="*/ 2147483647 h 154"/>
                <a:gd name="T14" fmla="*/ 2147483647 w 110"/>
                <a:gd name="T15" fmla="*/ 2147483647 h 154"/>
                <a:gd name="T16" fmla="*/ 2147483647 w 110"/>
                <a:gd name="T17" fmla="*/ 2147483647 h 154"/>
                <a:gd name="T18" fmla="*/ 2147483647 w 110"/>
                <a:gd name="T19" fmla="*/ 2147483647 h 154"/>
                <a:gd name="T20" fmla="*/ 2147483647 w 110"/>
                <a:gd name="T21" fmla="*/ 2147483647 h 154"/>
                <a:gd name="T22" fmla="*/ 2147483647 w 110"/>
                <a:gd name="T23" fmla="*/ 2147483647 h 154"/>
                <a:gd name="T24" fmla="*/ 2147483647 w 110"/>
                <a:gd name="T25" fmla="*/ 2147483647 h 154"/>
                <a:gd name="T26" fmla="*/ 2147483647 w 110"/>
                <a:gd name="T27" fmla="*/ 2147483647 h 154"/>
                <a:gd name="T28" fmla="*/ 2147483647 w 110"/>
                <a:gd name="T29" fmla="*/ 2147483647 h 154"/>
                <a:gd name="T30" fmla="*/ 2147483647 w 110"/>
                <a:gd name="T31" fmla="*/ 2147483647 h 154"/>
                <a:gd name="T32" fmla="*/ 2147483647 w 110"/>
                <a:gd name="T33" fmla="*/ 2147483647 h 154"/>
                <a:gd name="T34" fmla="*/ 2147483647 w 110"/>
                <a:gd name="T35" fmla="*/ 2147483647 h 154"/>
                <a:gd name="T36" fmla="*/ 2147483647 w 110"/>
                <a:gd name="T37" fmla="*/ 2147483647 h 154"/>
                <a:gd name="T38" fmla="*/ 2147483647 w 110"/>
                <a:gd name="T39" fmla="*/ 2147483647 h 154"/>
                <a:gd name="T40" fmla="*/ 2147483647 w 110"/>
                <a:gd name="T41" fmla="*/ 2147483647 h 154"/>
                <a:gd name="T42" fmla="*/ 2147483647 w 110"/>
                <a:gd name="T43" fmla="*/ 2147483647 h 154"/>
                <a:gd name="T44" fmla="*/ 2147483647 w 110"/>
                <a:gd name="T45" fmla="*/ 2147483647 h 154"/>
                <a:gd name="T46" fmla="*/ 2147483647 w 110"/>
                <a:gd name="T47" fmla="*/ 2147483647 h 154"/>
                <a:gd name="T48" fmla="*/ 2147483647 w 110"/>
                <a:gd name="T49" fmla="*/ 2147483647 h 154"/>
                <a:gd name="T50" fmla="*/ 2147483647 w 110"/>
                <a:gd name="T51" fmla="*/ 2147483647 h 154"/>
                <a:gd name="T52" fmla="*/ 2147483647 w 110"/>
                <a:gd name="T53" fmla="*/ 2147483647 h 154"/>
                <a:gd name="T54" fmla="*/ 2147483647 w 110"/>
                <a:gd name="T55" fmla="*/ 2147483647 h 154"/>
                <a:gd name="T56" fmla="*/ 2147483647 w 110"/>
                <a:gd name="T57" fmla="*/ 2147483647 h 154"/>
                <a:gd name="T58" fmla="*/ 2147483647 w 110"/>
                <a:gd name="T59" fmla="*/ 2147483647 h 154"/>
                <a:gd name="T60" fmla="*/ 0 w 110"/>
                <a:gd name="T61" fmla="*/ 2147483647 h 154"/>
                <a:gd name="T62" fmla="*/ 2147483647 w 110"/>
                <a:gd name="T63" fmla="*/ 2147483647 h 154"/>
                <a:gd name="T64" fmla="*/ 2147483647 w 110"/>
                <a:gd name="T65" fmla="*/ 0 h 154"/>
                <a:gd name="T66" fmla="*/ 2147483647 w 110"/>
                <a:gd name="T67" fmla="*/ 2147483647 h 154"/>
                <a:gd name="T68" fmla="*/ 2147483647 w 110"/>
                <a:gd name="T69" fmla="*/ 2147483647 h 154"/>
                <a:gd name="T70" fmla="*/ 2147483647 w 110"/>
                <a:gd name="T71" fmla="*/ 2147483647 h 154"/>
                <a:gd name="T72" fmla="*/ 2147483647 w 110"/>
                <a:gd name="T73" fmla="*/ 2147483647 h 154"/>
                <a:gd name="T74" fmla="*/ 2147483647 w 110"/>
                <a:gd name="T75" fmla="*/ 2147483647 h 154"/>
                <a:gd name="T76" fmla="*/ 2147483647 w 110"/>
                <a:gd name="T77" fmla="*/ 2147483647 h 154"/>
                <a:gd name="T78" fmla="*/ 2147483647 w 110"/>
                <a:gd name="T79" fmla="*/ 2147483647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"/>
                <a:gd name="T121" fmla="*/ 0 h 154"/>
                <a:gd name="T122" fmla="*/ 110 w 110"/>
                <a:gd name="T123" fmla="*/ 154 h 1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3" name="Freeform 167"/>
            <p:cNvSpPr/>
            <p:nvPr/>
          </p:nvSpPr>
          <p:spPr bwMode="auto">
            <a:xfrm>
              <a:off x="4429110" y="2984001"/>
              <a:ext cx="88790" cy="9955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2147483647 w 60"/>
                <a:gd name="T5" fmla="*/ 2147483647 h 64"/>
                <a:gd name="T6" fmla="*/ 2147483647 w 60"/>
                <a:gd name="T7" fmla="*/ 0 h 64"/>
                <a:gd name="T8" fmla="*/ 2147483647 w 60"/>
                <a:gd name="T9" fmla="*/ 0 h 64"/>
                <a:gd name="T10" fmla="*/ 2147483647 w 60"/>
                <a:gd name="T11" fmla="*/ 0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0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64"/>
                <a:gd name="T110" fmla="*/ 60 w 60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4" name="Freeform 168"/>
            <p:cNvSpPr/>
            <p:nvPr/>
          </p:nvSpPr>
          <p:spPr bwMode="auto">
            <a:xfrm>
              <a:off x="4818861" y="3327809"/>
              <a:ext cx="13837" cy="43805"/>
            </a:xfrm>
            <a:custGeom>
              <a:avLst/>
              <a:gdLst>
                <a:gd name="T0" fmla="*/ 0 w 10"/>
                <a:gd name="T1" fmla="*/ 2147483647 h 28"/>
                <a:gd name="T2" fmla="*/ 0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0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0 w 10"/>
                <a:gd name="T15" fmla="*/ 2147483647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8"/>
                <a:gd name="T26" fmla="*/ 10 w 1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5" name="Freeform 169"/>
            <p:cNvSpPr/>
            <p:nvPr/>
          </p:nvSpPr>
          <p:spPr bwMode="auto">
            <a:xfrm>
              <a:off x="4798104" y="3378251"/>
              <a:ext cx="40359" cy="62390"/>
            </a:xfrm>
            <a:custGeom>
              <a:avLst/>
              <a:gdLst>
                <a:gd name="T0" fmla="*/ 2147483647 w 28"/>
                <a:gd name="T1" fmla="*/ 2147483647 h 40"/>
                <a:gd name="T2" fmla="*/ 2147483647 w 28"/>
                <a:gd name="T3" fmla="*/ 2147483647 h 40"/>
                <a:gd name="T4" fmla="*/ 2147483647 w 28"/>
                <a:gd name="T5" fmla="*/ 0 h 40"/>
                <a:gd name="T6" fmla="*/ 2147483647 w 28"/>
                <a:gd name="T7" fmla="*/ 2147483647 h 40"/>
                <a:gd name="T8" fmla="*/ 2147483647 w 28"/>
                <a:gd name="T9" fmla="*/ 2147483647 h 40"/>
                <a:gd name="T10" fmla="*/ 2147483647 w 28"/>
                <a:gd name="T11" fmla="*/ 2147483647 h 40"/>
                <a:gd name="T12" fmla="*/ 2147483647 w 28"/>
                <a:gd name="T13" fmla="*/ 2147483647 h 40"/>
                <a:gd name="T14" fmla="*/ 2147483647 w 28"/>
                <a:gd name="T15" fmla="*/ 2147483647 h 40"/>
                <a:gd name="T16" fmla="*/ 2147483647 w 28"/>
                <a:gd name="T17" fmla="*/ 2147483647 h 40"/>
                <a:gd name="T18" fmla="*/ 2147483647 w 28"/>
                <a:gd name="T19" fmla="*/ 2147483647 h 40"/>
                <a:gd name="T20" fmla="*/ 2147483647 w 28"/>
                <a:gd name="T21" fmla="*/ 2147483647 h 40"/>
                <a:gd name="T22" fmla="*/ 2147483647 w 28"/>
                <a:gd name="T23" fmla="*/ 2147483647 h 40"/>
                <a:gd name="T24" fmla="*/ 2147483647 w 28"/>
                <a:gd name="T25" fmla="*/ 2147483647 h 40"/>
                <a:gd name="T26" fmla="*/ 2147483647 w 28"/>
                <a:gd name="T27" fmla="*/ 2147483647 h 40"/>
                <a:gd name="T28" fmla="*/ 0 w 28"/>
                <a:gd name="T29" fmla="*/ 2147483647 h 40"/>
                <a:gd name="T30" fmla="*/ 2147483647 w 28"/>
                <a:gd name="T31" fmla="*/ 2147483647 h 40"/>
                <a:gd name="T32" fmla="*/ 2147483647 w 28"/>
                <a:gd name="T33" fmla="*/ 2147483647 h 40"/>
                <a:gd name="T34" fmla="*/ 2147483647 w 28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0"/>
                <a:gd name="T56" fmla="*/ 28 w 2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6" name="Freeform 170"/>
            <p:cNvSpPr/>
            <p:nvPr/>
          </p:nvSpPr>
          <p:spPr bwMode="auto">
            <a:xfrm>
              <a:off x="4904191" y="3465863"/>
              <a:ext cx="58808" cy="38495"/>
            </a:xfrm>
            <a:custGeom>
              <a:avLst/>
              <a:gdLst>
                <a:gd name="T0" fmla="*/ 2147483647 w 41"/>
                <a:gd name="T1" fmla="*/ 2147483647 h 24"/>
                <a:gd name="T2" fmla="*/ 2147483647 w 41"/>
                <a:gd name="T3" fmla="*/ 2147483647 h 24"/>
                <a:gd name="T4" fmla="*/ 2147483647 w 41"/>
                <a:gd name="T5" fmla="*/ 2147483647 h 24"/>
                <a:gd name="T6" fmla="*/ 2147483647 w 41"/>
                <a:gd name="T7" fmla="*/ 2147483647 h 24"/>
                <a:gd name="T8" fmla="*/ 2147483647 w 41"/>
                <a:gd name="T9" fmla="*/ 2147483647 h 24"/>
                <a:gd name="T10" fmla="*/ 2147483647 w 41"/>
                <a:gd name="T11" fmla="*/ 2147483647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0 w 41"/>
                <a:gd name="T17" fmla="*/ 2147483647 h 24"/>
                <a:gd name="T18" fmla="*/ 0 w 41"/>
                <a:gd name="T19" fmla="*/ 2147483647 h 24"/>
                <a:gd name="T20" fmla="*/ 2147483647 w 41"/>
                <a:gd name="T21" fmla="*/ 0 h 24"/>
                <a:gd name="T22" fmla="*/ 2147483647 w 41"/>
                <a:gd name="T23" fmla="*/ 0 h 24"/>
                <a:gd name="T24" fmla="*/ 2147483647 w 41"/>
                <a:gd name="T25" fmla="*/ 2147483647 h 24"/>
                <a:gd name="T26" fmla="*/ 2147483647 w 41"/>
                <a:gd name="T27" fmla="*/ 2147483647 h 24"/>
                <a:gd name="T28" fmla="*/ 2147483647 w 41"/>
                <a:gd name="T29" fmla="*/ 2147483647 h 24"/>
                <a:gd name="T30" fmla="*/ 2147483647 w 41"/>
                <a:gd name="T31" fmla="*/ 0 h 24"/>
                <a:gd name="T32" fmla="*/ 2147483647 w 41"/>
                <a:gd name="T33" fmla="*/ 2147483647 h 24"/>
                <a:gd name="T34" fmla="*/ 2147483647 w 41"/>
                <a:gd name="T35" fmla="*/ 214748364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24"/>
                <a:gd name="T56" fmla="*/ 41 w 4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7" name="Freeform 171"/>
            <p:cNvSpPr/>
            <p:nvPr/>
          </p:nvSpPr>
          <p:spPr bwMode="auto">
            <a:xfrm>
              <a:off x="4832698" y="2952143"/>
              <a:ext cx="34594" cy="45133"/>
            </a:xfrm>
            <a:custGeom>
              <a:avLst/>
              <a:gdLst>
                <a:gd name="T0" fmla="*/ 2147483647 w 24"/>
                <a:gd name="T1" fmla="*/ 2147483647 h 30"/>
                <a:gd name="T2" fmla="*/ 2147483647 w 24"/>
                <a:gd name="T3" fmla="*/ 2147483647 h 30"/>
                <a:gd name="T4" fmla="*/ 2147483647 w 24"/>
                <a:gd name="T5" fmla="*/ 2147483647 h 30"/>
                <a:gd name="T6" fmla="*/ 2147483647 w 24"/>
                <a:gd name="T7" fmla="*/ 2147483647 h 30"/>
                <a:gd name="T8" fmla="*/ 2147483647 w 24"/>
                <a:gd name="T9" fmla="*/ 2147483647 h 30"/>
                <a:gd name="T10" fmla="*/ 2147483647 w 24"/>
                <a:gd name="T11" fmla="*/ 2147483647 h 30"/>
                <a:gd name="T12" fmla="*/ 2147483647 w 24"/>
                <a:gd name="T13" fmla="*/ 2147483647 h 30"/>
                <a:gd name="T14" fmla="*/ 2147483647 w 24"/>
                <a:gd name="T15" fmla="*/ 2147483647 h 30"/>
                <a:gd name="T16" fmla="*/ 2147483647 w 24"/>
                <a:gd name="T17" fmla="*/ 2147483647 h 30"/>
                <a:gd name="T18" fmla="*/ 2147483647 w 24"/>
                <a:gd name="T19" fmla="*/ 2147483647 h 30"/>
                <a:gd name="T20" fmla="*/ 2147483647 w 24"/>
                <a:gd name="T21" fmla="*/ 2147483647 h 30"/>
                <a:gd name="T22" fmla="*/ 2147483647 w 24"/>
                <a:gd name="T23" fmla="*/ 2147483647 h 30"/>
                <a:gd name="T24" fmla="*/ 2147483647 w 24"/>
                <a:gd name="T25" fmla="*/ 2147483647 h 30"/>
                <a:gd name="T26" fmla="*/ 2147483647 w 24"/>
                <a:gd name="T27" fmla="*/ 2147483647 h 30"/>
                <a:gd name="T28" fmla="*/ 0 w 24"/>
                <a:gd name="T29" fmla="*/ 2147483647 h 30"/>
                <a:gd name="T30" fmla="*/ 0 w 24"/>
                <a:gd name="T31" fmla="*/ 2147483647 h 30"/>
                <a:gd name="T32" fmla="*/ 2147483647 w 24"/>
                <a:gd name="T33" fmla="*/ 2147483647 h 30"/>
                <a:gd name="T34" fmla="*/ 2147483647 w 24"/>
                <a:gd name="T35" fmla="*/ 0 h 30"/>
                <a:gd name="T36" fmla="*/ 2147483647 w 24"/>
                <a:gd name="T37" fmla="*/ 0 h 30"/>
                <a:gd name="T38" fmla="*/ 2147483647 w 24"/>
                <a:gd name="T39" fmla="*/ 0 h 30"/>
                <a:gd name="T40" fmla="*/ 2147483647 w 24"/>
                <a:gd name="T41" fmla="*/ 2147483647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30"/>
                <a:gd name="T65" fmla="*/ 24 w 24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8" name="Freeform 172"/>
            <p:cNvSpPr/>
            <p:nvPr/>
          </p:nvSpPr>
          <p:spPr bwMode="auto">
            <a:xfrm>
              <a:off x="4832698" y="2618954"/>
              <a:ext cx="217938" cy="357082"/>
            </a:xfrm>
            <a:custGeom>
              <a:avLst/>
              <a:gdLst>
                <a:gd name="T0" fmla="*/ 2147483647 w 149"/>
                <a:gd name="T1" fmla="*/ 2147483647 h 224"/>
                <a:gd name="T2" fmla="*/ 2147483647 w 149"/>
                <a:gd name="T3" fmla="*/ 2147483647 h 224"/>
                <a:gd name="T4" fmla="*/ 2147483647 w 149"/>
                <a:gd name="T5" fmla="*/ 2147483647 h 224"/>
                <a:gd name="T6" fmla="*/ 2147483647 w 149"/>
                <a:gd name="T7" fmla="*/ 2147483647 h 224"/>
                <a:gd name="T8" fmla="*/ 2147483647 w 149"/>
                <a:gd name="T9" fmla="*/ 2147483647 h 224"/>
                <a:gd name="T10" fmla="*/ 2147483647 w 149"/>
                <a:gd name="T11" fmla="*/ 2147483647 h 224"/>
                <a:gd name="T12" fmla="*/ 2147483647 w 149"/>
                <a:gd name="T13" fmla="*/ 2147483647 h 224"/>
                <a:gd name="T14" fmla="*/ 2147483647 w 149"/>
                <a:gd name="T15" fmla="*/ 2147483647 h 224"/>
                <a:gd name="T16" fmla="*/ 2147483647 w 149"/>
                <a:gd name="T17" fmla="*/ 2147483647 h 224"/>
                <a:gd name="T18" fmla="*/ 2147483647 w 149"/>
                <a:gd name="T19" fmla="*/ 2147483647 h 224"/>
                <a:gd name="T20" fmla="*/ 2147483647 w 149"/>
                <a:gd name="T21" fmla="*/ 2147483647 h 224"/>
                <a:gd name="T22" fmla="*/ 2147483647 w 149"/>
                <a:gd name="T23" fmla="*/ 2147483647 h 224"/>
                <a:gd name="T24" fmla="*/ 2147483647 w 149"/>
                <a:gd name="T25" fmla="*/ 2147483647 h 224"/>
                <a:gd name="T26" fmla="*/ 2147483647 w 149"/>
                <a:gd name="T27" fmla="*/ 2147483647 h 224"/>
                <a:gd name="T28" fmla="*/ 2147483647 w 149"/>
                <a:gd name="T29" fmla="*/ 2147483647 h 224"/>
                <a:gd name="T30" fmla="*/ 2147483647 w 149"/>
                <a:gd name="T31" fmla="*/ 2147483647 h 224"/>
                <a:gd name="T32" fmla="*/ 0 w 149"/>
                <a:gd name="T33" fmla="*/ 2147483647 h 224"/>
                <a:gd name="T34" fmla="*/ 2147483647 w 149"/>
                <a:gd name="T35" fmla="*/ 2147483647 h 224"/>
                <a:gd name="T36" fmla="*/ 2147483647 w 149"/>
                <a:gd name="T37" fmla="*/ 2147483647 h 224"/>
                <a:gd name="T38" fmla="*/ 2147483647 w 149"/>
                <a:gd name="T39" fmla="*/ 2147483647 h 224"/>
                <a:gd name="T40" fmla="*/ 2147483647 w 149"/>
                <a:gd name="T41" fmla="*/ 2147483647 h 224"/>
                <a:gd name="T42" fmla="*/ 2147483647 w 149"/>
                <a:gd name="T43" fmla="*/ 2147483647 h 224"/>
                <a:gd name="T44" fmla="*/ 2147483647 w 149"/>
                <a:gd name="T45" fmla="*/ 2147483647 h 224"/>
                <a:gd name="T46" fmla="*/ 2147483647 w 149"/>
                <a:gd name="T47" fmla="*/ 2147483647 h 224"/>
                <a:gd name="T48" fmla="*/ 2147483647 w 149"/>
                <a:gd name="T49" fmla="*/ 2147483647 h 224"/>
                <a:gd name="T50" fmla="*/ 2147483647 w 149"/>
                <a:gd name="T51" fmla="*/ 2147483647 h 224"/>
                <a:gd name="T52" fmla="*/ 2147483647 w 149"/>
                <a:gd name="T53" fmla="*/ 2147483647 h 224"/>
                <a:gd name="T54" fmla="*/ 2147483647 w 149"/>
                <a:gd name="T55" fmla="*/ 2147483647 h 224"/>
                <a:gd name="T56" fmla="*/ 2147483647 w 149"/>
                <a:gd name="T57" fmla="*/ 2147483647 h 224"/>
                <a:gd name="T58" fmla="*/ 2147483647 w 149"/>
                <a:gd name="T59" fmla="*/ 2147483647 h 224"/>
                <a:gd name="T60" fmla="*/ 2147483647 w 149"/>
                <a:gd name="T61" fmla="*/ 2147483647 h 224"/>
                <a:gd name="T62" fmla="*/ 2147483647 w 149"/>
                <a:gd name="T63" fmla="*/ 2147483647 h 224"/>
                <a:gd name="T64" fmla="*/ 2147483647 w 149"/>
                <a:gd name="T65" fmla="*/ 2147483647 h 224"/>
                <a:gd name="T66" fmla="*/ 2147483647 w 149"/>
                <a:gd name="T67" fmla="*/ 2147483647 h 224"/>
                <a:gd name="T68" fmla="*/ 2147483647 w 149"/>
                <a:gd name="T69" fmla="*/ 2147483647 h 224"/>
                <a:gd name="T70" fmla="*/ 2147483647 w 149"/>
                <a:gd name="T71" fmla="*/ 2147483647 h 224"/>
                <a:gd name="T72" fmla="*/ 2147483647 w 149"/>
                <a:gd name="T73" fmla="*/ 2147483647 h 224"/>
                <a:gd name="T74" fmla="*/ 2147483647 w 149"/>
                <a:gd name="T75" fmla="*/ 2147483647 h 224"/>
                <a:gd name="T76" fmla="*/ 2147483647 w 149"/>
                <a:gd name="T77" fmla="*/ 2147483647 h 224"/>
                <a:gd name="T78" fmla="*/ 2147483647 w 149"/>
                <a:gd name="T79" fmla="*/ 2147483647 h 224"/>
                <a:gd name="T80" fmla="*/ 2147483647 w 149"/>
                <a:gd name="T81" fmla="*/ 2147483647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9"/>
                <a:gd name="T124" fmla="*/ 0 h 224"/>
                <a:gd name="T125" fmla="*/ 149 w 149"/>
                <a:gd name="T126" fmla="*/ 224 h 2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49" name="Freeform 173"/>
            <p:cNvSpPr/>
            <p:nvPr/>
          </p:nvSpPr>
          <p:spPr bwMode="auto">
            <a:xfrm>
              <a:off x="4721999" y="2567185"/>
              <a:ext cx="430110" cy="339826"/>
            </a:xfrm>
            <a:custGeom>
              <a:avLst/>
              <a:gdLst>
                <a:gd name="T0" fmla="*/ 2147483647 w 295"/>
                <a:gd name="T1" fmla="*/ 2147483647 h 214"/>
                <a:gd name="T2" fmla="*/ 2147483647 w 295"/>
                <a:gd name="T3" fmla="*/ 2147483647 h 214"/>
                <a:gd name="T4" fmla="*/ 2147483647 w 295"/>
                <a:gd name="T5" fmla="*/ 2147483647 h 214"/>
                <a:gd name="T6" fmla="*/ 2147483647 w 295"/>
                <a:gd name="T7" fmla="*/ 2147483647 h 214"/>
                <a:gd name="T8" fmla="*/ 2147483647 w 295"/>
                <a:gd name="T9" fmla="*/ 2147483647 h 214"/>
                <a:gd name="T10" fmla="*/ 2147483647 w 295"/>
                <a:gd name="T11" fmla="*/ 2147483647 h 214"/>
                <a:gd name="T12" fmla="*/ 2147483647 w 295"/>
                <a:gd name="T13" fmla="*/ 2147483647 h 214"/>
                <a:gd name="T14" fmla="*/ 2147483647 w 295"/>
                <a:gd name="T15" fmla="*/ 2147483647 h 214"/>
                <a:gd name="T16" fmla="*/ 2147483647 w 295"/>
                <a:gd name="T17" fmla="*/ 2147483647 h 214"/>
                <a:gd name="T18" fmla="*/ 2147483647 w 295"/>
                <a:gd name="T19" fmla="*/ 2147483647 h 214"/>
                <a:gd name="T20" fmla="*/ 2147483647 w 295"/>
                <a:gd name="T21" fmla="*/ 2147483647 h 214"/>
                <a:gd name="T22" fmla="*/ 2147483647 w 295"/>
                <a:gd name="T23" fmla="*/ 2147483647 h 214"/>
                <a:gd name="T24" fmla="*/ 2147483647 w 295"/>
                <a:gd name="T25" fmla="*/ 2147483647 h 214"/>
                <a:gd name="T26" fmla="*/ 2147483647 w 295"/>
                <a:gd name="T27" fmla="*/ 2147483647 h 214"/>
                <a:gd name="T28" fmla="*/ 2147483647 w 295"/>
                <a:gd name="T29" fmla="*/ 2147483647 h 214"/>
                <a:gd name="T30" fmla="*/ 2147483647 w 295"/>
                <a:gd name="T31" fmla="*/ 2147483647 h 214"/>
                <a:gd name="T32" fmla="*/ 2147483647 w 295"/>
                <a:gd name="T33" fmla="*/ 2147483647 h 214"/>
                <a:gd name="T34" fmla="*/ 2147483647 w 295"/>
                <a:gd name="T35" fmla="*/ 2147483647 h 214"/>
                <a:gd name="T36" fmla="*/ 2147483647 w 295"/>
                <a:gd name="T37" fmla="*/ 2147483647 h 214"/>
                <a:gd name="T38" fmla="*/ 2147483647 w 295"/>
                <a:gd name="T39" fmla="*/ 2147483647 h 214"/>
                <a:gd name="T40" fmla="*/ 2147483647 w 295"/>
                <a:gd name="T41" fmla="*/ 2147483647 h 214"/>
                <a:gd name="T42" fmla="*/ 2147483647 w 295"/>
                <a:gd name="T43" fmla="*/ 2147483647 h 214"/>
                <a:gd name="T44" fmla="*/ 0 w 295"/>
                <a:gd name="T45" fmla="*/ 2147483647 h 214"/>
                <a:gd name="T46" fmla="*/ 2147483647 w 295"/>
                <a:gd name="T47" fmla="*/ 2147483647 h 214"/>
                <a:gd name="T48" fmla="*/ 2147483647 w 295"/>
                <a:gd name="T49" fmla="*/ 2147483647 h 214"/>
                <a:gd name="T50" fmla="*/ 2147483647 w 295"/>
                <a:gd name="T51" fmla="*/ 2147483647 h 214"/>
                <a:gd name="T52" fmla="*/ 2147483647 w 295"/>
                <a:gd name="T53" fmla="*/ 2147483647 h 214"/>
                <a:gd name="T54" fmla="*/ 2147483647 w 295"/>
                <a:gd name="T55" fmla="*/ 2147483647 h 214"/>
                <a:gd name="T56" fmla="*/ 2147483647 w 295"/>
                <a:gd name="T57" fmla="*/ 2147483647 h 214"/>
                <a:gd name="T58" fmla="*/ 2147483647 w 295"/>
                <a:gd name="T59" fmla="*/ 2147483647 h 214"/>
                <a:gd name="T60" fmla="*/ 2147483647 w 295"/>
                <a:gd name="T61" fmla="*/ 2147483647 h 214"/>
                <a:gd name="T62" fmla="*/ 2147483647 w 295"/>
                <a:gd name="T63" fmla="*/ 2147483647 h 214"/>
                <a:gd name="T64" fmla="*/ 2147483647 w 295"/>
                <a:gd name="T65" fmla="*/ 2147483647 h 214"/>
                <a:gd name="T66" fmla="*/ 2147483647 w 295"/>
                <a:gd name="T67" fmla="*/ 2147483647 h 214"/>
                <a:gd name="T68" fmla="*/ 2147483647 w 295"/>
                <a:gd name="T69" fmla="*/ 2147483647 h 214"/>
                <a:gd name="T70" fmla="*/ 2147483647 w 295"/>
                <a:gd name="T71" fmla="*/ 2147483647 h 214"/>
                <a:gd name="T72" fmla="*/ 2147483647 w 295"/>
                <a:gd name="T73" fmla="*/ 2147483647 h 214"/>
                <a:gd name="T74" fmla="*/ 2147483647 w 295"/>
                <a:gd name="T75" fmla="*/ 2147483647 h 214"/>
                <a:gd name="T76" fmla="*/ 2147483647 w 295"/>
                <a:gd name="T77" fmla="*/ 2147483647 h 214"/>
                <a:gd name="T78" fmla="*/ 2147483647 w 295"/>
                <a:gd name="T79" fmla="*/ 2147483647 h 214"/>
                <a:gd name="T80" fmla="*/ 2147483647 w 295"/>
                <a:gd name="T81" fmla="*/ 2147483647 h 214"/>
                <a:gd name="T82" fmla="*/ 2147483647 w 295"/>
                <a:gd name="T83" fmla="*/ 0 h 214"/>
                <a:gd name="T84" fmla="*/ 2147483647 w 295"/>
                <a:gd name="T85" fmla="*/ 2147483647 h 214"/>
                <a:gd name="T86" fmla="*/ 2147483647 w 295"/>
                <a:gd name="T87" fmla="*/ 2147483647 h 214"/>
                <a:gd name="T88" fmla="*/ 2147483647 w 295"/>
                <a:gd name="T89" fmla="*/ 2147483647 h 214"/>
                <a:gd name="T90" fmla="*/ 2147483647 w 295"/>
                <a:gd name="T91" fmla="*/ 2147483647 h 214"/>
                <a:gd name="T92" fmla="*/ 2147483647 w 295"/>
                <a:gd name="T93" fmla="*/ 2147483647 h 214"/>
                <a:gd name="T94" fmla="*/ 2147483647 w 295"/>
                <a:gd name="T95" fmla="*/ 2147483647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5"/>
                <a:gd name="T145" fmla="*/ 0 h 214"/>
                <a:gd name="T146" fmla="*/ 295 w 295"/>
                <a:gd name="T147" fmla="*/ 214 h 2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0" name="Freeform 174"/>
            <p:cNvSpPr/>
            <p:nvPr/>
          </p:nvSpPr>
          <p:spPr bwMode="auto">
            <a:xfrm>
              <a:off x="5069085" y="2859222"/>
              <a:ext cx="83024" cy="54425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0 h 34"/>
                <a:gd name="T20" fmla="*/ 2147483647 w 58"/>
                <a:gd name="T21" fmla="*/ 0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0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2147483647 h 34"/>
                <a:gd name="T38" fmla="*/ 2147483647 w 58"/>
                <a:gd name="T39" fmla="*/ 2147483647 h 34"/>
                <a:gd name="T40" fmla="*/ 2147483647 w 58"/>
                <a:gd name="T41" fmla="*/ 2147483647 h 34"/>
                <a:gd name="T42" fmla="*/ 2147483647 w 58"/>
                <a:gd name="T43" fmla="*/ 2147483647 h 34"/>
                <a:gd name="T44" fmla="*/ 2147483647 w 58"/>
                <a:gd name="T45" fmla="*/ 2147483647 h 34"/>
                <a:gd name="T46" fmla="*/ 2147483647 w 58"/>
                <a:gd name="T47" fmla="*/ 2147483647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4"/>
                <a:gd name="T92" fmla="*/ 58 w 58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1" name="Freeform 175"/>
            <p:cNvSpPr/>
            <p:nvPr/>
          </p:nvSpPr>
          <p:spPr bwMode="auto">
            <a:xfrm>
              <a:off x="5036798" y="2893736"/>
              <a:ext cx="124536" cy="82301"/>
            </a:xfrm>
            <a:custGeom>
              <a:avLst/>
              <a:gdLst>
                <a:gd name="T0" fmla="*/ 2147483647 w 86"/>
                <a:gd name="T1" fmla="*/ 2147483647 h 50"/>
                <a:gd name="T2" fmla="*/ 2147483647 w 86"/>
                <a:gd name="T3" fmla="*/ 2147483647 h 50"/>
                <a:gd name="T4" fmla="*/ 2147483647 w 86"/>
                <a:gd name="T5" fmla="*/ 2147483647 h 50"/>
                <a:gd name="T6" fmla="*/ 2147483647 w 86"/>
                <a:gd name="T7" fmla="*/ 2147483647 h 50"/>
                <a:gd name="T8" fmla="*/ 2147483647 w 86"/>
                <a:gd name="T9" fmla="*/ 2147483647 h 50"/>
                <a:gd name="T10" fmla="*/ 2147483647 w 86"/>
                <a:gd name="T11" fmla="*/ 2147483647 h 50"/>
                <a:gd name="T12" fmla="*/ 2147483647 w 86"/>
                <a:gd name="T13" fmla="*/ 2147483647 h 50"/>
                <a:gd name="T14" fmla="*/ 2147483647 w 86"/>
                <a:gd name="T15" fmla="*/ 2147483647 h 50"/>
                <a:gd name="T16" fmla="*/ 2147483647 w 86"/>
                <a:gd name="T17" fmla="*/ 2147483647 h 50"/>
                <a:gd name="T18" fmla="*/ 2147483647 w 86"/>
                <a:gd name="T19" fmla="*/ 2147483647 h 50"/>
                <a:gd name="T20" fmla="*/ 2147483647 w 86"/>
                <a:gd name="T21" fmla="*/ 2147483647 h 50"/>
                <a:gd name="T22" fmla="*/ 2147483647 w 86"/>
                <a:gd name="T23" fmla="*/ 2147483647 h 50"/>
                <a:gd name="T24" fmla="*/ 2147483647 w 86"/>
                <a:gd name="T25" fmla="*/ 2147483647 h 50"/>
                <a:gd name="T26" fmla="*/ 2147483647 w 86"/>
                <a:gd name="T27" fmla="*/ 2147483647 h 50"/>
                <a:gd name="T28" fmla="*/ 2147483647 w 86"/>
                <a:gd name="T29" fmla="*/ 2147483647 h 50"/>
                <a:gd name="T30" fmla="*/ 2147483647 w 86"/>
                <a:gd name="T31" fmla="*/ 2147483647 h 50"/>
                <a:gd name="T32" fmla="*/ 2147483647 w 86"/>
                <a:gd name="T33" fmla="*/ 2147483647 h 50"/>
                <a:gd name="T34" fmla="*/ 2147483647 w 86"/>
                <a:gd name="T35" fmla="*/ 0 h 50"/>
                <a:gd name="T36" fmla="*/ 2147483647 w 86"/>
                <a:gd name="T37" fmla="*/ 0 h 50"/>
                <a:gd name="T38" fmla="*/ 2147483647 w 86"/>
                <a:gd name="T39" fmla="*/ 2147483647 h 50"/>
                <a:gd name="T40" fmla="*/ 2147483647 w 86"/>
                <a:gd name="T41" fmla="*/ 2147483647 h 50"/>
                <a:gd name="T42" fmla="*/ 2147483647 w 86"/>
                <a:gd name="T43" fmla="*/ 2147483647 h 50"/>
                <a:gd name="T44" fmla="*/ 2147483647 w 86"/>
                <a:gd name="T45" fmla="*/ 2147483647 h 50"/>
                <a:gd name="T46" fmla="*/ 2147483647 w 86"/>
                <a:gd name="T47" fmla="*/ 2147483647 h 50"/>
                <a:gd name="T48" fmla="*/ 2147483647 w 86"/>
                <a:gd name="T49" fmla="*/ 2147483647 h 50"/>
                <a:gd name="T50" fmla="*/ 2147483647 w 86"/>
                <a:gd name="T51" fmla="*/ 2147483647 h 50"/>
                <a:gd name="T52" fmla="*/ 2147483647 w 86"/>
                <a:gd name="T53" fmla="*/ 2147483647 h 50"/>
                <a:gd name="T54" fmla="*/ 2147483647 w 86"/>
                <a:gd name="T55" fmla="*/ 2147483647 h 50"/>
                <a:gd name="T56" fmla="*/ 2147483647 w 86"/>
                <a:gd name="T57" fmla="*/ 2147483647 h 50"/>
                <a:gd name="T58" fmla="*/ 2147483647 w 86"/>
                <a:gd name="T59" fmla="*/ 2147483647 h 50"/>
                <a:gd name="T60" fmla="*/ 2147483647 w 86"/>
                <a:gd name="T61" fmla="*/ 2147483647 h 50"/>
                <a:gd name="T62" fmla="*/ 2147483647 w 86"/>
                <a:gd name="T63" fmla="*/ 2147483647 h 50"/>
                <a:gd name="T64" fmla="*/ 2147483647 w 86"/>
                <a:gd name="T65" fmla="*/ 2147483647 h 50"/>
                <a:gd name="T66" fmla="*/ 2147483647 w 86"/>
                <a:gd name="T67" fmla="*/ 2147483647 h 50"/>
                <a:gd name="T68" fmla="*/ 2147483647 w 86"/>
                <a:gd name="T69" fmla="*/ 2147483647 h 50"/>
                <a:gd name="T70" fmla="*/ 2147483647 w 86"/>
                <a:gd name="T71" fmla="*/ 2147483647 h 50"/>
                <a:gd name="T72" fmla="*/ 0 w 86"/>
                <a:gd name="T73" fmla="*/ 2147483647 h 50"/>
                <a:gd name="T74" fmla="*/ 2147483647 w 86"/>
                <a:gd name="T75" fmla="*/ 2147483647 h 50"/>
                <a:gd name="T76" fmla="*/ 2147483647 w 86"/>
                <a:gd name="T77" fmla="*/ 2147483647 h 50"/>
                <a:gd name="T78" fmla="*/ 2147483647 w 86"/>
                <a:gd name="T79" fmla="*/ 2147483647 h 50"/>
                <a:gd name="T80" fmla="*/ 2147483647 w 86"/>
                <a:gd name="T81" fmla="*/ 2147483647 h 50"/>
                <a:gd name="T82" fmla="*/ 2147483647 w 86"/>
                <a:gd name="T83" fmla="*/ 2147483647 h 50"/>
                <a:gd name="T84" fmla="*/ 2147483647 w 86"/>
                <a:gd name="T85" fmla="*/ 2147483647 h 50"/>
                <a:gd name="T86" fmla="*/ 2147483647 w 86"/>
                <a:gd name="T87" fmla="*/ 2147483647 h 50"/>
                <a:gd name="T88" fmla="*/ 2147483647 w 86"/>
                <a:gd name="T89" fmla="*/ 2147483647 h 50"/>
                <a:gd name="T90" fmla="*/ 2147483647 w 86"/>
                <a:gd name="T91" fmla="*/ 2147483647 h 50"/>
                <a:gd name="T92" fmla="*/ 2147483647 w 86"/>
                <a:gd name="T93" fmla="*/ 2147483647 h 50"/>
                <a:gd name="T94" fmla="*/ 2147483647 w 86"/>
                <a:gd name="T95" fmla="*/ 2147483647 h 50"/>
                <a:gd name="T96" fmla="*/ 2147483647 w 86"/>
                <a:gd name="T97" fmla="*/ 2147483647 h 50"/>
                <a:gd name="T98" fmla="*/ 2147483647 w 86"/>
                <a:gd name="T99" fmla="*/ 2147483647 h 50"/>
                <a:gd name="T100" fmla="*/ 2147483647 w 86"/>
                <a:gd name="T101" fmla="*/ 2147483647 h 50"/>
                <a:gd name="T102" fmla="*/ 2147483647 w 86"/>
                <a:gd name="T103" fmla="*/ 2147483647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"/>
                <a:gd name="T157" fmla="*/ 0 h 50"/>
                <a:gd name="T158" fmla="*/ 86 w 86"/>
                <a:gd name="T159" fmla="*/ 50 h 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2" name="Freeform 176"/>
            <p:cNvSpPr/>
            <p:nvPr/>
          </p:nvSpPr>
          <p:spPr bwMode="auto">
            <a:xfrm>
              <a:off x="5036798" y="2945506"/>
              <a:ext cx="93402" cy="74336"/>
            </a:xfrm>
            <a:custGeom>
              <a:avLst/>
              <a:gdLst>
                <a:gd name="T0" fmla="*/ 2147483647 w 64"/>
                <a:gd name="T1" fmla="*/ 2147483647 h 48"/>
                <a:gd name="T2" fmla="*/ 2147483647 w 64"/>
                <a:gd name="T3" fmla="*/ 2147483647 h 48"/>
                <a:gd name="T4" fmla="*/ 2147483647 w 64"/>
                <a:gd name="T5" fmla="*/ 2147483647 h 48"/>
                <a:gd name="T6" fmla="*/ 2147483647 w 64"/>
                <a:gd name="T7" fmla="*/ 2147483647 h 48"/>
                <a:gd name="T8" fmla="*/ 2147483647 w 64"/>
                <a:gd name="T9" fmla="*/ 2147483647 h 48"/>
                <a:gd name="T10" fmla="*/ 2147483647 w 64"/>
                <a:gd name="T11" fmla="*/ 0 h 48"/>
                <a:gd name="T12" fmla="*/ 2147483647 w 64"/>
                <a:gd name="T13" fmla="*/ 2147483647 h 48"/>
                <a:gd name="T14" fmla="*/ 2147483647 w 64"/>
                <a:gd name="T15" fmla="*/ 2147483647 h 48"/>
                <a:gd name="T16" fmla="*/ 2147483647 w 64"/>
                <a:gd name="T17" fmla="*/ 2147483647 h 48"/>
                <a:gd name="T18" fmla="*/ 2147483647 w 64"/>
                <a:gd name="T19" fmla="*/ 2147483647 h 48"/>
                <a:gd name="T20" fmla="*/ 2147483647 w 64"/>
                <a:gd name="T21" fmla="*/ 2147483647 h 48"/>
                <a:gd name="T22" fmla="*/ 2147483647 w 64"/>
                <a:gd name="T23" fmla="*/ 2147483647 h 48"/>
                <a:gd name="T24" fmla="*/ 2147483647 w 64"/>
                <a:gd name="T25" fmla="*/ 2147483647 h 48"/>
                <a:gd name="T26" fmla="*/ 0 w 64"/>
                <a:gd name="T27" fmla="*/ 2147483647 h 48"/>
                <a:gd name="T28" fmla="*/ 0 w 64"/>
                <a:gd name="T29" fmla="*/ 2147483647 h 48"/>
                <a:gd name="T30" fmla="*/ 2147483647 w 64"/>
                <a:gd name="T31" fmla="*/ 2147483647 h 48"/>
                <a:gd name="T32" fmla="*/ 2147483647 w 64"/>
                <a:gd name="T33" fmla="*/ 2147483647 h 48"/>
                <a:gd name="T34" fmla="*/ 2147483647 w 64"/>
                <a:gd name="T35" fmla="*/ 2147483647 h 48"/>
                <a:gd name="T36" fmla="*/ 2147483647 w 64"/>
                <a:gd name="T37" fmla="*/ 2147483647 h 48"/>
                <a:gd name="T38" fmla="*/ 2147483647 w 64"/>
                <a:gd name="T39" fmla="*/ 2147483647 h 48"/>
                <a:gd name="T40" fmla="*/ 2147483647 w 64"/>
                <a:gd name="T41" fmla="*/ 2147483647 h 48"/>
                <a:gd name="T42" fmla="*/ 2147483647 w 64"/>
                <a:gd name="T43" fmla="*/ 2147483647 h 48"/>
                <a:gd name="T44" fmla="*/ 2147483647 w 64"/>
                <a:gd name="T45" fmla="*/ 2147483647 h 48"/>
                <a:gd name="T46" fmla="*/ 2147483647 w 64"/>
                <a:gd name="T47" fmla="*/ 2147483647 h 48"/>
                <a:gd name="T48" fmla="*/ 2147483647 w 64"/>
                <a:gd name="T49" fmla="*/ 2147483647 h 48"/>
                <a:gd name="T50" fmla="*/ 2147483647 w 64"/>
                <a:gd name="T51" fmla="*/ 2147483647 h 48"/>
                <a:gd name="T52" fmla="*/ 2147483647 w 64"/>
                <a:gd name="T53" fmla="*/ 2147483647 h 48"/>
                <a:gd name="T54" fmla="*/ 2147483647 w 64"/>
                <a:gd name="T55" fmla="*/ 2147483647 h 48"/>
                <a:gd name="T56" fmla="*/ 2147483647 w 64"/>
                <a:gd name="T57" fmla="*/ 2147483647 h 48"/>
                <a:gd name="T58" fmla="*/ 2147483647 w 64"/>
                <a:gd name="T59" fmla="*/ 2147483647 h 48"/>
                <a:gd name="T60" fmla="*/ 2147483647 w 64"/>
                <a:gd name="T61" fmla="*/ 2147483647 h 48"/>
                <a:gd name="T62" fmla="*/ 2147483647 w 64"/>
                <a:gd name="T63" fmla="*/ 2147483647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48"/>
                <a:gd name="T98" fmla="*/ 64 w 64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3" name="Freeform 177"/>
            <p:cNvSpPr/>
            <p:nvPr/>
          </p:nvSpPr>
          <p:spPr bwMode="auto">
            <a:xfrm>
              <a:off x="5018348" y="2977364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0 h 16"/>
                <a:gd name="T8" fmla="*/ 2147483647 w 40"/>
                <a:gd name="T9" fmla="*/ 0 h 16"/>
                <a:gd name="T10" fmla="*/ 2147483647 w 40"/>
                <a:gd name="T11" fmla="*/ 0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0 w 40"/>
                <a:gd name="T21" fmla="*/ 2147483647 h 16"/>
                <a:gd name="T22" fmla="*/ 2147483647 w 40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6"/>
                <a:gd name="T38" fmla="*/ 40 w 40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4" name="Freeform 178"/>
            <p:cNvSpPr/>
            <p:nvPr/>
          </p:nvSpPr>
          <p:spPr bwMode="auto">
            <a:xfrm>
              <a:off x="4429110" y="3354358"/>
              <a:ext cx="59962" cy="142037"/>
            </a:xfrm>
            <a:custGeom>
              <a:avLst/>
              <a:gdLst>
                <a:gd name="T0" fmla="*/ 2147483647 w 40"/>
                <a:gd name="T1" fmla="*/ 2147483647 h 90"/>
                <a:gd name="T2" fmla="*/ 2147483647 w 40"/>
                <a:gd name="T3" fmla="*/ 2147483647 h 90"/>
                <a:gd name="T4" fmla="*/ 2147483647 w 40"/>
                <a:gd name="T5" fmla="*/ 2147483647 h 90"/>
                <a:gd name="T6" fmla="*/ 2147483647 w 40"/>
                <a:gd name="T7" fmla="*/ 2147483647 h 90"/>
                <a:gd name="T8" fmla="*/ 2147483647 w 40"/>
                <a:gd name="T9" fmla="*/ 2147483647 h 90"/>
                <a:gd name="T10" fmla="*/ 2147483647 w 40"/>
                <a:gd name="T11" fmla="*/ 2147483647 h 90"/>
                <a:gd name="T12" fmla="*/ 2147483647 w 40"/>
                <a:gd name="T13" fmla="*/ 2147483647 h 90"/>
                <a:gd name="T14" fmla="*/ 2147483647 w 40"/>
                <a:gd name="T15" fmla="*/ 2147483647 h 90"/>
                <a:gd name="T16" fmla="*/ 0 w 40"/>
                <a:gd name="T17" fmla="*/ 2147483647 h 90"/>
                <a:gd name="T18" fmla="*/ 0 w 40"/>
                <a:gd name="T19" fmla="*/ 2147483647 h 90"/>
                <a:gd name="T20" fmla="*/ 0 w 40"/>
                <a:gd name="T21" fmla="*/ 2147483647 h 90"/>
                <a:gd name="T22" fmla="*/ 2147483647 w 40"/>
                <a:gd name="T23" fmla="*/ 2147483647 h 90"/>
                <a:gd name="T24" fmla="*/ 2147483647 w 40"/>
                <a:gd name="T25" fmla="*/ 2147483647 h 90"/>
                <a:gd name="T26" fmla="*/ 2147483647 w 40"/>
                <a:gd name="T27" fmla="*/ 2147483647 h 90"/>
                <a:gd name="T28" fmla="*/ 2147483647 w 40"/>
                <a:gd name="T29" fmla="*/ 2147483647 h 90"/>
                <a:gd name="T30" fmla="*/ 2147483647 w 40"/>
                <a:gd name="T31" fmla="*/ 2147483647 h 90"/>
                <a:gd name="T32" fmla="*/ 2147483647 w 40"/>
                <a:gd name="T33" fmla="*/ 2147483647 h 90"/>
                <a:gd name="T34" fmla="*/ 2147483647 w 40"/>
                <a:gd name="T35" fmla="*/ 2147483647 h 90"/>
                <a:gd name="T36" fmla="*/ 2147483647 w 40"/>
                <a:gd name="T37" fmla="*/ 2147483647 h 90"/>
                <a:gd name="T38" fmla="*/ 2147483647 w 40"/>
                <a:gd name="T39" fmla="*/ 2147483647 h 90"/>
                <a:gd name="T40" fmla="*/ 2147483647 w 40"/>
                <a:gd name="T41" fmla="*/ 2147483647 h 90"/>
                <a:gd name="T42" fmla="*/ 2147483647 w 40"/>
                <a:gd name="T43" fmla="*/ 0 h 90"/>
                <a:gd name="T44" fmla="*/ 2147483647 w 40"/>
                <a:gd name="T45" fmla="*/ 2147483647 h 90"/>
                <a:gd name="T46" fmla="*/ 2147483647 w 40"/>
                <a:gd name="T47" fmla="*/ 2147483647 h 90"/>
                <a:gd name="T48" fmla="*/ 2147483647 w 40"/>
                <a:gd name="T49" fmla="*/ 2147483647 h 90"/>
                <a:gd name="T50" fmla="*/ 2147483647 w 40"/>
                <a:gd name="T51" fmla="*/ 2147483647 h 90"/>
                <a:gd name="T52" fmla="*/ 2147483647 w 40"/>
                <a:gd name="T53" fmla="*/ 2147483647 h 90"/>
                <a:gd name="T54" fmla="*/ 2147483647 w 40"/>
                <a:gd name="T55" fmla="*/ 2147483647 h 90"/>
                <a:gd name="T56" fmla="*/ 2147483647 w 40"/>
                <a:gd name="T57" fmla="*/ 2147483647 h 90"/>
                <a:gd name="T58" fmla="*/ 2147483647 w 40"/>
                <a:gd name="T59" fmla="*/ 2147483647 h 90"/>
                <a:gd name="T60" fmla="*/ 2147483647 w 40"/>
                <a:gd name="T61" fmla="*/ 2147483647 h 90"/>
                <a:gd name="T62" fmla="*/ 2147483647 w 40"/>
                <a:gd name="T63" fmla="*/ 2147483647 h 90"/>
                <a:gd name="T64" fmla="*/ 2147483647 w 40"/>
                <a:gd name="T65" fmla="*/ 2147483647 h 90"/>
                <a:gd name="T66" fmla="*/ 2147483647 w 40"/>
                <a:gd name="T67" fmla="*/ 2147483647 h 90"/>
                <a:gd name="T68" fmla="*/ 2147483647 w 40"/>
                <a:gd name="T69" fmla="*/ 2147483647 h 90"/>
                <a:gd name="T70" fmla="*/ 2147483647 w 40"/>
                <a:gd name="T71" fmla="*/ 2147483647 h 90"/>
                <a:gd name="T72" fmla="*/ 2147483647 w 40"/>
                <a:gd name="T73" fmla="*/ 2147483647 h 90"/>
                <a:gd name="T74" fmla="*/ 2147483647 w 40"/>
                <a:gd name="T75" fmla="*/ 2147483647 h 90"/>
                <a:gd name="T76" fmla="*/ 2147483647 w 40"/>
                <a:gd name="T77" fmla="*/ 2147483647 h 90"/>
                <a:gd name="T78" fmla="*/ 2147483647 w 40"/>
                <a:gd name="T79" fmla="*/ 2147483647 h 90"/>
                <a:gd name="T80" fmla="*/ 2147483647 w 40"/>
                <a:gd name="T81" fmla="*/ 2147483647 h 90"/>
                <a:gd name="T82" fmla="*/ 2147483647 w 40"/>
                <a:gd name="T83" fmla="*/ 2147483647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"/>
                <a:gd name="T127" fmla="*/ 0 h 90"/>
                <a:gd name="T128" fmla="*/ 40 w 40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5" name="Freeform 179"/>
            <p:cNvSpPr/>
            <p:nvPr/>
          </p:nvSpPr>
          <p:spPr bwMode="auto">
            <a:xfrm>
              <a:off x="4439488" y="3305243"/>
              <a:ext cx="253684" cy="220355"/>
            </a:xfrm>
            <a:custGeom>
              <a:avLst/>
              <a:gdLst>
                <a:gd name="T0" fmla="*/ 2147483647 w 174"/>
                <a:gd name="T1" fmla="*/ 2147483647 h 140"/>
                <a:gd name="T2" fmla="*/ 2147483647 w 174"/>
                <a:gd name="T3" fmla="*/ 2147483647 h 140"/>
                <a:gd name="T4" fmla="*/ 2147483647 w 174"/>
                <a:gd name="T5" fmla="*/ 2147483647 h 140"/>
                <a:gd name="T6" fmla="*/ 2147483647 w 174"/>
                <a:gd name="T7" fmla="*/ 2147483647 h 140"/>
                <a:gd name="T8" fmla="*/ 2147483647 w 174"/>
                <a:gd name="T9" fmla="*/ 2147483647 h 140"/>
                <a:gd name="T10" fmla="*/ 2147483647 w 174"/>
                <a:gd name="T11" fmla="*/ 2147483647 h 140"/>
                <a:gd name="T12" fmla="*/ 2147483647 w 174"/>
                <a:gd name="T13" fmla="*/ 2147483647 h 140"/>
                <a:gd name="T14" fmla="*/ 2147483647 w 174"/>
                <a:gd name="T15" fmla="*/ 2147483647 h 140"/>
                <a:gd name="T16" fmla="*/ 2147483647 w 174"/>
                <a:gd name="T17" fmla="*/ 2147483647 h 140"/>
                <a:gd name="T18" fmla="*/ 2147483647 w 174"/>
                <a:gd name="T19" fmla="*/ 2147483647 h 140"/>
                <a:gd name="T20" fmla="*/ 2147483647 w 174"/>
                <a:gd name="T21" fmla="*/ 2147483647 h 140"/>
                <a:gd name="T22" fmla="*/ 2147483647 w 174"/>
                <a:gd name="T23" fmla="*/ 2147483647 h 140"/>
                <a:gd name="T24" fmla="*/ 2147483647 w 174"/>
                <a:gd name="T25" fmla="*/ 2147483647 h 140"/>
                <a:gd name="T26" fmla="*/ 2147483647 w 174"/>
                <a:gd name="T27" fmla="*/ 2147483647 h 140"/>
                <a:gd name="T28" fmla="*/ 2147483647 w 174"/>
                <a:gd name="T29" fmla="*/ 2147483647 h 140"/>
                <a:gd name="T30" fmla="*/ 2147483647 w 174"/>
                <a:gd name="T31" fmla="*/ 2147483647 h 140"/>
                <a:gd name="T32" fmla="*/ 2147483647 w 174"/>
                <a:gd name="T33" fmla="*/ 2147483647 h 140"/>
                <a:gd name="T34" fmla="*/ 2147483647 w 174"/>
                <a:gd name="T35" fmla="*/ 2147483647 h 140"/>
                <a:gd name="T36" fmla="*/ 2147483647 w 174"/>
                <a:gd name="T37" fmla="*/ 2147483647 h 140"/>
                <a:gd name="T38" fmla="*/ 2147483647 w 174"/>
                <a:gd name="T39" fmla="*/ 2147483647 h 140"/>
                <a:gd name="T40" fmla="*/ 2147483647 w 174"/>
                <a:gd name="T41" fmla="*/ 2147483647 h 140"/>
                <a:gd name="T42" fmla="*/ 2147483647 w 174"/>
                <a:gd name="T43" fmla="*/ 2147483647 h 140"/>
                <a:gd name="T44" fmla="*/ 2147483647 w 174"/>
                <a:gd name="T45" fmla="*/ 2147483647 h 140"/>
                <a:gd name="T46" fmla="*/ 2147483647 w 174"/>
                <a:gd name="T47" fmla="*/ 2147483647 h 140"/>
                <a:gd name="T48" fmla="*/ 2147483647 w 174"/>
                <a:gd name="T49" fmla="*/ 2147483647 h 140"/>
                <a:gd name="T50" fmla="*/ 2147483647 w 174"/>
                <a:gd name="T51" fmla="*/ 2147483647 h 140"/>
                <a:gd name="T52" fmla="*/ 0 w 174"/>
                <a:gd name="T53" fmla="*/ 2147483647 h 140"/>
                <a:gd name="T54" fmla="*/ 0 w 174"/>
                <a:gd name="T55" fmla="*/ 2147483647 h 140"/>
                <a:gd name="T56" fmla="*/ 2147483647 w 174"/>
                <a:gd name="T57" fmla="*/ 2147483647 h 140"/>
                <a:gd name="T58" fmla="*/ 2147483647 w 174"/>
                <a:gd name="T59" fmla="*/ 0 h 140"/>
                <a:gd name="T60" fmla="*/ 2147483647 w 174"/>
                <a:gd name="T61" fmla="*/ 2147483647 h 140"/>
                <a:gd name="T62" fmla="*/ 2147483647 w 174"/>
                <a:gd name="T63" fmla="*/ 2147483647 h 140"/>
                <a:gd name="T64" fmla="*/ 2147483647 w 174"/>
                <a:gd name="T65" fmla="*/ 2147483647 h 140"/>
                <a:gd name="T66" fmla="*/ 2147483647 w 174"/>
                <a:gd name="T67" fmla="*/ 2147483647 h 140"/>
                <a:gd name="T68" fmla="*/ 2147483647 w 174"/>
                <a:gd name="T69" fmla="*/ 2147483647 h 140"/>
                <a:gd name="T70" fmla="*/ 2147483647 w 174"/>
                <a:gd name="T71" fmla="*/ 2147483647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4"/>
                <a:gd name="T109" fmla="*/ 0 h 140"/>
                <a:gd name="T110" fmla="*/ 174 w 174"/>
                <a:gd name="T111" fmla="*/ 140 h 1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6" name="Freeform 180"/>
            <p:cNvSpPr/>
            <p:nvPr/>
          </p:nvSpPr>
          <p:spPr bwMode="auto">
            <a:xfrm>
              <a:off x="4531736" y="3099489"/>
              <a:ext cx="261756" cy="257523"/>
            </a:xfrm>
            <a:custGeom>
              <a:avLst/>
              <a:gdLst>
                <a:gd name="T0" fmla="*/ 2147483647 w 178"/>
                <a:gd name="T1" fmla="*/ 2147483647 h 162"/>
                <a:gd name="T2" fmla="*/ 2147483647 w 178"/>
                <a:gd name="T3" fmla="*/ 2147483647 h 162"/>
                <a:gd name="T4" fmla="*/ 2147483647 w 178"/>
                <a:gd name="T5" fmla="*/ 2147483647 h 162"/>
                <a:gd name="T6" fmla="*/ 2147483647 w 178"/>
                <a:gd name="T7" fmla="*/ 2147483647 h 162"/>
                <a:gd name="T8" fmla="*/ 2147483647 w 178"/>
                <a:gd name="T9" fmla="*/ 2147483647 h 162"/>
                <a:gd name="T10" fmla="*/ 2147483647 w 178"/>
                <a:gd name="T11" fmla="*/ 2147483647 h 162"/>
                <a:gd name="T12" fmla="*/ 2147483647 w 178"/>
                <a:gd name="T13" fmla="*/ 2147483647 h 162"/>
                <a:gd name="T14" fmla="*/ 2147483647 w 178"/>
                <a:gd name="T15" fmla="*/ 2147483647 h 162"/>
                <a:gd name="T16" fmla="*/ 2147483647 w 178"/>
                <a:gd name="T17" fmla="*/ 2147483647 h 162"/>
                <a:gd name="T18" fmla="*/ 2147483647 w 178"/>
                <a:gd name="T19" fmla="*/ 2147483647 h 162"/>
                <a:gd name="T20" fmla="*/ 2147483647 w 178"/>
                <a:gd name="T21" fmla="*/ 2147483647 h 162"/>
                <a:gd name="T22" fmla="*/ 2147483647 w 178"/>
                <a:gd name="T23" fmla="*/ 2147483647 h 162"/>
                <a:gd name="T24" fmla="*/ 2147483647 w 178"/>
                <a:gd name="T25" fmla="*/ 2147483647 h 162"/>
                <a:gd name="T26" fmla="*/ 2147483647 w 178"/>
                <a:gd name="T27" fmla="*/ 2147483647 h 162"/>
                <a:gd name="T28" fmla="*/ 2147483647 w 178"/>
                <a:gd name="T29" fmla="*/ 2147483647 h 162"/>
                <a:gd name="T30" fmla="*/ 2147483647 w 178"/>
                <a:gd name="T31" fmla="*/ 2147483647 h 162"/>
                <a:gd name="T32" fmla="*/ 2147483647 w 178"/>
                <a:gd name="T33" fmla="*/ 2147483647 h 162"/>
                <a:gd name="T34" fmla="*/ 2147483647 w 178"/>
                <a:gd name="T35" fmla="*/ 2147483647 h 162"/>
                <a:gd name="T36" fmla="*/ 2147483647 w 178"/>
                <a:gd name="T37" fmla="*/ 2147483647 h 162"/>
                <a:gd name="T38" fmla="*/ 2147483647 w 178"/>
                <a:gd name="T39" fmla="*/ 2147483647 h 162"/>
                <a:gd name="T40" fmla="*/ 2147483647 w 178"/>
                <a:gd name="T41" fmla="*/ 2147483647 h 162"/>
                <a:gd name="T42" fmla="*/ 2147483647 w 178"/>
                <a:gd name="T43" fmla="*/ 2147483647 h 162"/>
                <a:gd name="T44" fmla="*/ 2147483647 w 178"/>
                <a:gd name="T45" fmla="*/ 2147483647 h 162"/>
                <a:gd name="T46" fmla="*/ 2147483647 w 178"/>
                <a:gd name="T47" fmla="*/ 2147483647 h 162"/>
                <a:gd name="T48" fmla="*/ 2147483647 w 178"/>
                <a:gd name="T49" fmla="*/ 2147483647 h 162"/>
                <a:gd name="T50" fmla="*/ 2147483647 w 178"/>
                <a:gd name="T51" fmla="*/ 2147483647 h 162"/>
                <a:gd name="T52" fmla="*/ 2147483647 w 178"/>
                <a:gd name="T53" fmla="*/ 2147483647 h 162"/>
                <a:gd name="T54" fmla="*/ 2147483647 w 178"/>
                <a:gd name="T55" fmla="*/ 2147483647 h 162"/>
                <a:gd name="T56" fmla="*/ 2147483647 w 178"/>
                <a:gd name="T57" fmla="*/ 2147483647 h 162"/>
                <a:gd name="T58" fmla="*/ 2147483647 w 178"/>
                <a:gd name="T59" fmla="*/ 2147483647 h 162"/>
                <a:gd name="T60" fmla="*/ 2147483647 w 178"/>
                <a:gd name="T61" fmla="*/ 2147483647 h 162"/>
                <a:gd name="T62" fmla="*/ 2147483647 w 178"/>
                <a:gd name="T63" fmla="*/ 0 h 162"/>
                <a:gd name="T64" fmla="*/ 2147483647 w 178"/>
                <a:gd name="T65" fmla="*/ 2147483647 h 162"/>
                <a:gd name="T66" fmla="*/ 2147483647 w 178"/>
                <a:gd name="T67" fmla="*/ 2147483647 h 162"/>
                <a:gd name="T68" fmla="*/ 2147483647 w 178"/>
                <a:gd name="T69" fmla="*/ 2147483647 h 162"/>
                <a:gd name="T70" fmla="*/ 2147483647 w 178"/>
                <a:gd name="T71" fmla="*/ 2147483647 h 162"/>
                <a:gd name="T72" fmla="*/ 2147483647 w 178"/>
                <a:gd name="T73" fmla="*/ 2147483647 h 162"/>
                <a:gd name="T74" fmla="*/ 2147483647 w 178"/>
                <a:gd name="T75" fmla="*/ 2147483647 h 162"/>
                <a:gd name="T76" fmla="*/ 2147483647 w 178"/>
                <a:gd name="T77" fmla="*/ 2147483647 h 162"/>
                <a:gd name="T78" fmla="*/ 2147483647 w 178"/>
                <a:gd name="T79" fmla="*/ 2147483647 h 162"/>
                <a:gd name="T80" fmla="*/ 2147483647 w 178"/>
                <a:gd name="T81" fmla="*/ 2147483647 h 162"/>
                <a:gd name="T82" fmla="*/ 2147483647 w 178"/>
                <a:gd name="T83" fmla="*/ 2147483647 h 162"/>
                <a:gd name="T84" fmla="*/ 2147483647 w 178"/>
                <a:gd name="T85" fmla="*/ 2147483647 h 162"/>
                <a:gd name="T86" fmla="*/ 2147483647 w 178"/>
                <a:gd name="T87" fmla="*/ 2147483647 h 162"/>
                <a:gd name="T88" fmla="*/ 2147483647 w 178"/>
                <a:gd name="T89" fmla="*/ 2147483647 h 162"/>
                <a:gd name="T90" fmla="*/ 2147483647 w 178"/>
                <a:gd name="T91" fmla="*/ 2147483647 h 162"/>
                <a:gd name="T92" fmla="*/ 2147483647 w 178"/>
                <a:gd name="T93" fmla="*/ 2147483647 h 162"/>
                <a:gd name="T94" fmla="*/ 2147483647 w 178"/>
                <a:gd name="T95" fmla="*/ 2147483647 h 162"/>
                <a:gd name="T96" fmla="*/ 2147483647 w 178"/>
                <a:gd name="T97" fmla="*/ 2147483647 h 162"/>
                <a:gd name="T98" fmla="*/ 2147483647 w 178"/>
                <a:gd name="T99" fmla="*/ 2147483647 h 162"/>
                <a:gd name="T100" fmla="*/ 2147483647 w 178"/>
                <a:gd name="T101" fmla="*/ 2147483647 h 162"/>
                <a:gd name="T102" fmla="*/ 2147483647 w 178"/>
                <a:gd name="T103" fmla="*/ 2147483647 h 162"/>
                <a:gd name="T104" fmla="*/ 2147483647 w 178"/>
                <a:gd name="T105" fmla="*/ 2147483647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"/>
                <a:gd name="T160" fmla="*/ 0 h 162"/>
                <a:gd name="T161" fmla="*/ 178 w 178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7" name="Freeform 181"/>
            <p:cNvSpPr/>
            <p:nvPr/>
          </p:nvSpPr>
          <p:spPr bwMode="auto">
            <a:xfrm>
              <a:off x="4673569" y="3091525"/>
              <a:ext cx="80718" cy="53098"/>
            </a:xfrm>
            <a:custGeom>
              <a:avLst/>
              <a:gdLst>
                <a:gd name="T0" fmla="*/ 2147483647 w 54"/>
                <a:gd name="T1" fmla="*/ 2147483647 h 34"/>
                <a:gd name="T2" fmla="*/ 2147483647 w 54"/>
                <a:gd name="T3" fmla="*/ 2147483647 h 34"/>
                <a:gd name="T4" fmla="*/ 2147483647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0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0 w 54"/>
                <a:gd name="T31" fmla="*/ 2147483647 h 34"/>
                <a:gd name="T32" fmla="*/ 2147483647 w 54"/>
                <a:gd name="T33" fmla="*/ 2147483647 h 34"/>
                <a:gd name="T34" fmla="*/ 2147483647 w 54"/>
                <a:gd name="T35" fmla="*/ 2147483647 h 34"/>
                <a:gd name="T36" fmla="*/ 2147483647 w 54"/>
                <a:gd name="T37" fmla="*/ 2147483647 h 34"/>
                <a:gd name="T38" fmla="*/ 2147483647 w 54"/>
                <a:gd name="T39" fmla="*/ 2147483647 h 34"/>
                <a:gd name="T40" fmla="*/ 2147483647 w 54"/>
                <a:gd name="T41" fmla="*/ 2147483647 h 34"/>
                <a:gd name="T42" fmla="*/ 2147483647 w 54"/>
                <a:gd name="T43" fmla="*/ 2147483647 h 34"/>
                <a:gd name="T44" fmla="*/ 2147483647 w 54"/>
                <a:gd name="T45" fmla="*/ 2147483647 h 34"/>
                <a:gd name="T46" fmla="*/ 2147483647 w 54"/>
                <a:gd name="T47" fmla="*/ 2147483647 h 34"/>
                <a:gd name="T48" fmla="*/ 2147483647 w 54"/>
                <a:gd name="T49" fmla="*/ 2147483647 h 34"/>
                <a:gd name="T50" fmla="*/ 2147483647 w 54"/>
                <a:gd name="T51" fmla="*/ 2147483647 h 34"/>
                <a:gd name="T52" fmla="*/ 2147483647 w 54"/>
                <a:gd name="T53" fmla="*/ 2147483647 h 34"/>
                <a:gd name="T54" fmla="*/ 2147483647 w 54"/>
                <a:gd name="T55" fmla="*/ 2147483647 h 34"/>
                <a:gd name="T56" fmla="*/ 2147483647 w 54"/>
                <a:gd name="T57" fmla="*/ 2147483647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"/>
                <a:gd name="T88" fmla="*/ 0 h 34"/>
                <a:gd name="T89" fmla="*/ 54 w 54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8" name="Freeform 182"/>
            <p:cNvSpPr/>
            <p:nvPr/>
          </p:nvSpPr>
          <p:spPr bwMode="auto">
            <a:xfrm>
              <a:off x="4690866" y="3022498"/>
              <a:ext cx="71493" cy="79646"/>
            </a:xfrm>
            <a:custGeom>
              <a:avLst/>
              <a:gdLst>
                <a:gd name="T0" fmla="*/ 2147483647 w 50"/>
                <a:gd name="T1" fmla="*/ 0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2147483647 w 50"/>
                <a:gd name="T13" fmla="*/ 2147483647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0 w 50"/>
                <a:gd name="T31" fmla="*/ 2147483647 h 50"/>
                <a:gd name="T32" fmla="*/ 2147483647 w 50"/>
                <a:gd name="T33" fmla="*/ 2147483647 h 50"/>
                <a:gd name="T34" fmla="*/ 2147483647 w 50"/>
                <a:gd name="T35" fmla="*/ 2147483647 h 50"/>
                <a:gd name="T36" fmla="*/ 2147483647 w 50"/>
                <a:gd name="T37" fmla="*/ 2147483647 h 50"/>
                <a:gd name="T38" fmla="*/ 2147483647 w 50"/>
                <a:gd name="T39" fmla="*/ 2147483647 h 50"/>
                <a:gd name="T40" fmla="*/ 2147483647 w 50"/>
                <a:gd name="T41" fmla="*/ 2147483647 h 50"/>
                <a:gd name="T42" fmla="*/ 2147483647 w 50"/>
                <a:gd name="T43" fmla="*/ 2147483647 h 50"/>
                <a:gd name="T44" fmla="*/ 2147483647 w 50"/>
                <a:gd name="T45" fmla="*/ 2147483647 h 50"/>
                <a:gd name="T46" fmla="*/ 2147483647 w 50"/>
                <a:gd name="T47" fmla="*/ 2147483647 h 50"/>
                <a:gd name="T48" fmla="*/ 2147483647 w 50"/>
                <a:gd name="T49" fmla="*/ 2147483647 h 50"/>
                <a:gd name="T50" fmla="*/ 2147483647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50"/>
                <a:gd name="T80" fmla="*/ 50 w 50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59" name="Freeform 183"/>
            <p:cNvSpPr/>
            <p:nvPr/>
          </p:nvSpPr>
          <p:spPr bwMode="auto">
            <a:xfrm>
              <a:off x="4787727" y="2913647"/>
              <a:ext cx="44971" cy="80974"/>
            </a:xfrm>
            <a:custGeom>
              <a:avLst/>
              <a:gdLst>
                <a:gd name="T0" fmla="*/ 2147483647 w 32"/>
                <a:gd name="T1" fmla="*/ 2147483647 h 52"/>
                <a:gd name="T2" fmla="*/ 2147483647 w 32"/>
                <a:gd name="T3" fmla="*/ 2147483647 h 52"/>
                <a:gd name="T4" fmla="*/ 2147483647 w 32"/>
                <a:gd name="T5" fmla="*/ 2147483647 h 52"/>
                <a:gd name="T6" fmla="*/ 2147483647 w 32"/>
                <a:gd name="T7" fmla="*/ 2147483647 h 52"/>
                <a:gd name="T8" fmla="*/ 2147483647 w 32"/>
                <a:gd name="T9" fmla="*/ 2147483647 h 52"/>
                <a:gd name="T10" fmla="*/ 2147483647 w 32"/>
                <a:gd name="T11" fmla="*/ 2147483647 h 52"/>
                <a:gd name="T12" fmla="*/ 2147483647 w 32"/>
                <a:gd name="T13" fmla="*/ 2147483647 h 52"/>
                <a:gd name="T14" fmla="*/ 2147483647 w 32"/>
                <a:gd name="T15" fmla="*/ 2147483647 h 52"/>
                <a:gd name="T16" fmla="*/ 0 w 32"/>
                <a:gd name="T17" fmla="*/ 2147483647 h 52"/>
                <a:gd name="T18" fmla="*/ 2147483647 w 32"/>
                <a:gd name="T19" fmla="*/ 2147483647 h 52"/>
                <a:gd name="T20" fmla="*/ 2147483647 w 32"/>
                <a:gd name="T21" fmla="*/ 2147483647 h 52"/>
                <a:gd name="T22" fmla="*/ 2147483647 w 32"/>
                <a:gd name="T23" fmla="*/ 2147483647 h 52"/>
                <a:gd name="T24" fmla="*/ 2147483647 w 32"/>
                <a:gd name="T25" fmla="*/ 0 h 52"/>
                <a:gd name="T26" fmla="*/ 2147483647 w 32"/>
                <a:gd name="T27" fmla="*/ 2147483647 h 52"/>
                <a:gd name="T28" fmla="*/ 2147483647 w 32"/>
                <a:gd name="T29" fmla="*/ 2147483647 h 52"/>
                <a:gd name="T30" fmla="*/ 2147483647 w 32"/>
                <a:gd name="T31" fmla="*/ 2147483647 h 52"/>
                <a:gd name="T32" fmla="*/ 2147483647 w 32"/>
                <a:gd name="T33" fmla="*/ 2147483647 h 52"/>
                <a:gd name="T34" fmla="*/ 2147483647 w 32"/>
                <a:gd name="T35" fmla="*/ 2147483647 h 52"/>
                <a:gd name="T36" fmla="*/ 2147483647 w 32"/>
                <a:gd name="T37" fmla="*/ 2147483647 h 52"/>
                <a:gd name="T38" fmla="*/ 2147483647 w 32"/>
                <a:gd name="T39" fmla="*/ 2147483647 h 52"/>
                <a:gd name="T40" fmla="*/ 2147483647 w 32"/>
                <a:gd name="T41" fmla="*/ 2147483647 h 52"/>
                <a:gd name="T42" fmla="*/ 2147483647 w 32"/>
                <a:gd name="T43" fmla="*/ 2147483647 h 52"/>
                <a:gd name="T44" fmla="*/ 2147483647 w 32"/>
                <a:gd name="T45" fmla="*/ 2147483647 h 52"/>
                <a:gd name="T46" fmla="*/ 2147483647 w 32"/>
                <a:gd name="T47" fmla="*/ 2147483647 h 52"/>
                <a:gd name="T48" fmla="*/ 2147483647 w 32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52"/>
                <a:gd name="T77" fmla="*/ 32 w 32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0" name="Freeform 184"/>
            <p:cNvSpPr/>
            <p:nvPr/>
          </p:nvSpPr>
          <p:spPr bwMode="auto">
            <a:xfrm>
              <a:off x="4741603" y="2994621"/>
              <a:ext cx="186804" cy="207081"/>
            </a:xfrm>
            <a:custGeom>
              <a:avLst/>
              <a:gdLst>
                <a:gd name="T0" fmla="*/ 2147483647 w 127"/>
                <a:gd name="T1" fmla="*/ 2147483647 h 130"/>
                <a:gd name="T2" fmla="*/ 2147483647 w 127"/>
                <a:gd name="T3" fmla="*/ 2147483647 h 130"/>
                <a:gd name="T4" fmla="*/ 2147483647 w 127"/>
                <a:gd name="T5" fmla="*/ 2147483647 h 130"/>
                <a:gd name="T6" fmla="*/ 2147483647 w 127"/>
                <a:gd name="T7" fmla="*/ 2147483647 h 130"/>
                <a:gd name="T8" fmla="*/ 2147483647 w 127"/>
                <a:gd name="T9" fmla="*/ 2147483647 h 130"/>
                <a:gd name="T10" fmla="*/ 2147483647 w 127"/>
                <a:gd name="T11" fmla="*/ 2147483647 h 130"/>
                <a:gd name="T12" fmla="*/ 2147483647 w 127"/>
                <a:gd name="T13" fmla="*/ 2147483647 h 130"/>
                <a:gd name="T14" fmla="*/ 2147483647 w 127"/>
                <a:gd name="T15" fmla="*/ 2147483647 h 130"/>
                <a:gd name="T16" fmla="*/ 2147483647 w 127"/>
                <a:gd name="T17" fmla="*/ 2147483647 h 130"/>
                <a:gd name="T18" fmla="*/ 2147483647 w 127"/>
                <a:gd name="T19" fmla="*/ 2147483647 h 130"/>
                <a:gd name="T20" fmla="*/ 2147483647 w 127"/>
                <a:gd name="T21" fmla="*/ 2147483647 h 130"/>
                <a:gd name="T22" fmla="*/ 2147483647 w 127"/>
                <a:gd name="T23" fmla="*/ 2147483647 h 130"/>
                <a:gd name="T24" fmla="*/ 2147483647 w 127"/>
                <a:gd name="T25" fmla="*/ 2147483647 h 130"/>
                <a:gd name="T26" fmla="*/ 2147483647 w 127"/>
                <a:gd name="T27" fmla="*/ 2147483647 h 130"/>
                <a:gd name="T28" fmla="*/ 2147483647 w 127"/>
                <a:gd name="T29" fmla="*/ 2147483647 h 130"/>
                <a:gd name="T30" fmla="*/ 2147483647 w 127"/>
                <a:gd name="T31" fmla="*/ 2147483647 h 130"/>
                <a:gd name="T32" fmla="*/ 2147483647 w 127"/>
                <a:gd name="T33" fmla="*/ 2147483647 h 130"/>
                <a:gd name="T34" fmla="*/ 2147483647 w 127"/>
                <a:gd name="T35" fmla="*/ 2147483647 h 130"/>
                <a:gd name="T36" fmla="*/ 2147483647 w 127"/>
                <a:gd name="T37" fmla="*/ 2147483647 h 130"/>
                <a:gd name="T38" fmla="*/ 2147483647 w 127"/>
                <a:gd name="T39" fmla="*/ 0 h 130"/>
                <a:gd name="T40" fmla="*/ 2147483647 w 127"/>
                <a:gd name="T41" fmla="*/ 2147483647 h 130"/>
                <a:gd name="T42" fmla="*/ 2147483647 w 127"/>
                <a:gd name="T43" fmla="*/ 2147483647 h 130"/>
                <a:gd name="T44" fmla="*/ 2147483647 w 127"/>
                <a:gd name="T45" fmla="*/ 2147483647 h 130"/>
                <a:gd name="T46" fmla="*/ 2147483647 w 127"/>
                <a:gd name="T47" fmla="*/ 2147483647 h 130"/>
                <a:gd name="T48" fmla="*/ 2147483647 w 127"/>
                <a:gd name="T49" fmla="*/ 2147483647 h 130"/>
                <a:gd name="T50" fmla="*/ 2147483647 w 127"/>
                <a:gd name="T51" fmla="*/ 2147483647 h 130"/>
                <a:gd name="T52" fmla="*/ 2147483647 w 127"/>
                <a:gd name="T53" fmla="*/ 2147483647 h 130"/>
                <a:gd name="T54" fmla="*/ 2147483647 w 127"/>
                <a:gd name="T55" fmla="*/ 2147483647 h 130"/>
                <a:gd name="T56" fmla="*/ 2147483647 w 127"/>
                <a:gd name="T57" fmla="*/ 2147483647 h 130"/>
                <a:gd name="T58" fmla="*/ 2147483647 w 127"/>
                <a:gd name="T59" fmla="*/ 2147483647 h 130"/>
                <a:gd name="T60" fmla="*/ 2147483647 w 127"/>
                <a:gd name="T61" fmla="*/ 2147483647 h 130"/>
                <a:gd name="T62" fmla="*/ 0 w 127"/>
                <a:gd name="T63" fmla="*/ 2147483647 h 130"/>
                <a:gd name="T64" fmla="*/ 2147483647 w 127"/>
                <a:gd name="T65" fmla="*/ 2147483647 h 130"/>
                <a:gd name="T66" fmla="*/ 2147483647 w 127"/>
                <a:gd name="T67" fmla="*/ 2147483647 h 130"/>
                <a:gd name="T68" fmla="*/ 2147483647 w 127"/>
                <a:gd name="T69" fmla="*/ 2147483647 h 130"/>
                <a:gd name="T70" fmla="*/ 2147483647 w 127"/>
                <a:gd name="T71" fmla="*/ 2147483647 h 130"/>
                <a:gd name="T72" fmla="*/ 2147483647 w 127"/>
                <a:gd name="T73" fmla="*/ 2147483647 h 130"/>
                <a:gd name="T74" fmla="*/ 2147483647 w 127"/>
                <a:gd name="T75" fmla="*/ 2147483647 h 130"/>
                <a:gd name="T76" fmla="*/ 2147483647 w 127"/>
                <a:gd name="T77" fmla="*/ 2147483647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130"/>
                <a:gd name="T119" fmla="*/ 127 w 127"/>
                <a:gd name="T120" fmla="*/ 130 h 1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1" name="Freeform 185"/>
            <p:cNvSpPr/>
            <p:nvPr/>
          </p:nvSpPr>
          <p:spPr bwMode="auto">
            <a:xfrm>
              <a:off x="4751980" y="3195066"/>
              <a:ext cx="86483" cy="46460"/>
            </a:xfrm>
            <a:custGeom>
              <a:avLst/>
              <a:gdLst>
                <a:gd name="T0" fmla="*/ 2147483647 w 60"/>
                <a:gd name="T1" fmla="*/ 2147483647 h 30"/>
                <a:gd name="T2" fmla="*/ 2147483647 w 60"/>
                <a:gd name="T3" fmla="*/ 2147483647 h 30"/>
                <a:gd name="T4" fmla="*/ 2147483647 w 60"/>
                <a:gd name="T5" fmla="*/ 0 h 30"/>
                <a:gd name="T6" fmla="*/ 2147483647 w 60"/>
                <a:gd name="T7" fmla="*/ 0 h 30"/>
                <a:gd name="T8" fmla="*/ 2147483647 w 60"/>
                <a:gd name="T9" fmla="*/ 2147483647 h 30"/>
                <a:gd name="T10" fmla="*/ 2147483647 w 60"/>
                <a:gd name="T11" fmla="*/ 2147483647 h 30"/>
                <a:gd name="T12" fmla="*/ 2147483647 w 60"/>
                <a:gd name="T13" fmla="*/ 0 h 30"/>
                <a:gd name="T14" fmla="*/ 2147483647 w 60"/>
                <a:gd name="T15" fmla="*/ 2147483647 h 30"/>
                <a:gd name="T16" fmla="*/ 2147483647 w 60"/>
                <a:gd name="T17" fmla="*/ 2147483647 h 30"/>
                <a:gd name="T18" fmla="*/ 2147483647 w 60"/>
                <a:gd name="T19" fmla="*/ 2147483647 h 30"/>
                <a:gd name="T20" fmla="*/ 2147483647 w 60"/>
                <a:gd name="T21" fmla="*/ 2147483647 h 30"/>
                <a:gd name="T22" fmla="*/ 2147483647 w 60"/>
                <a:gd name="T23" fmla="*/ 2147483647 h 30"/>
                <a:gd name="T24" fmla="*/ 0 w 60"/>
                <a:gd name="T25" fmla="*/ 2147483647 h 30"/>
                <a:gd name="T26" fmla="*/ 0 w 60"/>
                <a:gd name="T27" fmla="*/ 2147483647 h 30"/>
                <a:gd name="T28" fmla="*/ 2147483647 w 60"/>
                <a:gd name="T29" fmla="*/ 2147483647 h 30"/>
                <a:gd name="T30" fmla="*/ 2147483647 w 60"/>
                <a:gd name="T31" fmla="*/ 2147483647 h 30"/>
                <a:gd name="T32" fmla="*/ 2147483647 w 60"/>
                <a:gd name="T33" fmla="*/ 2147483647 h 30"/>
                <a:gd name="T34" fmla="*/ 2147483647 w 60"/>
                <a:gd name="T35" fmla="*/ 2147483647 h 30"/>
                <a:gd name="T36" fmla="*/ 2147483647 w 60"/>
                <a:gd name="T37" fmla="*/ 2147483647 h 30"/>
                <a:gd name="T38" fmla="*/ 2147483647 w 60"/>
                <a:gd name="T39" fmla="*/ 2147483647 h 30"/>
                <a:gd name="T40" fmla="*/ 2147483647 w 60"/>
                <a:gd name="T41" fmla="*/ 2147483647 h 30"/>
                <a:gd name="T42" fmla="*/ 2147483647 w 60"/>
                <a:gd name="T43" fmla="*/ 2147483647 h 30"/>
                <a:gd name="T44" fmla="*/ 2147483647 w 60"/>
                <a:gd name="T45" fmla="*/ 2147483647 h 30"/>
                <a:gd name="T46" fmla="*/ 2147483647 w 60"/>
                <a:gd name="T47" fmla="*/ 2147483647 h 30"/>
                <a:gd name="T48" fmla="*/ 2147483647 w 60"/>
                <a:gd name="T49" fmla="*/ 2147483647 h 30"/>
                <a:gd name="T50" fmla="*/ 2147483647 w 60"/>
                <a:gd name="T51" fmla="*/ 2147483647 h 30"/>
                <a:gd name="T52" fmla="*/ 2147483647 w 60"/>
                <a:gd name="T53" fmla="*/ 2147483647 h 30"/>
                <a:gd name="T54" fmla="*/ 2147483647 w 60"/>
                <a:gd name="T55" fmla="*/ 2147483647 h 30"/>
                <a:gd name="T56" fmla="*/ 2147483647 w 60"/>
                <a:gd name="T57" fmla="*/ 2147483647 h 30"/>
                <a:gd name="T58" fmla="*/ 2147483647 w 60"/>
                <a:gd name="T59" fmla="*/ 2147483647 h 30"/>
                <a:gd name="T60" fmla="*/ 2147483647 w 60"/>
                <a:gd name="T61" fmla="*/ 2147483647 h 30"/>
                <a:gd name="T62" fmla="*/ 2147483647 w 60"/>
                <a:gd name="T63" fmla="*/ 2147483647 h 30"/>
                <a:gd name="T64" fmla="*/ 2147483647 w 60"/>
                <a:gd name="T65" fmla="*/ 2147483647 h 30"/>
                <a:gd name="T66" fmla="*/ 2147483647 w 60"/>
                <a:gd name="T67" fmla="*/ 2147483647 h 30"/>
                <a:gd name="T68" fmla="*/ 2147483647 w 60"/>
                <a:gd name="T69" fmla="*/ 2147483647 h 30"/>
                <a:gd name="T70" fmla="*/ 2147483647 w 6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30"/>
                <a:gd name="T110" fmla="*/ 60 w 6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2" name="Freeform 186"/>
            <p:cNvSpPr/>
            <p:nvPr/>
          </p:nvSpPr>
          <p:spPr bwMode="auto">
            <a:xfrm>
              <a:off x="4824626" y="3156569"/>
              <a:ext cx="156823" cy="71682"/>
            </a:xfrm>
            <a:custGeom>
              <a:avLst/>
              <a:gdLst>
                <a:gd name="T0" fmla="*/ 2147483647 w 107"/>
                <a:gd name="T1" fmla="*/ 2147483647 h 46"/>
                <a:gd name="T2" fmla="*/ 2147483647 w 107"/>
                <a:gd name="T3" fmla="*/ 2147483647 h 46"/>
                <a:gd name="T4" fmla="*/ 2147483647 w 107"/>
                <a:gd name="T5" fmla="*/ 2147483647 h 46"/>
                <a:gd name="T6" fmla="*/ 2147483647 w 107"/>
                <a:gd name="T7" fmla="*/ 2147483647 h 46"/>
                <a:gd name="T8" fmla="*/ 2147483647 w 107"/>
                <a:gd name="T9" fmla="*/ 0 h 46"/>
                <a:gd name="T10" fmla="*/ 2147483647 w 107"/>
                <a:gd name="T11" fmla="*/ 2147483647 h 46"/>
                <a:gd name="T12" fmla="*/ 2147483647 w 107"/>
                <a:gd name="T13" fmla="*/ 2147483647 h 46"/>
                <a:gd name="T14" fmla="*/ 2147483647 w 107"/>
                <a:gd name="T15" fmla="*/ 2147483647 h 46"/>
                <a:gd name="T16" fmla="*/ 2147483647 w 107"/>
                <a:gd name="T17" fmla="*/ 2147483647 h 46"/>
                <a:gd name="T18" fmla="*/ 2147483647 w 107"/>
                <a:gd name="T19" fmla="*/ 2147483647 h 46"/>
                <a:gd name="T20" fmla="*/ 2147483647 w 107"/>
                <a:gd name="T21" fmla="*/ 2147483647 h 46"/>
                <a:gd name="T22" fmla="*/ 2147483647 w 107"/>
                <a:gd name="T23" fmla="*/ 2147483647 h 46"/>
                <a:gd name="T24" fmla="*/ 2147483647 w 107"/>
                <a:gd name="T25" fmla="*/ 2147483647 h 46"/>
                <a:gd name="T26" fmla="*/ 2147483647 w 107"/>
                <a:gd name="T27" fmla="*/ 2147483647 h 46"/>
                <a:gd name="T28" fmla="*/ 2147483647 w 107"/>
                <a:gd name="T29" fmla="*/ 2147483647 h 46"/>
                <a:gd name="T30" fmla="*/ 2147483647 w 107"/>
                <a:gd name="T31" fmla="*/ 2147483647 h 46"/>
                <a:gd name="T32" fmla="*/ 2147483647 w 107"/>
                <a:gd name="T33" fmla="*/ 2147483647 h 46"/>
                <a:gd name="T34" fmla="*/ 2147483647 w 107"/>
                <a:gd name="T35" fmla="*/ 2147483647 h 46"/>
                <a:gd name="T36" fmla="*/ 2147483647 w 107"/>
                <a:gd name="T37" fmla="*/ 2147483647 h 46"/>
                <a:gd name="T38" fmla="*/ 2147483647 w 107"/>
                <a:gd name="T39" fmla="*/ 2147483647 h 46"/>
                <a:gd name="T40" fmla="*/ 2147483647 w 107"/>
                <a:gd name="T41" fmla="*/ 2147483647 h 46"/>
                <a:gd name="T42" fmla="*/ 2147483647 w 107"/>
                <a:gd name="T43" fmla="*/ 2147483647 h 46"/>
                <a:gd name="T44" fmla="*/ 2147483647 w 107"/>
                <a:gd name="T45" fmla="*/ 2147483647 h 46"/>
                <a:gd name="T46" fmla="*/ 2147483647 w 107"/>
                <a:gd name="T47" fmla="*/ 2147483647 h 46"/>
                <a:gd name="T48" fmla="*/ 2147483647 w 107"/>
                <a:gd name="T49" fmla="*/ 2147483647 h 46"/>
                <a:gd name="T50" fmla="*/ 2147483647 w 107"/>
                <a:gd name="T51" fmla="*/ 2147483647 h 46"/>
                <a:gd name="T52" fmla="*/ 2147483647 w 107"/>
                <a:gd name="T53" fmla="*/ 2147483647 h 46"/>
                <a:gd name="T54" fmla="*/ 2147483647 w 107"/>
                <a:gd name="T55" fmla="*/ 2147483647 h 46"/>
                <a:gd name="T56" fmla="*/ 0 w 107"/>
                <a:gd name="T57" fmla="*/ 2147483647 h 46"/>
                <a:gd name="T58" fmla="*/ 0 w 107"/>
                <a:gd name="T59" fmla="*/ 2147483647 h 46"/>
                <a:gd name="T60" fmla="*/ 2147483647 w 107"/>
                <a:gd name="T61" fmla="*/ 2147483647 h 46"/>
                <a:gd name="T62" fmla="*/ 2147483647 w 107"/>
                <a:gd name="T63" fmla="*/ 2147483647 h 46"/>
                <a:gd name="T64" fmla="*/ 2147483647 w 107"/>
                <a:gd name="T65" fmla="*/ 2147483647 h 46"/>
                <a:gd name="T66" fmla="*/ 2147483647 w 107"/>
                <a:gd name="T67" fmla="*/ 2147483647 h 46"/>
                <a:gd name="T68" fmla="*/ 2147483647 w 107"/>
                <a:gd name="T69" fmla="*/ 2147483647 h 46"/>
                <a:gd name="T70" fmla="*/ 2147483647 w 107"/>
                <a:gd name="T71" fmla="*/ 2147483647 h 46"/>
                <a:gd name="T72" fmla="*/ 2147483647 w 107"/>
                <a:gd name="T73" fmla="*/ 2147483647 h 46"/>
                <a:gd name="T74" fmla="*/ 2147483647 w 107"/>
                <a:gd name="T75" fmla="*/ 2147483647 h 46"/>
                <a:gd name="T76" fmla="*/ 2147483647 w 107"/>
                <a:gd name="T77" fmla="*/ 2147483647 h 46"/>
                <a:gd name="T78" fmla="*/ 2147483647 w 107"/>
                <a:gd name="T79" fmla="*/ 2147483647 h 46"/>
                <a:gd name="T80" fmla="*/ 2147483647 w 107"/>
                <a:gd name="T81" fmla="*/ 2147483647 h 46"/>
                <a:gd name="T82" fmla="*/ 2147483647 w 107"/>
                <a:gd name="T83" fmla="*/ 2147483647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46"/>
                <a:gd name="T128" fmla="*/ 107 w 107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3" name="Freeform 187"/>
            <p:cNvSpPr/>
            <p:nvPr/>
          </p:nvSpPr>
          <p:spPr bwMode="auto">
            <a:xfrm>
              <a:off x="4762358" y="3212322"/>
              <a:ext cx="270981" cy="258851"/>
            </a:xfrm>
            <a:custGeom>
              <a:avLst/>
              <a:gdLst>
                <a:gd name="T0" fmla="*/ 2147483647 w 185"/>
                <a:gd name="T1" fmla="*/ 2147483647 h 162"/>
                <a:gd name="T2" fmla="*/ 0 w 185"/>
                <a:gd name="T3" fmla="*/ 2147483647 h 162"/>
                <a:gd name="T4" fmla="*/ 2147483647 w 185"/>
                <a:gd name="T5" fmla="*/ 2147483647 h 162"/>
                <a:gd name="T6" fmla="*/ 2147483647 w 185"/>
                <a:gd name="T7" fmla="*/ 2147483647 h 162"/>
                <a:gd name="T8" fmla="*/ 2147483647 w 185"/>
                <a:gd name="T9" fmla="*/ 2147483647 h 162"/>
                <a:gd name="T10" fmla="*/ 2147483647 w 185"/>
                <a:gd name="T11" fmla="*/ 2147483647 h 162"/>
                <a:gd name="T12" fmla="*/ 2147483647 w 185"/>
                <a:gd name="T13" fmla="*/ 2147483647 h 162"/>
                <a:gd name="T14" fmla="*/ 2147483647 w 185"/>
                <a:gd name="T15" fmla="*/ 2147483647 h 162"/>
                <a:gd name="T16" fmla="*/ 2147483647 w 185"/>
                <a:gd name="T17" fmla="*/ 2147483647 h 162"/>
                <a:gd name="T18" fmla="*/ 2147483647 w 185"/>
                <a:gd name="T19" fmla="*/ 2147483647 h 162"/>
                <a:gd name="T20" fmla="*/ 2147483647 w 185"/>
                <a:gd name="T21" fmla="*/ 2147483647 h 162"/>
                <a:gd name="T22" fmla="*/ 2147483647 w 185"/>
                <a:gd name="T23" fmla="*/ 0 h 162"/>
                <a:gd name="T24" fmla="*/ 2147483647 w 185"/>
                <a:gd name="T25" fmla="*/ 2147483647 h 162"/>
                <a:gd name="T26" fmla="*/ 2147483647 w 185"/>
                <a:gd name="T27" fmla="*/ 2147483647 h 162"/>
                <a:gd name="T28" fmla="*/ 2147483647 w 185"/>
                <a:gd name="T29" fmla="*/ 2147483647 h 162"/>
                <a:gd name="T30" fmla="*/ 2147483647 w 185"/>
                <a:gd name="T31" fmla="*/ 2147483647 h 162"/>
                <a:gd name="T32" fmla="*/ 2147483647 w 185"/>
                <a:gd name="T33" fmla="*/ 2147483647 h 162"/>
                <a:gd name="T34" fmla="*/ 2147483647 w 185"/>
                <a:gd name="T35" fmla="*/ 2147483647 h 162"/>
                <a:gd name="T36" fmla="*/ 2147483647 w 185"/>
                <a:gd name="T37" fmla="*/ 2147483647 h 162"/>
                <a:gd name="T38" fmla="*/ 2147483647 w 185"/>
                <a:gd name="T39" fmla="*/ 2147483647 h 162"/>
                <a:gd name="T40" fmla="*/ 2147483647 w 185"/>
                <a:gd name="T41" fmla="*/ 2147483647 h 162"/>
                <a:gd name="T42" fmla="*/ 2147483647 w 185"/>
                <a:gd name="T43" fmla="*/ 2147483647 h 162"/>
                <a:gd name="T44" fmla="*/ 2147483647 w 185"/>
                <a:gd name="T45" fmla="*/ 2147483647 h 162"/>
                <a:gd name="T46" fmla="*/ 2147483647 w 185"/>
                <a:gd name="T47" fmla="*/ 2147483647 h 162"/>
                <a:gd name="T48" fmla="*/ 2147483647 w 185"/>
                <a:gd name="T49" fmla="*/ 2147483647 h 162"/>
                <a:gd name="T50" fmla="*/ 2147483647 w 185"/>
                <a:gd name="T51" fmla="*/ 2147483647 h 162"/>
                <a:gd name="T52" fmla="*/ 2147483647 w 185"/>
                <a:gd name="T53" fmla="*/ 2147483647 h 162"/>
                <a:gd name="T54" fmla="*/ 2147483647 w 185"/>
                <a:gd name="T55" fmla="*/ 2147483647 h 162"/>
                <a:gd name="T56" fmla="*/ 2147483647 w 185"/>
                <a:gd name="T57" fmla="*/ 2147483647 h 162"/>
                <a:gd name="T58" fmla="*/ 2147483647 w 185"/>
                <a:gd name="T59" fmla="*/ 2147483647 h 162"/>
                <a:gd name="T60" fmla="*/ 2147483647 w 185"/>
                <a:gd name="T61" fmla="*/ 2147483647 h 162"/>
                <a:gd name="T62" fmla="*/ 2147483647 w 185"/>
                <a:gd name="T63" fmla="*/ 2147483647 h 162"/>
                <a:gd name="T64" fmla="*/ 2147483647 w 185"/>
                <a:gd name="T65" fmla="*/ 2147483647 h 162"/>
                <a:gd name="T66" fmla="*/ 2147483647 w 185"/>
                <a:gd name="T67" fmla="*/ 2147483647 h 162"/>
                <a:gd name="T68" fmla="*/ 2147483647 w 185"/>
                <a:gd name="T69" fmla="*/ 2147483647 h 162"/>
                <a:gd name="T70" fmla="*/ 2147483647 w 185"/>
                <a:gd name="T71" fmla="*/ 2147483647 h 162"/>
                <a:gd name="T72" fmla="*/ 2147483647 w 185"/>
                <a:gd name="T73" fmla="*/ 2147483647 h 162"/>
                <a:gd name="T74" fmla="*/ 2147483647 w 185"/>
                <a:gd name="T75" fmla="*/ 2147483647 h 162"/>
                <a:gd name="T76" fmla="*/ 2147483647 w 185"/>
                <a:gd name="T77" fmla="*/ 2147483647 h 162"/>
                <a:gd name="T78" fmla="*/ 2147483647 w 185"/>
                <a:gd name="T79" fmla="*/ 2147483647 h 162"/>
                <a:gd name="T80" fmla="*/ 2147483647 w 185"/>
                <a:gd name="T81" fmla="*/ 2147483647 h 162"/>
                <a:gd name="T82" fmla="*/ 2147483647 w 185"/>
                <a:gd name="T83" fmla="*/ 2147483647 h 162"/>
                <a:gd name="T84" fmla="*/ 2147483647 w 185"/>
                <a:gd name="T85" fmla="*/ 2147483647 h 162"/>
                <a:gd name="T86" fmla="*/ 2147483647 w 185"/>
                <a:gd name="T87" fmla="*/ 2147483647 h 162"/>
                <a:gd name="T88" fmla="*/ 2147483647 w 185"/>
                <a:gd name="T89" fmla="*/ 2147483647 h 162"/>
                <a:gd name="T90" fmla="*/ 2147483647 w 185"/>
                <a:gd name="T91" fmla="*/ 2147483647 h 162"/>
                <a:gd name="T92" fmla="*/ 2147483647 w 185"/>
                <a:gd name="T93" fmla="*/ 2147483647 h 162"/>
                <a:gd name="T94" fmla="*/ 2147483647 w 185"/>
                <a:gd name="T95" fmla="*/ 2147483647 h 162"/>
                <a:gd name="T96" fmla="*/ 2147483647 w 185"/>
                <a:gd name="T97" fmla="*/ 2147483647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62"/>
                <a:gd name="T149" fmla="*/ 185 w 185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4" name="Freeform 188"/>
            <p:cNvSpPr/>
            <p:nvPr/>
          </p:nvSpPr>
          <p:spPr bwMode="auto">
            <a:xfrm>
              <a:off x="4908803" y="2991966"/>
              <a:ext cx="206407" cy="157966"/>
            </a:xfrm>
            <a:custGeom>
              <a:avLst/>
              <a:gdLst>
                <a:gd name="T0" fmla="*/ 2147483647 w 141"/>
                <a:gd name="T1" fmla="*/ 2147483647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2147483647 h 100"/>
                <a:gd name="T10" fmla="*/ 2147483647 w 141"/>
                <a:gd name="T11" fmla="*/ 2147483647 h 100"/>
                <a:gd name="T12" fmla="*/ 2147483647 w 141"/>
                <a:gd name="T13" fmla="*/ 2147483647 h 100"/>
                <a:gd name="T14" fmla="*/ 2147483647 w 141"/>
                <a:gd name="T15" fmla="*/ 2147483647 h 100"/>
                <a:gd name="T16" fmla="*/ 2147483647 w 141"/>
                <a:gd name="T17" fmla="*/ 2147483647 h 100"/>
                <a:gd name="T18" fmla="*/ 2147483647 w 141"/>
                <a:gd name="T19" fmla="*/ 2147483647 h 100"/>
                <a:gd name="T20" fmla="*/ 2147483647 w 141"/>
                <a:gd name="T21" fmla="*/ 2147483647 h 100"/>
                <a:gd name="T22" fmla="*/ 2147483647 w 141"/>
                <a:gd name="T23" fmla="*/ 2147483647 h 100"/>
                <a:gd name="T24" fmla="*/ 2147483647 w 141"/>
                <a:gd name="T25" fmla="*/ 2147483647 h 100"/>
                <a:gd name="T26" fmla="*/ 2147483647 w 141"/>
                <a:gd name="T27" fmla="*/ 2147483647 h 100"/>
                <a:gd name="T28" fmla="*/ 2147483647 w 141"/>
                <a:gd name="T29" fmla="*/ 2147483647 h 100"/>
                <a:gd name="T30" fmla="*/ 2147483647 w 141"/>
                <a:gd name="T31" fmla="*/ 2147483647 h 100"/>
                <a:gd name="T32" fmla="*/ 2147483647 w 141"/>
                <a:gd name="T33" fmla="*/ 2147483647 h 100"/>
                <a:gd name="T34" fmla="*/ 2147483647 w 141"/>
                <a:gd name="T35" fmla="*/ 2147483647 h 100"/>
                <a:gd name="T36" fmla="*/ 2147483647 w 141"/>
                <a:gd name="T37" fmla="*/ 2147483647 h 100"/>
                <a:gd name="T38" fmla="*/ 2147483647 w 141"/>
                <a:gd name="T39" fmla="*/ 2147483647 h 100"/>
                <a:gd name="T40" fmla="*/ 2147483647 w 141"/>
                <a:gd name="T41" fmla="*/ 2147483647 h 100"/>
                <a:gd name="T42" fmla="*/ 2147483647 w 141"/>
                <a:gd name="T43" fmla="*/ 2147483647 h 100"/>
                <a:gd name="T44" fmla="*/ 2147483647 w 141"/>
                <a:gd name="T45" fmla="*/ 2147483647 h 100"/>
                <a:gd name="T46" fmla="*/ 2147483647 w 141"/>
                <a:gd name="T47" fmla="*/ 2147483647 h 100"/>
                <a:gd name="T48" fmla="*/ 0 w 141"/>
                <a:gd name="T49" fmla="*/ 2147483647 h 100"/>
                <a:gd name="T50" fmla="*/ 0 w 141"/>
                <a:gd name="T51" fmla="*/ 2147483647 h 100"/>
                <a:gd name="T52" fmla="*/ 2147483647 w 141"/>
                <a:gd name="T53" fmla="*/ 2147483647 h 100"/>
                <a:gd name="T54" fmla="*/ 2147483647 w 141"/>
                <a:gd name="T55" fmla="*/ 2147483647 h 100"/>
                <a:gd name="T56" fmla="*/ 2147483647 w 141"/>
                <a:gd name="T57" fmla="*/ 2147483647 h 100"/>
                <a:gd name="T58" fmla="*/ 2147483647 w 141"/>
                <a:gd name="T59" fmla="*/ 0 h 100"/>
                <a:gd name="T60" fmla="*/ 2147483647 w 141"/>
                <a:gd name="T61" fmla="*/ 0 h 100"/>
                <a:gd name="T62" fmla="*/ 2147483647 w 141"/>
                <a:gd name="T63" fmla="*/ 2147483647 h 100"/>
                <a:gd name="T64" fmla="*/ 2147483647 w 141"/>
                <a:gd name="T65" fmla="*/ 2147483647 h 100"/>
                <a:gd name="T66" fmla="*/ 2147483647 w 141"/>
                <a:gd name="T67" fmla="*/ 2147483647 h 100"/>
                <a:gd name="T68" fmla="*/ 2147483647 w 141"/>
                <a:gd name="T69" fmla="*/ 2147483647 h 100"/>
                <a:gd name="T70" fmla="*/ 2147483647 w 141"/>
                <a:gd name="T71" fmla="*/ 2147483647 h 100"/>
                <a:gd name="T72" fmla="*/ 2147483647 w 141"/>
                <a:gd name="T73" fmla="*/ 2147483647 h 100"/>
                <a:gd name="T74" fmla="*/ 2147483647 w 141"/>
                <a:gd name="T75" fmla="*/ 2147483647 h 100"/>
                <a:gd name="T76" fmla="*/ 2147483647 w 141"/>
                <a:gd name="T77" fmla="*/ 2147483647 h 100"/>
                <a:gd name="T78" fmla="*/ 2147483647 w 141"/>
                <a:gd name="T79" fmla="*/ 2147483647 h 100"/>
                <a:gd name="T80" fmla="*/ 2147483647 w 141"/>
                <a:gd name="T81" fmla="*/ 2147483647 h 100"/>
                <a:gd name="T82" fmla="*/ 2147483647 w 141"/>
                <a:gd name="T83" fmla="*/ 2147483647 h 100"/>
                <a:gd name="T84" fmla="*/ 2147483647 w 141"/>
                <a:gd name="T85" fmla="*/ 2147483647 h 100"/>
                <a:gd name="T86" fmla="*/ 2147483647 w 141"/>
                <a:gd name="T87" fmla="*/ 2147483647 h 100"/>
                <a:gd name="T88" fmla="*/ 2147483647 w 141"/>
                <a:gd name="T89" fmla="*/ 2147483647 h 100"/>
                <a:gd name="T90" fmla="*/ 2147483647 w 141"/>
                <a:gd name="T91" fmla="*/ 2147483647 h 100"/>
                <a:gd name="T92" fmla="*/ 2147483647 w 141"/>
                <a:gd name="T93" fmla="*/ 2147483647 h 100"/>
                <a:gd name="T94" fmla="*/ 2147483647 w 141"/>
                <a:gd name="T95" fmla="*/ 2147483647 h 100"/>
                <a:gd name="T96" fmla="*/ 2147483647 w 141"/>
                <a:gd name="T97" fmla="*/ 2147483647 h 100"/>
                <a:gd name="T98" fmla="*/ 2147483647 w 141"/>
                <a:gd name="T99" fmla="*/ 2147483647 h 100"/>
                <a:gd name="T100" fmla="*/ 2147483647 w 141"/>
                <a:gd name="T101" fmla="*/ 2147483647 h 100"/>
                <a:gd name="T102" fmla="*/ 2147483647 w 141"/>
                <a:gd name="T103" fmla="*/ 2147483647 h 100"/>
                <a:gd name="T104" fmla="*/ 2147483647 w 141"/>
                <a:gd name="T105" fmla="*/ 2147483647 h 100"/>
                <a:gd name="T106" fmla="*/ 2147483647 w 141"/>
                <a:gd name="T107" fmla="*/ 2147483647 h 100"/>
                <a:gd name="T108" fmla="*/ 2147483647 w 141"/>
                <a:gd name="T109" fmla="*/ 2147483647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100"/>
                <a:gd name="T167" fmla="*/ 141 w 141"/>
                <a:gd name="T168" fmla="*/ 100 h 1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5" name="Freeform 189"/>
            <p:cNvSpPr/>
            <p:nvPr/>
          </p:nvSpPr>
          <p:spPr bwMode="auto">
            <a:xfrm>
              <a:off x="5039105" y="3341084"/>
              <a:ext cx="41512" cy="82301"/>
            </a:xfrm>
            <a:custGeom>
              <a:avLst/>
              <a:gdLst>
                <a:gd name="T0" fmla="*/ 2147483647 w 28"/>
                <a:gd name="T1" fmla="*/ 2147483647 h 52"/>
                <a:gd name="T2" fmla="*/ 2147483647 w 28"/>
                <a:gd name="T3" fmla="*/ 2147483647 h 52"/>
                <a:gd name="T4" fmla="*/ 2147483647 w 28"/>
                <a:gd name="T5" fmla="*/ 2147483647 h 52"/>
                <a:gd name="T6" fmla="*/ 2147483647 w 28"/>
                <a:gd name="T7" fmla="*/ 2147483647 h 52"/>
                <a:gd name="T8" fmla="*/ 2147483647 w 28"/>
                <a:gd name="T9" fmla="*/ 2147483647 h 52"/>
                <a:gd name="T10" fmla="*/ 2147483647 w 28"/>
                <a:gd name="T11" fmla="*/ 2147483647 h 52"/>
                <a:gd name="T12" fmla="*/ 2147483647 w 28"/>
                <a:gd name="T13" fmla="*/ 2147483647 h 52"/>
                <a:gd name="T14" fmla="*/ 2147483647 w 28"/>
                <a:gd name="T15" fmla="*/ 2147483647 h 52"/>
                <a:gd name="T16" fmla="*/ 2147483647 w 28"/>
                <a:gd name="T17" fmla="*/ 2147483647 h 52"/>
                <a:gd name="T18" fmla="*/ 0 w 28"/>
                <a:gd name="T19" fmla="*/ 2147483647 h 52"/>
                <a:gd name="T20" fmla="*/ 2147483647 w 28"/>
                <a:gd name="T21" fmla="*/ 2147483647 h 52"/>
                <a:gd name="T22" fmla="*/ 2147483647 w 28"/>
                <a:gd name="T23" fmla="*/ 2147483647 h 52"/>
                <a:gd name="T24" fmla="*/ 2147483647 w 28"/>
                <a:gd name="T25" fmla="*/ 0 h 52"/>
                <a:gd name="T26" fmla="*/ 2147483647 w 28"/>
                <a:gd name="T27" fmla="*/ 0 h 52"/>
                <a:gd name="T28" fmla="*/ 2147483647 w 28"/>
                <a:gd name="T29" fmla="*/ 0 h 52"/>
                <a:gd name="T30" fmla="*/ 2147483647 w 28"/>
                <a:gd name="T31" fmla="*/ 2147483647 h 52"/>
                <a:gd name="T32" fmla="*/ 2147483647 w 28"/>
                <a:gd name="T33" fmla="*/ 2147483647 h 52"/>
                <a:gd name="T34" fmla="*/ 2147483647 w 28"/>
                <a:gd name="T35" fmla="*/ 2147483647 h 52"/>
                <a:gd name="T36" fmla="*/ 2147483647 w 28"/>
                <a:gd name="T37" fmla="*/ 2147483647 h 52"/>
                <a:gd name="T38" fmla="*/ 2147483647 w 28"/>
                <a:gd name="T39" fmla="*/ 2147483647 h 52"/>
                <a:gd name="T40" fmla="*/ 2147483647 w 28"/>
                <a:gd name="T41" fmla="*/ 2147483647 h 52"/>
                <a:gd name="T42" fmla="*/ 2147483647 w 28"/>
                <a:gd name="T43" fmla="*/ 2147483647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"/>
                <a:gd name="T67" fmla="*/ 0 h 52"/>
                <a:gd name="T68" fmla="*/ 28 w 28"/>
                <a:gd name="T69" fmla="*/ 52 h 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6" name="Freeform 190"/>
            <p:cNvSpPr/>
            <p:nvPr/>
          </p:nvSpPr>
          <p:spPr bwMode="auto">
            <a:xfrm>
              <a:off x="5062167" y="3364977"/>
              <a:ext cx="138373" cy="155311"/>
            </a:xfrm>
            <a:custGeom>
              <a:avLst/>
              <a:gdLst>
                <a:gd name="T0" fmla="*/ 2147483647 w 94"/>
                <a:gd name="T1" fmla="*/ 2147483647 h 98"/>
                <a:gd name="T2" fmla="*/ 2147483647 w 94"/>
                <a:gd name="T3" fmla="*/ 2147483647 h 98"/>
                <a:gd name="T4" fmla="*/ 2147483647 w 94"/>
                <a:gd name="T5" fmla="*/ 2147483647 h 98"/>
                <a:gd name="T6" fmla="*/ 2147483647 w 94"/>
                <a:gd name="T7" fmla="*/ 2147483647 h 98"/>
                <a:gd name="T8" fmla="*/ 2147483647 w 94"/>
                <a:gd name="T9" fmla="*/ 2147483647 h 98"/>
                <a:gd name="T10" fmla="*/ 2147483647 w 94"/>
                <a:gd name="T11" fmla="*/ 2147483647 h 98"/>
                <a:gd name="T12" fmla="*/ 2147483647 w 94"/>
                <a:gd name="T13" fmla="*/ 2147483647 h 98"/>
                <a:gd name="T14" fmla="*/ 2147483647 w 94"/>
                <a:gd name="T15" fmla="*/ 2147483647 h 98"/>
                <a:gd name="T16" fmla="*/ 2147483647 w 94"/>
                <a:gd name="T17" fmla="*/ 2147483647 h 98"/>
                <a:gd name="T18" fmla="*/ 2147483647 w 94"/>
                <a:gd name="T19" fmla="*/ 0 h 98"/>
                <a:gd name="T20" fmla="*/ 2147483647 w 94"/>
                <a:gd name="T21" fmla="*/ 2147483647 h 98"/>
                <a:gd name="T22" fmla="*/ 2147483647 w 94"/>
                <a:gd name="T23" fmla="*/ 2147483647 h 98"/>
                <a:gd name="T24" fmla="*/ 2147483647 w 94"/>
                <a:gd name="T25" fmla="*/ 2147483647 h 98"/>
                <a:gd name="T26" fmla="*/ 2147483647 w 94"/>
                <a:gd name="T27" fmla="*/ 2147483647 h 98"/>
                <a:gd name="T28" fmla="*/ 2147483647 w 94"/>
                <a:gd name="T29" fmla="*/ 2147483647 h 98"/>
                <a:gd name="T30" fmla="*/ 2147483647 w 94"/>
                <a:gd name="T31" fmla="*/ 2147483647 h 98"/>
                <a:gd name="T32" fmla="*/ 2147483647 w 94"/>
                <a:gd name="T33" fmla="*/ 2147483647 h 98"/>
                <a:gd name="T34" fmla="*/ 2147483647 w 94"/>
                <a:gd name="T35" fmla="*/ 2147483647 h 98"/>
                <a:gd name="T36" fmla="*/ 2147483647 w 94"/>
                <a:gd name="T37" fmla="*/ 2147483647 h 98"/>
                <a:gd name="T38" fmla="*/ 2147483647 w 94"/>
                <a:gd name="T39" fmla="*/ 2147483647 h 98"/>
                <a:gd name="T40" fmla="*/ 2147483647 w 94"/>
                <a:gd name="T41" fmla="*/ 2147483647 h 98"/>
                <a:gd name="T42" fmla="*/ 2147483647 w 94"/>
                <a:gd name="T43" fmla="*/ 2147483647 h 98"/>
                <a:gd name="T44" fmla="*/ 2147483647 w 94"/>
                <a:gd name="T45" fmla="*/ 2147483647 h 98"/>
                <a:gd name="T46" fmla="*/ 2147483647 w 94"/>
                <a:gd name="T47" fmla="*/ 2147483647 h 98"/>
                <a:gd name="T48" fmla="*/ 2147483647 w 94"/>
                <a:gd name="T49" fmla="*/ 2147483647 h 98"/>
                <a:gd name="T50" fmla="*/ 2147483647 w 94"/>
                <a:gd name="T51" fmla="*/ 2147483647 h 98"/>
                <a:gd name="T52" fmla="*/ 2147483647 w 94"/>
                <a:gd name="T53" fmla="*/ 2147483647 h 98"/>
                <a:gd name="T54" fmla="*/ 2147483647 w 94"/>
                <a:gd name="T55" fmla="*/ 2147483647 h 98"/>
                <a:gd name="T56" fmla="*/ 2147483647 w 94"/>
                <a:gd name="T57" fmla="*/ 2147483647 h 98"/>
                <a:gd name="T58" fmla="*/ 2147483647 w 94"/>
                <a:gd name="T59" fmla="*/ 2147483647 h 98"/>
                <a:gd name="T60" fmla="*/ 2147483647 w 94"/>
                <a:gd name="T61" fmla="*/ 2147483647 h 98"/>
                <a:gd name="T62" fmla="*/ 2147483647 w 94"/>
                <a:gd name="T63" fmla="*/ 2147483647 h 98"/>
                <a:gd name="T64" fmla="*/ 2147483647 w 94"/>
                <a:gd name="T65" fmla="*/ 2147483647 h 98"/>
                <a:gd name="T66" fmla="*/ 2147483647 w 94"/>
                <a:gd name="T67" fmla="*/ 2147483647 h 98"/>
                <a:gd name="T68" fmla="*/ 2147483647 w 94"/>
                <a:gd name="T69" fmla="*/ 2147483647 h 98"/>
                <a:gd name="T70" fmla="*/ 2147483647 w 94"/>
                <a:gd name="T71" fmla="*/ 2147483647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98"/>
                <a:gd name="T110" fmla="*/ 94 w 94"/>
                <a:gd name="T111" fmla="*/ 98 h 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7" name="Freeform 191"/>
            <p:cNvSpPr/>
            <p:nvPr/>
          </p:nvSpPr>
          <p:spPr bwMode="auto">
            <a:xfrm>
              <a:off x="4972224" y="3132675"/>
              <a:ext cx="114157" cy="62390"/>
            </a:xfrm>
            <a:custGeom>
              <a:avLst/>
              <a:gdLst>
                <a:gd name="T0" fmla="*/ 2147483647 w 78"/>
                <a:gd name="T1" fmla="*/ 0 h 40"/>
                <a:gd name="T2" fmla="*/ 2147483647 w 78"/>
                <a:gd name="T3" fmla="*/ 2147483647 h 40"/>
                <a:gd name="T4" fmla="*/ 2147483647 w 78"/>
                <a:gd name="T5" fmla="*/ 2147483647 h 40"/>
                <a:gd name="T6" fmla="*/ 2147483647 w 78"/>
                <a:gd name="T7" fmla="*/ 2147483647 h 40"/>
                <a:gd name="T8" fmla="*/ 2147483647 w 78"/>
                <a:gd name="T9" fmla="*/ 2147483647 h 40"/>
                <a:gd name="T10" fmla="*/ 2147483647 w 78"/>
                <a:gd name="T11" fmla="*/ 2147483647 h 40"/>
                <a:gd name="T12" fmla="*/ 2147483647 w 78"/>
                <a:gd name="T13" fmla="*/ 2147483647 h 40"/>
                <a:gd name="T14" fmla="*/ 2147483647 w 78"/>
                <a:gd name="T15" fmla="*/ 2147483647 h 40"/>
                <a:gd name="T16" fmla="*/ 2147483647 w 78"/>
                <a:gd name="T17" fmla="*/ 2147483647 h 40"/>
                <a:gd name="T18" fmla="*/ 2147483647 w 78"/>
                <a:gd name="T19" fmla="*/ 2147483647 h 40"/>
                <a:gd name="T20" fmla="*/ 2147483647 w 78"/>
                <a:gd name="T21" fmla="*/ 2147483647 h 40"/>
                <a:gd name="T22" fmla="*/ 2147483647 w 78"/>
                <a:gd name="T23" fmla="*/ 2147483647 h 40"/>
                <a:gd name="T24" fmla="*/ 2147483647 w 78"/>
                <a:gd name="T25" fmla="*/ 2147483647 h 40"/>
                <a:gd name="T26" fmla="*/ 2147483647 w 78"/>
                <a:gd name="T27" fmla="*/ 2147483647 h 40"/>
                <a:gd name="T28" fmla="*/ 2147483647 w 78"/>
                <a:gd name="T29" fmla="*/ 2147483647 h 40"/>
                <a:gd name="T30" fmla="*/ 2147483647 w 78"/>
                <a:gd name="T31" fmla="*/ 2147483647 h 40"/>
                <a:gd name="T32" fmla="*/ 2147483647 w 78"/>
                <a:gd name="T33" fmla="*/ 2147483647 h 40"/>
                <a:gd name="T34" fmla="*/ 2147483647 w 78"/>
                <a:gd name="T35" fmla="*/ 2147483647 h 40"/>
                <a:gd name="T36" fmla="*/ 2147483647 w 78"/>
                <a:gd name="T37" fmla="*/ 2147483647 h 40"/>
                <a:gd name="T38" fmla="*/ 2147483647 w 78"/>
                <a:gd name="T39" fmla="*/ 2147483647 h 40"/>
                <a:gd name="T40" fmla="*/ 2147483647 w 78"/>
                <a:gd name="T41" fmla="*/ 2147483647 h 40"/>
                <a:gd name="T42" fmla="*/ 2147483647 w 78"/>
                <a:gd name="T43" fmla="*/ 2147483647 h 40"/>
                <a:gd name="T44" fmla="*/ 2147483647 w 78"/>
                <a:gd name="T45" fmla="*/ 2147483647 h 40"/>
                <a:gd name="T46" fmla="*/ 2147483647 w 78"/>
                <a:gd name="T47" fmla="*/ 2147483647 h 40"/>
                <a:gd name="T48" fmla="*/ 2147483647 w 78"/>
                <a:gd name="T49" fmla="*/ 2147483647 h 40"/>
                <a:gd name="T50" fmla="*/ 2147483647 w 78"/>
                <a:gd name="T51" fmla="*/ 2147483647 h 40"/>
                <a:gd name="T52" fmla="*/ 2147483647 w 78"/>
                <a:gd name="T53" fmla="*/ 2147483647 h 40"/>
                <a:gd name="T54" fmla="*/ 0 w 78"/>
                <a:gd name="T55" fmla="*/ 2147483647 h 40"/>
                <a:gd name="T56" fmla="*/ 2147483647 w 78"/>
                <a:gd name="T57" fmla="*/ 2147483647 h 40"/>
                <a:gd name="T58" fmla="*/ 2147483647 w 78"/>
                <a:gd name="T59" fmla="*/ 2147483647 h 40"/>
                <a:gd name="T60" fmla="*/ 2147483647 w 78"/>
                <a:gd name="T61" fmla="*/ 2147483647 h 40"/>
                <a:gd name="T62" fmla="*/ 2147483647 w 78"/>
                <a:gd name="T63" fmla="*/ 2147483647 h 40"/>
                <a:gd name="T64" fmla="*/ 2147483647 w 78"/>
                <a:gd name="T65" fmla="*/ 2147483647 h 40"/>
                <a:gd name="T66" fmla="*/ 2147483647 w 78"/>
                <a:gd name="T67" fmla="*/ 2147483647 h 40"/>
                <a:gd name="T68" fmla="*/ 2147483647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40"/>
                <a:gd name="T107" fmla="*/ 78 w 78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8" name="Freeform 192"/>
            <p:cNvSpPr/>
            <p:nvPr/>
          </p:nvSpPr>
          <p:spPr bwMode="auto">
            <a:xfrm>
              <a:off x="4873056" y="3107454"/>
              <a:ext cx="131455" cy="62390"/>
            </a:xfrm>
            <a:custGeom>
              <a:avLst/>
              <a:gdLst>
                <a:gd name="T0" fmla="*/ 2147483647 w 89"/>
                <a:gd name="T1" fmla="*/ 2147483647 h 40"/>
                <a:gd name="T2" fmla="*/ 2147483647 w 89"/>
                <a:gd name="T3" fmla="*/ 2147483647 h 40"/>
                <a:gd name="T4" fmla="*/ 2147483647 w 89"/>
                <a:gd name="T5" fmla="*/ 2147483647 h 40"/>
                <a:gd name="T6" fmla="*/ 2147483647 w 89"/>
                <a:gd name="T7" fmla="*/ 2147483647 h 40"/>
                <a:gd name="T8" fmla="*/ 2147483647 w 89"/>
                <a:gd name="T9" fmla="*/ 2147483647 h 40"/>
                <a:gd name="T10" fmla="*/ 2147483647 w 89"/>
                <a:gd name="T11" fmla="*/ 2147483647 h 40"/>
                <a:gd name="T12" fmla="*/ 2147483647 w 89"/>
                <a:gd name="T13" fmla="*/ 2147483647 h 40"/>
                <a:gd name="T14" fmla="*/ 2147483647 w 89"/>
                <a:gd name="T15" fmla="*/ 2147483647 h 40"/>
                <a:gd name="T16" fmla="*/ 2147483647 w 89"/>
                <a:gd name="T17" fmla="*/ 2147483647 h 40"/>
                <a:gd name="T18" fmla="*/ 2147483647 w 89"/>
                <a:gd name="T19" fmla="*/ 0 h 40"/>
                <a:gd name="T20" fmla="*/ 2147483647 w 89"/>
                <a:gd name="T21" fmla="*/ 0 h 40"/>
                <a:gd name="T22" fmla="*/ 2147483647 w 89"/>
                <a:gd name="T23" fmla="*/ 0 h 40"/>
                <a:gd name="T24" fmla="*/ 0 w 89"/>
                <a:gd name="T25" fmla="*/ 2147483647 h 40"/>
                <a:gd name="T26" fmla="*/ 2147483647 w 89"/>
                <a:gd name="T27" fmla="*/ 2147483647 h 40"/>
                <a:gd name="T28" fmla="*/ 2147483647 w 89"/>
                <a:gd name="T29" fmla="*/ 2147483647 h 40"/>
                <a:gd name="T30" fmla="*/ 2147483647 w 89"/>
                <a:gd name="T31" fmla="*/ 2147483647 h 40"/>
                <a:gd name="T32" fmla="*/ 2147483647 w 89"/>
                <a:gd name="T33" fmla="*/ 2147483647 h 40"/>
                <a:gd name="T34" fmla="*/ 2147483647 w 89"/>
                <a:gd name="T35" fmla="*/ 2147483647 h 40"/>
                <a:gd name="T36" fmla="*/ 2147483647 w 89"/>
                <a:gd name="T37" fmla="*/ 2147483647 h 40"/>
                <a:gd name="T38" fmla="*/ 2147483647 w 89"/>
                <a:gd name="T39" fmla="*/ 2147483647 h 40"/>
                <a:gd name="T40" fmla="*/ 2147483647 w 89"/>
                <a:gd name="T41" fmla="*/ 2147483647 h 40"/>
                <a:gd name="T42" fmla="*/ 2147483647 w 89"/>
                <a:gd name="T43" fmla="*/ 2147483647 h 40"/>
                <a:gd name="T44" fmla="*/ 2147483647 w 89"/>
                <a:gd name="T45" fmla="*/ 2147483647 h 40"/>
                <a:gd name="T46" fmla="*/ 2147483647 w 89"/>
                <a:gd name="T47" fmla="*/ 2147483647 h 40"/>
                <a:gd name="T48" fmla="*/ 2147483647 w 89"/>
                <a:gd name="T49" fmla="*/ 2147483647 h 40"/>
                <a:gd name="T50" fmla="*/ 2147483647 w 89"/>
                <a:gd name="T51" fmla="*/ 2147483647 h 40"/>
                <a:gd name="T52" fmla="*/ 2147483647 w 89"/>
                <a:gd name="T53" fmla="*/ 2147483647 h 40"/>
                <a:gd name="T54" fmla="*/ 2147483647 w 89"/>
                <a:gd name="T55" fmla="*/ 2147483647 h 40"/>
                <a:gd name="T56" fmla="*/ 2147483647 w 89"/>
                <a:gd name="T57" fmla="*/ 2147483647 h 40"/>
                <a:gd name="T58" fmla="*/ 2147483647 w 89"/>
                <a:gd name="T59" fmla="*/ 2147483647 h 40"/>
                <a:gd name="T60" fmla="*/ 2147483647 w 89"/>
                <a:gd name="T61" fmla="*/ 2147483647 h 40"/>
                <a:gd name="T62" fmla="*/ 2147483647 w 89"/>
                <a:gd name="T63" fmla="*/ 2147483647 h 40"/>
                <a:gd name="T64" fmla="*/ 2147483647 w 89"/>
                <a:gd name="T65" fmla="*/ 2147483647 h 40"/>
                <a:gd name="T66" fmla="*/ 2147483647 w 89"/>
                <a:gd name="T67" fmla="*/ 2147483647 h 40"/>
                <a:gd name="T68" fmla="*/ 2147483647 w 89"/>
                <a:gd name="T69" fmla="*/ 2147483647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"/>
                <a:gd name="T106" fmla="*/ 0 h 40"/>
                <a:gd name="T107" fmla="*/ 89 w 89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69" name="Freeform 193"/>
            <p:cNvSpPr/>
            <p:nvPr/>
          </p:nvSpPr>
          <p:spPr bwMode="auto">
            <a:xfrm>
              <a:off x="5179783" y="3165861"/>
              <a:ext cx="72646" cy="78319"/>
            </a:xfrm>
            <a:custGeom>
              <a:avLst/>
              <a:gdLst>
                <a:gd name="T0" fmla="*/ 2147483647 w 50"/>
                <a:gd name="T1" fmla="*/ 2147483647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0 w 50"/>
                <a:gd name="T11" fmla="*/ 2147483647 h 50"/>
                <a:gd name="T12" fmla="*/ 2147483647 w 50"/>
                <a:gd name="T13" fmla="*/ 0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2147483647 w 50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0"/>
                <a:gd name="T49" fmla="*/ 0 h 50"/>
                <a:gd name="T50" fmla="*/ 50 w 50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0" name="Freeform 194"/>
            <p:cNvSpPr/>
            <p:nvPr/>
          </p:nvSpPr>
          <p:spPr bwMode="auto">
            <a:xfrm>
              <a:off x="4960693" y="3169843"/>
              <a:ext cx="140680" cy="79646"/>
            </a:xfrm>
            <a:custGeom>
              <a:avLst/>
              <a:gdLst>
                <a:gd name="T0" fmla="*/ 2147483647 w 96"/>
                <a:gd name="T1" fmla="*/ 2147483647 h 50"/>
                <a:gd name="T2" fmla="*/ 2147483647 w 96"/>
                <a:gd name="T3" fmla="*/ 2147483647 h 50"/>
                <a:gd name="T4" fmla="*/ 2147483647 w 96"/>
                <a:gd name="T5" fmla="*/ 2147483647 h 50"/>
                <a:gd name="T6" fmla="*/ 2147483647 w 96"/>
                <a:gd name="T7" fmla="*/ 2147483647 h 50"/>
                <a:gd name="T8" fmla="*/ 2147483647 w 96"/>
                <a:gd name="T9" fmla="*/ 2147483647 h 50"/>
                <a:gd name="T10" fmla="*/ 2147483647 w 96"/>
                <a:gd name="T11" fmla="*/ 2147483647 h 50"/>
                <a:gd name="T12" fmla="*/ 2147483647 w 96"/>
                <a:gd name="T13" fmla="*/ 2147483647 h 50"/>
                <a:gd name="T14" fmla="*/ 2147483647 w 96"/>
                <a:gd name="T15" fmla="*/ 2147483647 h 50"/>
                <a:gd name="T16" fmla="*/ 2147483647 w 96"/>
                <a:gd name="T17" fmla="*/ 2147483647 h 50"/>
                <a:gd name="T18" fmla="*/ 2147483647 w 96"/>
                <a:gd name="T19" fmla="*/ 2147483647 h 50"/>
                <a:gd name="T20" fmla="*/ 0 w 96"/>
                <a:gd name="T21" fmla="*/ 2147483647 h 50"/>
                <a:gd name="T22" fmla="*/ 2147483647 w 96"/>
                <a:gd name="T23" fmla="*/ 2147483647 h 50"/>
                <a:gd name="T24" fmla="*/ 2147483647 w 96"/>
                <a:gd name="T25" fmla="*/ 2147483647 h 50"/>
                <a:gd name="T26" fmla="*/ 2147483647 w 96"/>
                <a:gd name="T27" fmla="*/ 2147483647 h 50"/>
                <a:gd name="T28" fmla="*/ 2147483647 w 96"/>
                <a:gd name="T29" fmla="*/ 2147483647 h 50"/>
                <a:gd name="T30" fmla="*/ 2147483647 w 96"/>
                <a:gd name="T31" fmla="*/ 2147483647 h 50"/>
                <a:gd name="T32" fmla="*/ 2147483647 w 96"/>
                <a:gd name="T33" fmla="*/ 2147483647 h 50"/>
                <a:gd name="T34" fmla="*/ 2147483647 w 96"/>
                <a:gd name="T35" fmla="*/ 2147483647 h 50"/>
                <a:gd name="T36" fmla="*/ 2147483647 w 96"/>
                <a:gd name="T37" fmla="*/ 2147483647 h 50"/>
                <a:gd name="T38" fmla="*/ 2147483647 w 96"/>
                <a:gd name="T39" fmla="*/ 2147483647 h 50"/>
                <a:gd name="T40" fmla="*/ 2147483647 w 96"/>
                <a:gd name="T41" fmla="*/ 0 h 50"/>
                <a:gd name="T42" fmla="*/ 2147483647 w 96"/>
                <a:gd name="T43" fmla="*/ 0 h 50"/>
                <a:gd name="T44" fmla="*/ 2147483647 w 96"/>
                <a:gd name="T45" fmla="*/ 0 h 50"/>
                <a:gd name="T46" fmla="*/ 2147483647 w 96"/>
                <a:gd name="T47" fmla="*/ 2147483647 h 50"/>
                <a:gd name="T48" fmla="*/ 2147483647 w 96"/>
                <a:gd name="T49" fmla="*/ 2147483647 h 50"/>
                <a:gd name="T50" fmla="*/ 2147483647 w 96"/>
                <a:gd name="T51" fmla="*/ 2147483647 h 50"/>
                <a:gd name="T52" fmla="*/ 2147483647 w 96"/>
                <a:gd name="T53" fmla="*/ 2147483647 h 50"/>
                <a:gd name="T54" fmla="*/ 2147483647 w 96"/>
                <a:gd name="T55" fmla="*/ 2147483647 h 50"/>
                <a:gd name="T56" fmla="*/ 2147483647 w 96"/>
                <a:gd name="T57" fmla="*/ 2147483647 h 50"/>
                <a:gd name="T58" fmla="*/ 2147483647 w 96"/>
                <a:gd name="T59" fmla="*/ 2147483647 h 50"/>
                <a:gd name="T60" fmla="*/ 2147483647 w 96"/>
                <a:gd name="T61" fmla="*/ 2147483647 h 50"/>
                <a:gd name="T62" fmla="*/ 2147483647 w 96"/>
                <a:gd name="T63" fmla="*/ 2147483647 h 50"/>
                <a:gd name="T64" fmla="*/ 2147483647 w 96"/>
                <a:gd name="T65" fmla="*/ 2147483647 h 50"/>
                <a:gd name="T66" fmla="*/ 2147483647 w 96"/>
                <a:gd name="T67" fmla="*/ 2147483647 h 50"/>
                <a:gd name="T68" fmla="*/ 2147483647 w 96"/>
                <a:gd name="T69" fmla="*/ 2147483647 h 50"/>
                <a:gd name="T70" fmla="*/ 2147483647 w 96"/>
                <a:gd name="T71" fmla="*/ 2147483647 h 50"/>
                <a:gd name="T72" fmla="*/ 2147483647 w 96"/>
                <a:gd name="T73" fmla="*/ 2147483647 h 50"/>
                <a:gd name="T74" fmla="*/ 2147483647 w 96"/>
                <a:gd name="T75" fmla="*/ 2147483647 h 50"/>
                <a:gd name="T76" fmla="*/ 2147483647 w 96"/>
                <a:gd name="T77" fmla="*/ 2147483647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50"/>
                <a:gd name="T119" fmla="*/ 96 w 96"/>
                <a:gd name="T120" fmla="*/ 50 h 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1" name="Freeform 195"/>
            <p:cNvSpPr/>
            <p:nvPr/>
          </p:nvSpPr>
          <p:spPr bwMode="auto">
            <a:xfrm>
              <a:off x="5082923" y="3049046"/>
              <a:ext cx="380526" cy="234958"/>
            </a:xfrm>
            <a:custGeom>
              <a:avLst/>
              <a:gdLst>
                <a:gd name="T0" fmla="*/ 2147483647 w 260"/>
                <a:gd name="T1" fmla="*/ 2147483647 h 148"/>
                <a:gd name="T2" fmla="*/ 2147483647 w 260"/>
                <a:gd name="T3" fmla="*/ 2147483647 h 148"/>
                <a:gd name="T4" fmla="*/ 2147483647 w 260"/>
                <a:gd name="T5" fmla="*/ 2147483647 h 148"/>
                <a:gd name="T6" fmla="*/ 2147483647 w 260"/>
                <a:gd name="T7" fmla="*/ 2147483647 h 148"/>
                <a:gd name="T8" fmla="*/ 2147483647 w 260"/>
                <a:gd name="T9" fmla="*/ 2147483647 h 148"/>
                <a:gd name="T10" fmla="*/ 2147483647 w 260"/>
                <a:gd name="T11" fmla="*/ 2147483647 h 148"/>
                <a:gd name="T12" fmla="*/ 2147483647 w 260"/>
                <a:gd name="T13" fmla="*/ 2147483647 h 148"/>
                <a:gd name="T14" fmla="*/ 2147483647 w 260"/>
                <a:gd name="T15" fmla="*/ 2147483647 h 148"/>
                <a:gd name="T16" fmla="*/ 2147483647 w 260"/>
                <a:gd name="T17" fmla="*/ 2147483647 h 148"/>
                <a:gd name="T18" fmla="*/ 2147483647 w 260"/>
                <a:gd name="T19" fmla="*/ 2147483647 h 148"/>
                <a:gd name="T20" fmla="*/ 2147483647 w 260"/>
                <a:gd name="T21" fmla="*/ 2147483647 h 148"/>
                <a:gd name="T22" fmla="*/ 2147483647 w 260"/>
                <a:gd name="T23" fmla="*/ 2147483647 h 148"/>
                <a:gd name="T24" fmla="*/ 2147483647 w 260"/>
                <a:gd name="T25" fmla="*/ 2147483647 h 148"/>
                <a:gd name="T26" fmla="*/ 2147483647 w 260"/>
                <a:gd name="T27" fmla="*/ 2147483647 h 148"/>
                <a:gd name="T28" fmla="*/ 2147483647 w 260"/>
                <a:gd name="T29" fmla="*/ 2147483647 h 148"/>
                <a:gd name="T30" fmla="*/ 2147483647 w 260"/>
                <a:gd name="T31" fmla="*/ 2147483647 h 148"/>
                <a:gd name="T32" fmla="*/ 2147483647 w 260"/>
                <a:gd name="T33" fmla="*/ 2147483647 h 148"/>
                <a:gd name="T34" fmla="*/ 2147483647 w 260"/>
                <a:gd name="T35" fmla="*/ 2147483647 h 148"/>
                <a:gd name="T36" fmla="*/ 2147483647 w 260"/>
                <a:gd name="T37" fmla="*/ 2147483647 h 148"/>
                <a:gd name="T38" fmla="*/ 2147483647 w 260"/>
                <a:gd name="T39" fmla="*/ 2147483647 h 148"/>
                <a:gd name="T40" fmla="*/ 2147483647 w 260"/>
                <a:gd name="T41" fmla="*/ 2147483647 h 148"/>
                <a:gd name="T42" fmla="*/ 2147483647 w 260"/>
                <a:gd name="T43" fmla="*/ 2147483647 h 148"/>
                <a:gd name="T44" fmla="*/ 2147483647 w 260"/>
                <a:gd name="T45" fmla="*/ 2147483647 h 148"/>
                <a:gd name="T46" fmla="*/ 2147483647 w 260"/>
                <a:gd name="T47" fmla="*/ 2147483647 h 148"/>
                <a:gd name="T48" fmla="*/ 2147483647 w 260"/>
                <a:gd name="T49" fmla="*/ 2147483647 h 148"/>
                <a:gd name="T50" fmla="*/ 2147483647 w 260"/>
                <a:gd name="T51" fmla="*/ 2147483647 h 148"/>
                <a:gd name="T52" fmla="*/ 2147483647 w 260"/>
                <a:gd name="T53" fmla="*/ 2147483647 h 148"/>
                <a:gd name="T54" fmla="*/ 2147483647 w 260"/>
                <a:gd name="T55" fmla="*/ 2147483647 h 148"/>
                <a:gd name="T56" fmla="*/ 2147483647 w 260"/>
                <a:gd name="T57" fmla="*/ 2147483647 h 148"/>
                <a:gd name="T58" fmla="*/ 2147483647 w 260"/>
                <a:gd name="T59" fmla="*/ 2147483647 h 148"/>
                <a:gd name="T60" fmla="*/ 2147483647 w 260"/>
                <a:gd name="T61" fmla="*/ 2147483647 h 148"/>
                <a:gd name="T62" fmla="*/ 2147483647 w 260"/>
                <a:gd name="T63" fmla="*/ 2147483647 h 148"/>
                <a:gd name="T64" fmla="*/ 2147483647 w 260"/>
                <a:gd name="T65" fmla="*/ 2147483647 h 148"/>
                <a:gd name="T66" fmla="*/ 2147483647 w 260"/>
                <a:gd name="T67" fmla="*/ 2147483647 h 148"/>
                <a:gd name="T68" fmla="*/ 2147483647 w 260"/>
                <a:gd name="T69" fmla="*/ 2147483647 h 148"/>
                <a:gd name="T70" fmla="*/ 2147483647 w 260"/>
                <a:gd name="T71" fmla="*/ 2147483647 h 148"/>
                <a:gd name="T72" fmla="*/ 2147483647 w 260"/>
                <a:gd name="T73" fmla="*/ 2147483647 h 148"/>
                <a:gd name="T74" fmla="*/ 2147483647 w 260"/>
                <a:gd name="T75" fmla="*/ 2147483647 h 148"/>
                <a:gd name="T76" fmla="*/ 2147483647 w 260"/>
                <a:gd name="T77" fmla="*/ 2147483647 h 148"/>
                <a:gd name="T78" fmla="*/ 2147483647 w 260"/>
                <a:gd name="T79" fmla="*/ 2147483647 h 148"/>
                <a:gd name="T80" fmla="*/ 2147483647 w 260"/>
                <a:gd name="T81" fmla="*/ 2147483647 h 148"/>
                <a:gd name="T82" fmla="*/ 2147483647 w 260"/>
                <a:gd name="T83" fmla="*/ 2147483647 h 148"/>
                <a:gd name="T84" fmla="*/ 2147483647 w 260"/>
                <a:gd name="T85" fmla="*/ 2147483647 h 148"/>
                <a:gd name="T86" fmla="*/ 2147483647 w 260"/>
                <a:gd name="T87" fmla="*/ 2147483647 h 148"/>
                <a:gd name="T88" fmla="*/ 2147483647 w 260"/>
                <a:gd name="T89" fmla="*/ 2147483647 h 148"/>
                <a:gd name="T90" fmla="*/ 2147483647 w 260"/>
                <a:gd name="T91" fmla="*/ 2147483647 h 148"/>
                <a:gd name="T92" fmla="*/ 2147483647 w 260"/>
                <a:gd name="T93" fmla="*/ 2147483647 h 148"/>
                <a:gd name="T94" fmla="*/ 2147483647 w 260"/>
                <a:gd name="T95" fmla="*/ 2147483647 h 148"/>
                <a:gd name="T96" fmla="*/ 2147483647 w 260"/>
                <a:gd name="T97" fmla="*/ 2147483647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0"/>
                <a:gd name="T148" fmla="*/ 0 h 148"/>
                <a:gd name="T149" fmla="*/ 260 w 260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2" name="Freeform 196"/>
            <p:cNvSpPr/>
            <p:nvPr/>
          </p:nvSpPr>
          <p:spPr bwMode="auto">
            <a:xfrm>
              <a:off x="5092147" y="2945506"/>
              <a:ext cx="193722" cy="128763"/>
            </a:xfrm>
            <a:custGeom>
              <a:avLst/>
              <a:gdLst>
                <a:gd name="T0" fmla="*/ 2147483647 w 132"/>
                <a:gd name="T1" fmla="*/ 2147483647 h 82"/>
                <a:gd name="T2" fmla="*/ 2147483647 w 132"/>
                <a:gd name="T3" fmla="*/ 2147483647 h 82"/>
                <a:gd name="T4" fmla="*/ 2147483647 w 132"/>
                <a:gd name="T5" fmla="*/ 2147483647 h 82"/>
                <a:gd name="T6" fmla="*/ 2147483647 w 132"/>
                <a:gd name="T7" fmla="*/ 2147483647 h 82"/>
                <a:gd name="T8" fmla="*/ 2147483647 w 132"/>
                <a:gd name="T9" fmla="*/ 2147483647 h 82"/>
                <a:gd name="T10" fmla="*/ 2147483647 w 132"/>
                <a:gd name="T11" fmla="*/ 2147483647 h 82"/>
                <a:gd name="T12" fmla="*/ 2147483647 w 132"/>
                <a:gd name="T13" fmla="*/ 2147483647 h 82"/>
                <a:gd name="T14" fmla="*/ 2147483647 w 132"/>
                <a:gd name="T15" fmla="*/ 2147483647 h 82"/>
                <a:gd name="T16" fmla="*/ 2147483647 w 132"/>
                <a:gd name="T17" fmla="*/ 2147483647 h 82"/>
                <a:gd name="T18" fmla="*/ 2147483647 w 132"/>
                <a:gd name="T19" fmla="*/ 2147483647 h 82"/>
                <a:gd name="T20" fmla="*/ 2147483647 w 132"/>
                <a:gd name="T21" fmla="*/ 2147483647 h 82"/>
                <a:gd name="T22" fmla="*/ 2147483647 w 132"/>
                <a:gd name="T23" fmla="*/ 2147483647 h 82"/>
                <a:gd name="T24" fmla="*/ 2147483647 w 132"/>
                <a:gd name="T25" fmla="*/ 2147483647 h 82"/>
                <a:gd name="T26" fmla="*/ 0 w 132"/>
                <a:gd name="T27" fmla="*/ 2147483647 h 82"/>
                <a:gd name="T28" fmla="*/ 0 w 132"/>
                <a:gd name="T29" fmla="*/ 2147483647 h 82"/>
                <a:gd name="T30" fmla="*/ 2147483647 w 132"/>
                <a:gd name="T31" fmla="*/ 2147483647 h 82"/>
                <a:gd name="T32" fmla="*/ 2147483647 w 132"/>
                <a:gd name="T33" fmla="*/ 2147483647 h 82"/>
                <a:gd name="T34" fmla="*/ 2147483647 w 132"/>
                <a:gd name="T35" fmla="*/ 2147483647 h 82"/>
                <a:gd name="T36" fmla="*/ 2147483647 w 132"/>
                <a:gd name="T37" fmla="*/ 2147483647 h 82"/>
                <a:gd name="T38" fmla="*/ 2147483647 w 132"/>
                <a:gd name="T39" fmla="*/ 2147483647 h 82"/>
                <a:gd name="T40" fmla="*/ 2147483647 w 132"/>
                <a:gd name="T41" fmla="*/ 2147483647 h 82"/>
                <a:gd name="T42" fmla="*/ 2147483647 w 132"/>
                <a:gd name="T43" fmla="*/ 2147483647 h 82"/>
                <a:gd name="T44" fmla="*/ 2147483647 w 132"/>
                <a:gd name="T45" fmla="*/ 2147483647 h 82"/>
                <a:gd name="T46" fmla="*/ 2147483647 w 132"/>
                <a:gd name="T47" fmla="*/ 2147483647 h 82"/>
                <a:gd name="T48" fmla="*/ 2147483647 w 132"/>
                <a:gd name="T49" fmla="*/ 2147483647 h 82"/>
                <a:gd name="T50" fmla="*/ 2147483647 w 132"/>
                <a:gd name="T51" fmla="*/ 2147483647 h 82"/>
                <a:gd name="T52" fmla="*/ 2147483647 w 132"/>
                <a:gd name="T53" fmla="*/ 2147483647 h 82"/>
                <a:gd name="T54" fmla="*/ 2147483647 w 132"/>
                <a:gd name="T55" fmla="*/ 2147483647 h 82"/>
                <a:gd name="T56" fmla="*/ 2147483647 w 132"/>
                <a:gd name="T57" fmla="*/ 0 h 82"/>
                <a:gd name="T58" fmla="*/ 2147483647 w 132"/>
                <a:gd name="T59" fmla="*/ 2147483647 h 82"/>
                <a:gd name="T60" fmla="*/ 2147483647 w 132"/>
                <a:gd name="T61" fmla="*/ 2147483647 h 82"/>
                <a:gd name="T62" fmla="*/ 2147483647 w 132"/>
                <a:gd name="T63" fmla="*/ 2147483647 h 82"/>
                <a:gd name="T64" fmla="*/ 2147483647 w 132"/>
                <a:gd name="T65" fmla="*/ 2147483647 h 82"/>
                <a:gd name="T66" fmla="*/ 2147483647 w 132"/>
                <a:gd name="T67" fmla="*/ 2147483647 h 82"/>
                <a:gd name="T68" fmla="*/ 2147483647 w 132"/>
                <a:gd name="T69" fmla="*/ 2147483647 h 82"/>
                <a:gd name="T70" fmla="*/ 2147483647 w 132"/>
                <a:gd name="T71" fmla="*/ 2147483647 h 82"/>
                <a:gd name="T72" fmla="*/ 2147483647 w 132"/>
                <a:gd name="T73" fmla="*/ 2147483647 h 82"/>
                <a:gd name="T74" fmla="*/ 2147483647 w 132"/>
                <a:gd name="T75" fmla="*/ 2147483647 h 82"/>
                <a:gd name="T76" fmla="*/ 2147483647 w 132"/>
                <a:gd name="T77" fmla="*/ 2147483647 h 82"/>
                <a:gd name="T78" fmla="*/ 2147483647 w 132"/>
                <a:gd name="T79" fmla="*/ 2147483647 h 82"/>
                <a:gd name="T80" fmla="*/ 2147483647 w 132"/>
                <a:gd name="T81" fmla="*/ 2147483647 h 82"/>
                <a:gd name="T82" fmla="*/ 2147483647 w 132"/>
                <a:gd name="T83" fmla="*/ 2147483647 h 82"/>
                <a:gd name="T84" fmla="*/ 2147483647 w 132"/>
                <a:gd name="T85" fmla="*/ 2147483647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2"/>
                <a:gd name="T130" fmla="*/ 0 h 82"/>
                <a:gd name="T131" fmla="*/ 132 w 132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3" name="Freeform 197"/>
            <p:cNvSpPr/>
            <p:nvPr/>
          </p:nvSpPr>
          <p:spPr bwMode="auto">
            <a:xfrm>
              <a:off x="4904191" y="3218959"/>
              <a:ext cx="71493" cy="58407"/>
            </a:xfrm>
            <a:custGeom>
              <a:avLst/>
              <a:gdLst>
                <a:gd name="T0" fmla="*/ 0 w 49"/>
                <a:gd name="T1" fmla="*/ 2147483647 h 36"/>
                <a:gd name="T2" fmla="*/ 2147483647 w 49"/>
                <a:gd name="T3" fmla="*/ 2147483647 h 36"/>
                <a:gd name="T4" fmla="*/ 2147483647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0 h 36"/>
                <a:gd name="T10" fmla="*/ 2147483647 w 49"/>
                <a:gd name="T11" fmla="*/ 2147483647 h 36"/>
                <a:gd name="T12" fmla="*/ 2147483647 w 49"/>
                <a:gd name="T13" fmla="*/ 2147483647 h 36"/>
                <a:gd name="T14" fmla="*/ 2147483647 w 49"/>
                <a:gd name="T15" fmla="*/ 2147483647 h 36"/>
                <a:gd name="T16" fmla="*/ 2147483647 w 49"/>
                <a:gd name="T17" fmla="*/ 2147483647 h 36"/>
                <a:gd name="T18" fmla="*/ 2147483647 w 49"/>
                <a:gd name="T19" fmla="*/ 2147483647 h 36"/>
                <a:gd name="T20" fmla="*/ 2147483647 w 49"/>
                <a:gd name="T21" fmla="*/ 2147483647 h 36"/>
                <a:gd name="T22" fmla="*/ 2147483647 w 49"/>
                <a:gd name="T23" fmla="*/ 2147483647 h 36"/>
                <a:gd name="T24" fmla="*/ 2147483647 w 49"/>
                <a:gd name="T25" fmla="*/ 2147483647 h 36"/>
                <a:gd name="T26" fmla="*/ 2147483647 w 49"/>
                <a:gd name="T27" fmla="*/ 2147483647 h 36"/>
                <a:gd name="T28" fmla="*/ 2147483647 w 49"/>
                <a:gd name="T29" fmla="*/ 2147483647 h 36"/>
                <a:gd name="T30" fmla="*/ 0 w 49"/>
                <a:gd name="T31" fmla="*/ 2147483647 h 36"/>
                <a:gd name="T32" fmla="*/ 0 w 49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36"/>
                <a:gd name="T53" fmla="*/ 49 w 49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4" name="Freeform 198"/>
            <p:cNvSpPr/>
            <p:nvPr/>
          </p:nvSpPr>
          <p:spPr bwMode="auto">
            <a:xfrm>
              <a:off x="5065626" y="3349048"/>
              <a:ext cx="51890" cy="37169"/>
            </a:xfrm>
            <a:custGeom>
              <a:avLst/>
              <a:gdLst>
                <a:gd name="T0" fmla="*/ 2147483647 w 36"/>
                <a:gd name="T1" fmla="*/ 0 h 24"/>
                <a:gd name="T2" fmla="*/ 2147483647 w 36"/>
                <a:gd name="T3" fmla="*/ 2147483647 h 24"/>
                <a:gd name="T4" fmla="*/ 2147483647 w 36"/>
                <a:gd name="T5" fmla="*/ 2147483647 h 24"/>
                <a:gd name="T6" fmla="*/ 2147483647 w 36"/>
                <a:gd name="T7" fmla="*/ 2147483647 h 24"/>
                <a:gd name="T8" fmla="*/ 2147483647 w 36"/>
                <a:gd name="T9" fmla="*/ 2147483647 h 24"/>
                <a:gd name="T10" fmla="*/ 2147483647 w 36"/>
                <a:gd name="T11" fmla="*/ 2147483647 h 24"/>
                <a:gd name="T12" fmla="*/ 2147483647 w 36"/>
                <a:gd name="T13" fmla="*/ 2147483647 h 24"/>
                <a:gd name="T14" fmla="*/ 0 w 36"/>
                <a:gd name="T15" fmla="*/ 2147483647 h 24"/>
                <a:gd name="T16" fmla="*/ 0 w 36"/>
                <a:gd name="T17" fmla="*/ 2147483647 h 24"/>
                <a:gd name="T18" fmla="*/ 2147483647 w 36"/>
                <a:gd name="T19" fmla="*/ 2147483647 h 24"/>
                <a:gd name="T20" fmla="*/ 2147483647 w 36"/>
                <a:gd name="T21" fmla="*/ 0 h 24"/>
                <a:gd name="T22" fmla="*/ 2147483647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4"/>
                <a:gd name="T38" fmla="*/ 36 w 3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5" name="Freeform 199"/>
            <p:cNvSpPr/>
            <p:nvPr/>
          </p:nvSpPr>
          <p:spPr bwMode="auto">
            <a:xfrm>
              <a:off x="5044870" y="3179136"/>
              <a:ext cx="207559" cy="126107"/>
            </a:xfrm>
            <a:custGeom>
              <a:avLst/>
              <a:gdLst>
                <a:gd name="T0" fmla="*/ 2147483647 w 142"/>
                <a:gd name="T1" fmla="*/ 2147483647 h 80"/>
                <a:gd name="T2" fmla="*/ 2147483647 w 142"/>
                <a:gd name="T3" fmla="*/ 2147483647 h 80"/>
                <a:gd name="T4" fmla="*/ 2147483647 w 142"/>
                <a:gd name="T5" fmla="*/ 2147483647 h 80"/>
                <a:gd name="T6" fmla="*/ 2147483647 w 142"/>
                <a:gd name="T7" fmla="*/ 2147483647 h 80"/>
                <a:gd name="T8" fmla="*/ 2147483647 w 142"/>
                <a:gd name="T9" fmla="*/ 2147483647 h 80"/>
                <a:gd name="T10" fmla="*/ 2147483647 w 142"/>
                <a:gd name="T11" fmla="*/ 2147483647 h 80"/>
                <a:gd name="T12" fmla="*/ 2147483647 w 142"/>
                <a:gd name="T13" fmla="*/ 2147483647 h 80"/>
                <a:gd name="T14" fmla="*/ 2147483647 w 142"/>
                <a:gd name="T15" fmla="*/ 2147483647 h 80"/>
                <a:gd name="T16" fmla="*/ 2147483647 w 142"/>
                <a:gd name="T17" fmla="*/ 2147483647 h 80"/>
                <a:gd name="T18" fmla="*/ 2147483647 w 142"/>
                <a:gd name="T19" fmla="*/ 2147483647 h 80"/>
                <a:gd name="T20" fmla="*/ 2147483647 w 142"/>
                <a:gd name="T21" fmla="*/ 2147483647 h 80"/>
                <a:gd name="T22" fmla="*/ 0 w 142"/>
                <a:gd name="T23" fmla="*/ 2147483647 h 80"/>
                <a:gd name="T24" fmla="*/ 2147483647 w 142"/>
                <a:gd name="T25" fmla="*/ 2147483647 h 80"/>
                <a:gd name="T26" fmla="*/ 2147483647 w 142"/>
                <a:gd name="T27" fmla="*/ 2147483647 h 80"/>
                <a:gd name="T28" fmla="*/ 2147483647 w 142"/>
                <a:gd name="T29" fmla="*/ 2147483647 h 80"/>
                <a:gd name="T30" fmla="*/ 2147483647 w 142"/>
                <a:gd name="T31" fmla="*/ 2147483647 h 80"/>
                <a:gd name="T32" fmla="*/ 2147483647 w 142"/>
                <a:gd name="T33" fmla="*/ 2147483647 h 80"/>
                <a:gd name="T34" fmla="*/ 2147483647 w 142"/>
                <a:gd name="T35" fmla="*/ 2147483647 h 80"/>
                <a:gd name="T36" fmla="*/ 2147483647 w 142"/>
                <a:gd name="T37" fmla="*/ 2147483647 h 80"/>
                <a:gd name="T38" fmla="*/ 2147483647 w 142"/>
                <a:gd name="T39" fmla="*/ 2147483647 h 80"/>
                <a:gd name="T40" fmla="*/ 2147483647 w 142"/>
                <a:gd name="T41" fmla="*/ 2147483647 h 80"/>
                <a:gd name="T42" fmla="*/ 2147483647 w 142"/>
                <a:gd name="T43" fmla="*/ 2147483647 h 80"/>
                <a:gd name="T44" fmla="*/ 2147483647 w 142"/>
                <a:gd name="T45" fmla="*/ 2147483647 h 80"/>
                <a:gd name="T46" fmla="*/ 2147483647 w 142"/>
                <a:gd name="T47" fmla="*/ 2147483647 h 80"/>
                <a:gd name="T48" fmla="*/ 2147483647 w 142"/>
                <a:gd name="T49" fmla="*/ 2147483647 h 80"/>
                <a:gd name="T50" fmla="*/ 2147483647 w 142"/>
                <a:gd name="T51" fmla="*/ 2147483647 h 80"/>
                <a:gd name="T52" fmla="*/ 2147483647 w 142"/>
                <a:gd name="T53" fmla="*/ 2147483647 h 80"/>
                <a:gd name="T54" fmla="*/ 2147483647 w 142"/>
                <a:gd name="T55" fmla="*/ 2147483647 h 80"/>
                <a:gd name="T56" fmla="*/ 2147483647 w 142"/>
                <a:gd name="T57" fmla="*/ 0 h 80"/>
                <a:gd name="T58" fmla="*/ 2147483647 w 142"/>
                <a:gd name="T59" fmla="*/ 2147483647 h 80"/>
                <a:gd name="T60" fmla="*/ 2147483647 w 142"/>
                <a:gd name="T61" fmla="*/ 2147483647 h 80"/>
                <a:gd name="T62" fmla="*/ 2147483647 w 142"/>
                <a:gd name="T63" fmla="*/ 2147483647 h 80"/>
                <a:gd name="T64" fmla="*/ 2147483647 w 142"/>
                <a:gd name="T65" fmla="*/ 2147483647 h 80"/>
                <a:gd name="T66" fmla="*/ 2147483647 w 142"/>
                <a:gd name="T67" fmla="*/ 2147483647 h 80"/>
                <a:gd name="T68" fmla="*/ 2147483647 w 142"/>
                <a:gd name="T69" fmla="*/ 2147483647 h 80"/>
                <a:gd name="T70" fmla="*/ 2147483647 w 142"/>
                <a:gd name="T71" fmla="*/ 2147483647 h 80"/>
                <a:gd name="T72" fmla="*/ 2147483647 w 142"/>
                <a:gd name="T73" fmla="*/ 2147483647 h 80"/>
                <a:gd name="T74" fmla="*/ 2147483647 w 142"/>
                <a:gd name="T75" fmla="*/ 2147483647 h 80"/>
                <a:gd name="T76" fmla="*/ 2147483647 w 142"/>
                <a:gd name="T77" fmla="*/ 2147483647 h 80"/>
                <a:gd name="T78" fmla="*/ 2147483647 w 142"/>
                <a:gd name="T79" fmla="*/ 2147483647 h 80"/>
                <a:gd name="T80" fmla="*/ 2147483647 w 142"/>
                <a:gd name="T81" fmla="*/ 2147483647 h 80"/>
                <a:gd name="T82" fmla="*/ 2147483647 w 142"/>
                <a:gd name="T83" fmla="*/ 2147483647 h 80"/>
                <a:gd name="T84" fmla="*/ 2147483647 w 142"/>
                <a:gd name="T85" fmla="*/ 2147483647 h 80"/>
                <a:gd name="T86" fmla="*/ 2147483647 w 142"/>
                <a:gd name="T87" fmla="*/ 2147483647 h 80"/>
                <a:gd name="T88" fmla="*/ 2147483647 w 142"/>
                <a:gd name="T89" fmla="*/ 2147483647 h 80"/>
                <a:gd name="T90" fmla="*/ 2147483647 w 142"/>
                <a:gd name="T91" fmla="*/ 2147483647 h 80"/>
                <a:gd name="T92" fmla="*/ 2147483647 w 142"/>
                <a:gd name="T93" fmla="*/ 2147483647 h 80"/>
                <a:gd name="T94" fmla="*/ 2147483647 w 142"/>
                <a:gd name="T95" fmla="*/ 2147483647 h 80"/>
                <a:gd name="T96" fmla="*/ 2147483647 w 142"/>
                <a:gd name="T97" fmla="*/ 2147483647 h 80"/>
                <a:gd name="T98" fmla="*/ 2147483647 w 142"/>
                <a:gd name="T99" fmla="*/ 2147483647 h 80"/>
                <a:gd name="T100" fmla="*/ 2147483647 w 142"/>
                <a:gd name="T101" fmla="*/ 2147483647 h 80"/>
                <a:gd name="T102" fmla="*/ 2147483647 w 142"/>
                <a:gd name="T103" fmla="*/ 2147483647 h 80"/>
                <a:gd name="T104" fmla="*/ 2147483647 w 142"/>
                <a:gd name="T105" fmla="*/ 2147483647 h 80"/>
                <a:gd name="T106" fmla="*/ 2147483647 w 142"/>
                <a:gd name="T107" fmla="*/ 2147483647 h 80"/>
                <a:gd name="T108" fmla="*/ 2147483647 w 142"/>
                <a:gd name="T109" fmla="*/ 2147483647 h 80"/>
                <a:gd name="T110" fmla="*/ 2147483647 w 142"/>
                <a:gd name="T111" fmla="*/ 2147483647 h 80"/>
                <a:gd name="T112" fmla="*/ 2147483647 w 142"/>
                <a:gd name="T113" fmla="*/ 2147483647 h 80"/>
                <a:gd name="T114" fmla="*/ 2147483647 w 142"/>
                <a:gd name="T115" fmla="*/ 2147483647 h 80"/>
                <a:gd name="T116" fmla="*/ 2147483647 w 142"/>
                <a:gd name="T117" fmla="*/ 2147483647 h 80"/>
                <a:gd name="T118" fmla="*/ 2147483647 w 142"/>
                <a:gd name="T119" fmla="*/ 2147483647 h 80"/>
                <a:gd name="T120" fmla="*/ 2147483647 w 142"/>
                <a:gd name="T121" fmla="*/ 2147483647 h 80"/>
                <a:gd name="T122" fmla="*/ 2147483647 w 142"/>
                <a:gd name="T123" fmla="*/ 2147483647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80"/>
                <a:gd name="T188" fmla="*/ 142 w 142"/>
                <a:gd name="T189" fmla="*/ 80 h 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6" name="Freeform 200"/>
            <p:cNvSpPr/>
            <p:nvPr/>
          </p:nvSpPr>
          <p:spPr bwMode="auto">
            <a:xfrm>
              <a:off x="5016043" y="3232233"/>
              <a:ext cx="99168" cy="122125"/>
            </a:xfrm>
            <a:custGeom>
              <a:avLst/>
              <a:gdLst>
                <a:gd name="T0" fmla="*/ 2147483647 w 68"/>
                <a:gd name="T1" fmla="*/ 2147483647 h 76"/>
                <a:gd name="T2" fmla="*/ 2147483647 w 68"/>
                <a:gd name="T3" fmla="*/ 2147483647 h 76"/>
                <a:gd name="T4" fmla="*/ 2147483647 w 68"/>
                <a:gd name="T5" fmla="*/ 0 h 76"/>
                <a:gd name="T6" fmla="*/ 2147483647 w 68"/>
                <a:gd name="T7" fmla="*/ 2147483647 h 76"/>
                <a:gd name="T8" fmla="*/ 2147483647 w 68"/>
                <a:gd name="T9" fmla="*/ 2147483647 h 76"/>
                <a:gd name="T10" fmla="*/ 2147483647 w 68"/>
                <a:gd name="T11" fmla="*/ 2147483647 h 76"/>
                <a:gd name="T12" fmla="*/ 2147483647 w 68"/>
                <a:gd name="T13" fmla="*/ 2147483647 h 76"/>
                <a:gd name="T14" fmla="*/ 2147483647 w 68"/>
                <a:gd name="T15" fmla="*/ 2147483647 h 76"/>
                <a:gd name="T16" fmla="*/ 2147483647 w 68"/>
                <a:gd name="T17" fmla="*/ 2147483647 h 76"/>
                <a:gd name="T18" fmla="*/ 2147483647 w 68"/>
                <a:gd name="T19" fmla="*/ 2147483647 h 76"/>
                <a:gd name="T20" fmla="*/ 2147483647 w 68"/>
                <a:gd name="T21" fmla="*/ 2147483647 h 76"/>
                <a:gd name="T22" fmla="*/ 2147483647 w 68"/>
                <a:gd name="T23" fmla="*/ 2147483647 h 76"/>
                <a:gd name="T24" fmla="*/ 2147483647 w 68"/>
                <a:gd name="T25" fmla="*/ 2147483647 h 76"/>
                <a:gd name="T26" fmla="*/ 2147483647 w 68"/>
                <a:gd name="T27" fmla="*/ 2147483647 h 76"/>
                <a:gd name="T28" fmla="*/ 2147483647 w 68"/>
                <a:gd name="T29" fmla="*/ 2147483647 h 76"/>
                <a:gd name="T30" fmla="*/ 2147483647 w 68"/>
                <a:gd name="T31" fmla="*/ 2147483647 h 76"/>
                <a:gd name="T32" fmla="*/ 2147483647 w 68"/>
                <a:gd name="T33" fmla="*/ 2147483647 h 76"/>
                <a:gd name="T34" fmla="*/ 2147483647 w 68"/>
                <a:gd name="T35" fmla="*/ 2147483647 h 76"/>
                <a:gd name="T36" fmla="*/ 2147483647 w 68"/>
                <a:gd name="T37" fmla="*/ 2147483647 h 76"/>
                <a:gd name="T38" fmla="*/ 2147483647 w 68"/>
                <a:gd name="T39" fmla="*/ 2147483647 h 76"/>
                <a:gd name="T40" fmla="*/ 2147483647 w 68"/>
                <a:gd name="T41" fmla="*/ 2147483647 h 76"/>
                <a:gd name="T42" fmla="*/ 2147483647 w 68"/>
                <a:gd name="T43" fmla="*/ 2147483647 h 76"/>
                <a:gd name="T44" fmla="*/ 2147483647 w 68"/>
                <a:gd name="T45" fmla="*/ 2147483647 h 76"/>
                <a:gd name="T46" fmla="*/ 2147483647 w 68"/>
                <a:gd name="T47" fmla="*/ 2147483647 h 76"/>
                <a:gd name="T48" fmla="*/ 2147483647 w 68"/>
                <a:gd name="T49" fmla="*/ 2147483647 h 76"/>
                <a:gd name="T50" fmla="*/ 2147483647 w 68"/>
                <a:gd name="T51" fmla="*/ 2147483647 h 76"/>
                <a:gd name="T52" fmla="*/ 2147483647 w 68"/>
                <a:gd name="T53" fmla="*/ 2147483647 h 76"/>
                <a:gd name="T54" fmla="*/ 2147483647 w 68"/>
                <a:gd name="T55" fmla="*/ 2147483647 h 76"/>
                <a:gd name="T56" fmla="*/ 2147483647 w 68"/>
                <a:gd name="T57" fmla="*/ 2147483647 h 76"/>
                <a:gd name="T58" fmla="*/ 0 w 68"/>
                <a:gd name="T59" fmla="*/ 2147483647 h 76"/>
                <a:gd name="T60" fmla="*/ 2147483647 w 68"/>
                <a:gd name="T61" fmla="*/ 2147483647 h 76"/>
                <a:gd name="T62" fmla="*/ 2147483647 w 68"/>
                <a:gd name="T63" fmla="*/ 2147483647 h 76"/>
                <a:gd name="T64" fmla="*/ 2147483647 w 68"/>
                <a:gd name="T65" fmla="*/ 2147483647 h 76"/>
                <a:gd name="T66" fmla="*/ 2147483647 w 68"/>
                <a:gd name="T67" fmla="*/ 2147483647 h 76"/>
                <a:gd name="T68" fmla="*/ 2147483647 w 68"/>
                <a:gd name="T69" fmla="*/ 2147483647 h 76"/>
                <a:gd name="T70" fmla="*/ 2147483647 w 68"/>
                <a:gd name="T71" fmla="*/ 2147483647 h 76"/>
                <a:gd name="T72" fmla="*/ 2147483647 w 68"/>
                <a:gd name="T73" fmla="*/ 2147483647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76"/>
                <a:gd name="T113" fmla="*/ 68 w 68"/>
                <a:gd name="T114" fmla="*/ 76 h 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7" name="Freeform 201"/>
            <p:cNvSpPr/>
            <p:nvPr/>
          </p:nvSpPr>
          <p:spPr bwMode="auto">
            <a:xfrm>
              <a:off x="5103679" y="3291968"/>
              <a:ext cx="127995" cy="80974"/>
            </a:xfrm>
            <a:custGeom>
              <a:avLst/>
              <a:gdLst>
                <a:gd name="T0" fmla="*/ 2147483647 w 88"/>
                <a:gd name="T1" fmla="*/ 2147483647 h 52"/>
                <a:gd name="T2" fmla="*/ 2147483647 w 88"/>
                <a:gd name="T3" fmla="*/ 2147483647 h 52"/>
                <a:gd name="T4" fmla="*/ 2147483647 w 88"/>
                <a:gd name="T5" fmla="*/ 2147483647 h 52"/>
                <a:gd name="T6" fmla="*/ 0 w 88"/>
                <a:gd name="T7" fmla="*/ 2147483647 h 52"/>
                <a:gd name="T8" fmla="*/ 2147483647 w 88"/>
                <a:gd name="T9" fmla="*/ 2147483647 h 52"/>
                <a:gd name="T10" fmla="*/ 2147483647 w 88"/>
                <a:gd name="T11" fmla="*/ 2147483647 h 52"/>
                <a:gd name="T12" fmla="*/ 2147483647 w 88"/>
                <a:gd name="T13" fmla="*/ 2147483647 h 52"/>
                <a:gd name="T14" fmla="*/ 2147483647 w 88"/>
                <a:gd name="T15" fmla="*/ 2147483647 h 52"/>
                <a:gd name="T16" fmla="*/ 2147483647 w 88"/>
                <a:gd name="T17" fmla="*/ 2147483647 h 52"/>
                <a:gd name="T18" fmla="*/ 2147483647 w 88"/>
                <a:gd name="T19" fmla="*/ 2147483647 h 52"/>
                <a:gd name="T20" fmla="*/ 2147483647 w 88"/>
                <a:gd name="T21" fmla="*/ 2147483647 h 52"/>
                <a:gd name="T22" fmla="*/ 2147483647 w 88"/>
                <a:gd name="T23" fmla="*/ 2147483647 h 52"/>
                <a:gd name="T24" fmla="*/ 2147483647 w 88"/>
                <a:gd name="T25" fmla="*/ 2147483647 h 52"/>
                <a:gd name="T26" fmla="*/ 2147483647 w 88"/>
                <a:gd name="T27" fmla="*/ 2147483647 h 52"/>
                <a:gd name="T28" fmla="*/ 2147483647 w 88"/>
                <a:gd name="T29" fmla="*/ 2147483647 h 52"/>
                <a:gd name="T30" fmla="*/ 2147483647 w 88"/>
                <a:gd name="T31" fmla="*/ 2147483647 h 52"/>
                <a:gd name="T32" fmla="*/ 2147483647 w 88"/>
                <a:gd name="T33" fmla="*/ 2147483647 h 52"/>
                <a:gd name="T34" fmla="*/ 2147483647 w 88"/>
                <a:gd name="T35" fmla="*/ 2147483647 h 52"/>
                <a:gd name="T36" fmla="*/ 2147483647 w 88"/>
                <a:gd name="T37" fmla="*/ 2147483647 h 52"/>
                <a:gd name="T38" fmla="*/ 2147483647 w 88"/>
                <a:gd name="T39" fmla="*/ 2147483647 h 52"/>
                <a:gd name="T40" fmla="*/ 2147483647 w 88"/>
                <a:gd name="T41" fmla="*/ 2147483647 h 52"/>
                <a:gd name="T42" fmla="*/ 2147483647 w 88"/>
                <a:gd name="T43" fmla="*/ 0 h 52"/>
                <a:gd name="T44" fmla="*/ 2147483647 w 88"/>
                <a:gd name="T45" fmla="*/ 0 h 52"/>
                <a:gd name="T46" fmla="*/ 2147483647 w 88"/>
                <a:gd name="T47" fmla="*/ 2147483647 h 52"/>
                <a:gd name="T48" fmla="*/ 2147483647 w 88"/>
                <a:gd name="T49" fmla="*/ 2147483647 h 52"/>
                <a:gd name="T50" fmla="*/ 2147483647 w 88"/>
                <a:gd name="T51" fmla="*/ 2147483647 h 52"/>
                <a:gd name="T52" fmla="*/ 2147483647 w 88"/>
                <a:gd name="T53" fmla="*/ 2147483647 h 52"/>
                <a:gd name="T54" fmla="*/ 2147483647 w 88"/>
                <a:gd name="T55" fmla="*/ 2147483647 h 52"/>
                <a:gd name="T56" fmla="*/ 2147483647 w 88"/>
                <a:gd name="T57" fmla="*/ 2147483647 h 52"/>
                <a:gd name="T58" fmla="*/ 2147483647 w 88"/>
                <a:gd name="T59" fmla="*/ 2147483647 h 52"/>
                <a:gd name="T60" fmla="*/ 2147483647 w 88"/>
                <a:gd name="T61" fmla="*/ 2147483647 h 52"/>
                <a:gd name="T62" fmla="*/ 2147483647 w 88"/>
                <a:gd name="T63" fmla="*/ 2147483647 h 52"/>
                <a:gd name="T64" fmla="*/ 2147483647 w 88"/>
                <a:gd name="T65" fmla="*/ 2147483647 h 52"/>
                <a:gd name="T66" fmla="*/ 2147483647 w 88"/>
                <a:gd name="T67" fmla="*/ 2147483647 h 52"/>
                <a:gd name="T68" fmla="*/ 2147483647 w 88"/>
                <a:gd name="T69" fmla="*/ 2147483647 h 52"/>
                <a:gd name="T70" fmla="*/ 2147483647 w 88"/>
                <a:gd name="T71" fmla="*/ 2147483647 h 52"/>
                <a:gd name="T72" fmla="*/ 2147483647 w 88"/>
                <a:gd name="T73" fmla="*/ 2147483647 h 52"/>
                <a:gd name="T74" fmla="*/ 2147483647 w 88"/>
                <a:gd name="T75" fmla="*/ 2147483647 h 52"/>
                <a:gd name="T76" fmla="*/ 2147483647 w 88"/>
                <a:gd name="T77" fmla="*/ 2147483647 h 52"/>
                <a:gd name="T78" fmla="*/ 2147483647 w 88"/>
                <a:gd name="T79" fmla="*/ 2147483647 h 52"/>
                <a:gd name="T80" fmla="*/ 2147483647 w 88"/>
                <a:gd name="T81" fmla="*/ 2147483647 h 52"/>
                <a:gd name="T82" fmla="*/ 2147483647 w 88"/>
                <a:gd name="T83" fmla="*/ 2147483647 h 52"/>
                <a:gd name="T84" fmla="*/ 2147483647 w 88"/>
                <a:gd name="T85" fmla="*/ 2147483647 h 52"/>
                <a:gd name="T86" fmla="*/ 2147483647 w 88"/>
                <a:gd name="T87" fmla="*/ 2147483647 h 52"/>
                <a:gd name="T88" fmla="*/ 2147483647 w 88"/>
                <a:gd name="T89" fmla="*/ 2147483647 h 52"/>
                <a:gd name="T90" fmla="*/ 2147483647 w 88"/>
                <a:gd name="T91" fmla="*/ 2147483647 h 52"/>
                <a:gd name="T92" fmla="*/ 2147483647 w 88"/>
                <a:gd name="T93" fmla="*/ 2147483647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52"/>
                <a:gd name="T143" fmla="*/ 88 w 88"/>
                <a:gd name="T144" fmla="*/ 52 h 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8" name="Freeform 202"/>
            <p:cNvSpPr/>
            <p:nvPr/>
          </p:nvSpPr>
          <p:spPr bwMode="auto">
            <a:xfrm>
              <a:off x="4828085" y="2986656"/>
              <a:ext cx="18450" cy="5310"/>
            </a:xfrm>
            <a:custGeom>
              <a:avLst/>
              <a:gdLst>
                <a:gd name="T0" fmla="*/ 0 w 14"/>
                <a:gd name="T1" fmla="*/ 2147483647 h 4"/>
                <a:gd name="T2" fmla="*/ 2147483647 w 14"/>
                <a:gd name="T3" fmla="*/ 2147483647 h 4"/>
                <a:gd name="T4" fmla="*/ 2147483647 w 14"/>
                <a:gd name="T5" fmla="*/ 2147483647 h 4"/>
                <a:gd name="T6" fmla="*/ 2147483647 w 14"/>
                <a:gd name="T7" fmla="*/ 2147483647 h 4"/>
                <a:gd name="T8" fmla="*/ 2147483647 w 14"/>
                <a:gd name="T9" fmla="*/ 0 h 4"/>
                <a:gd name="T10" fmla="*/ 2147483647 w 14"/>
                <a:gd name="T11" fmla="*/ 0 h 4"/>
                <a:gd name="T12" fmla="*/ 0 w 14"/>
                <a:gd name="T13" fmla="*/ 2147483647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"/>
                <a:gd name="T23" fmla="*/ 14 w 14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79" name="Freeform 203"/>
            <p:cNvSpPr/>
            <p:nvPr/>
          </p:nvSpPr>
          <p:spPr bwMode="auto">
            <a:xfrm>
              <a:off x="4649354" y="3337101"/>
              <a:ext cx="21909" cy="11947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2147483647 h 8"/>
                <a:gd name="T10" fmla="*/ 0 w 16"/>
                <a:gd name="T11" fmla="*/ 2147483647 h 8"/>
                <a:gd name="T12" fmla="*/ 2147483647 w 16"/>
                <a:gd name="T13" fmla="*/ 0 h 8"/>
                <a:gd name="T14" fmla="*/ 2147483647 w 16"/>
                <a:gd name="T15" fmla="*/ 0 h 8"/>
                <a:gd name="T16" fmla="*/ 2147483647 w 16"/>
                <a:gd name="T17" fmla="*/ 0 h 8"/>
                <a:gd name="T18" fmla="*/ 2147483647 w 16"/>
                <a:gd name="T19" fmla="*/ 2147483647 h 8"/>
                <a:gd name="T20" fmla="*/ 2147483647 w 16"/>
                <a:gd name="T21" fmla="*/ 2147483647 h 8"/>
                <a:gd name="T22" fmla="*/ 2147483647 w 1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8"/>
                <a:gd name="T38" fmla="*/ 16 w 1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0" name="Freeform 204"/>
            <p:cNvSpPr/>
            <p:nvPr/>
          </p:nvSpPr>
          <p:spPr bwMode="auto">
            <a:xfrm>
              <a:off x="4739296" y="3122056"/>
              <a:ext cx="17296" cy="25221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0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6"/>
                <a:gd name="T38" fmla="*/ 12 w 12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1" name="Freeform 206"/>
            <p:cNvSpPr/>
            <p:nvPr/>
          </p:nvSpPr>
          <p:spPr bwMode="auto">
            <a:xfrm>
              <a:off x="5416170" y="3641085"/>
              <a:ext cx="485460" cy="471243"/>
            </a:xfrm>
            <a:custGeom>
              <a:avLst/>
              <a:gdLst>
                <a:gd name="T0" fmla="*/ 2147483647 w 332"/>
                <a:gd name="T1" fmla="*/ 2147483647 h 298"/>
                <a:gd name="T2" fmla="*/ 2147483647 w 332"/>
                <a:gd name="T3" fmla="*/ 2147483647 h 298"/>
                <a:gd name="T4" fmla="*/ 2147483647 w 332"/>
                <a:gd name="T5" fmla="*/ 2147483647 h 298"/>
                <a:gd name="T6" fmla="*/ 2147483647 w 332"/>
                <a:gd name="T7" fmla="*/ 2147483647 h 298"/>
                <a:gd name="T8" fmla="*/ 2147483647 w 332"/>
                <a:gd name="T9" fmla="*/ 2147483647 h 298"/>
                <a:gd name="T10" fmla="*/ 2147483647 w 332"/>
                <a:gd name="T11" fmla="*/ 2147483647 h 298"/>
                <a:gd name="T12" fmla="*/ 2147483647 w 332"/>
                <a:gd name="T13" fmla="*/ 2147483647 h 298"/>
                <a:gd name="T14" fmla="*/ 2147483647 w 332"/>
                <a:gd name="T15" fmla="*/ 2147483647 h 298"/>
                <a:gd name="T16" fmla="*/ 2147483647 w 332"/>
                <a:gd name="T17" fmla="*/ 2147483647 h 298"/>
                <a:gd name="T18" fmla="*/ 2147483647 w 332"/>
                <a:gd name="T19" fmla="*/ 2147483647 h 298"/>
                <a:gd name="T20" fmla="*/ 2147483647 w 332"/>
                <a:gd name="T21" fmla="*/ 2147483647 h 298"/>
                <a:gd name="T22" fmla="*/ 2147483647 w 332"/>
                <a:gd name="T23" fmla="*/ 2147483647 h 298"/>
                <a:gd name="T24" fmla="*/ 2147483647 w 332"/>
                <a:gd name="T25" fmla="*/ 2147483647 h 298"/>
                <a:gd name="T26" fmla="*/ 2147483647 w 332"/>
                <a:gd name="T27" fmla="*/ 2147483647 h 298"/>
                <a:gd name="T28" fmla="*/ 2147483647 w 332"/>
                <a:gd name="T29" fmla="*/ 2147483647 h 298"/>
                <a:gd name="T30" fmla="*/ 2147483647 w 332"/>
                <a:gd name="T31" fmla="*/ 2147483647 h 298"/>
                <a:gd name="T32" fmla="*/ 2147483647 w 332"/>
                <a:gd name="T33" fmla="*/ 2147483647 h 298"/>
                <a:gd name="T34" fmla="*/ 2147483647 w 332"/>
                <a:gd name="T35" fmla="*/ 2147483647 h 298"/>
                <a:gd name="T36" fmla="*/ 2147483647 w 332"/>
                <a:gd name="T37" fmla="*/ 2147483647 h 298"/>
                <a:gd name="T38" fmla="*/ 2147483647 w 332"/>
                <a:gd name="T39" fmla="*/ 2147483647 h 298"/>
                <a:gd name="T40" fmla="*/ 2147483647 w 332"/>
                <a:gd name="T41" fmla="*/ 2147483647 h 298"/>
                <a:gd name="T42" fmla="*/ 2147483647 w 332"/>
                <a:gd name="T43" fmla="*/ 2147483647 h 298"/>
                <a:gd name="T44" fmla="*/ 2147483647 w 332"/>
                <a:gd name="T45" fmla="*/ 2147483647 h 298"/>
                <a:gd name="T46" fmla="*/ 2147483647 w 332"/>
                <a:gd name="T47" fmla="*/ 2147483647 h 298"/>
                <a:gd name="T48" fmla="*/ 2147483647 w 332"/>
                <a:gd name="T49" fmla="*/ 2147483647 h 298"/>
                <a:gd name="T50" fmla="*/ 2147483647 w 332"/>
                <a:gd name="T51" fmla="*/ 2147483647 h 298"/>
                <a:gd name="T52" fmla="*/ 2147483647 w 332"/>
                <a:gd name="T53" fmla="*/ 2147483647 h 298"/>
                <a:gd name="T54" fmla="*/ 2147483647 w 332"/>
                <a:gd name="T55" fmla="*/ 2147483647 h 298"/>
                <a:gd name="T56" fmla="*/ 2147483647 w 332"/>
                <a:gd name="T57" fmla="*/ 2147483647 h 298"/>
                <a:gd name="T58" fmla="*/ 2147483647 w 332"/>
                <a:gd name="T59" fmla="*/ 2147483647 h 298"/>
                <a:gd name="T60" fmla="*/ 2147483647 w 332"/>
                <a:gd name="T61" fmla="*/ 2147483647 h 298"/>
                <a:gd name="T62" fmla="*/ 2147483647 w 332"/>
                <a:gd name="T63" fmla="*/ 0 h 298"/>
                <a:gd name="T64" fmla="*/ 2147483647 w 332"/>
                <a:gd name="T65" fmla="*/ 2147483647 h 298"/>
                <a:gd name="T66" fmla="*/ 2147483647 w 332"/>
                <a:gd name="T67" fmla="*/ 2147483647 h 298"/>
                <a:gd name="T68" fmla="*/ 2147483647 w 332"/>
                <a:gd name="T69" fmla="*/ 2147483647 h 298"/>
                <a:gd name="T70" fmla="*/ 2147483647 w 332"/>
                <a:gd name="T71" fmla="*/ 2147483647 h 298"/>
                <a:gd name="T72" fmla="*/ 2147483647 w 332"/>
                <a:gd name="T73" fmla="*/ 2147483647 h 298"/>
                <a:gd name="T74" fmla="*/ 2147483647 w 332"/>
                <a:gd name="T75" fmla="*/ 2147483647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2"/>
                <a:gd name="T115" fmla="*/ 0 h 298"/>
                <a:gd name="T116" fmla="*/ 332 w 332"/>
                <a:gd name="T117" fmla="*/ 298 h 2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2" name="Freeform 207"/>
            <p:cNvSpPr/>
            <p:nvPr/>
          </p:nvSpPr>
          <p:spPr bwMode="auto">
            <a:xfrm>
              <a:off x="5351596" y="3533563"/>
              <a:ext cx="29981" cy="18584"/>
            </a:xfrm>
            <a:custGeom>
              <a:avLst/>
              <a:gdLst>
                <a:gd name="T0" fmla="*/ 2147483647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2147483647 w 20"/>
                <a:gd name="T11" fmla="*/ 0 h 12"/>
                <a:gd name="T12" fmla="*/ 2147483647 w 20"/>
                <a:gd name="T13" fmla="*/ 2147483647 h 12"/>
                <a:gd name="T14" fmla="*/ 2147483647 w 20"/>
                <a:gd name="T15" fmla="*/ 2147483647 h 12"/>
                <a:gd name="T16" fmla="*/ 2147483647 w 20"/>
                <a:gd name="T17" fmla="*/ 0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3" name="Freeform 208"/>
            <p:cNvSpPr/>
            <p:nvPr/>
          </p:nvSpPr>
          <p:spPr bwMode="auto">
            <a:xfrm>
              <a:off x="5191314" y="3354358"/>
              <a:ext cx="47278" cy="37169"/>
            </a:xfrm>
            <a:custGeom>
              <a:avLst/>
              <a:gdLst>
                <a:gd name="T0" fmla="*/ 2147483647 w 32"/>
                <a:gd name="T1" fmla="*/ 0 h 24"/>
                <a:gd name="T2" fmla="*/ 2147483647 w 32"/>
                <a:gd name="T3" fmla="*/ 2147483647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2147483647 w 32"/>
                <a:gd name="T19" fmla="*/ 2147483647 h 24"/>
                <a:gd name="T20" fmla="*/ 2147483647 w 32"/>
                <a:gd name="T21" fmla="*/ 2147483647 h 24"/>
                <a:gd name="T22" fmla="*/ 2147483647 w 32"/>
                <a:gd name="T23" fmla="*/ 2147483647 h 24"/>
                <a:gd name="T24" fmla="*/ 2147483647 w 32"/>
                <a:gd name="T25" fmla="*/ 2147483647 h 24"/>
                <a:gd name="T26" fmla="*/ 2147483647 w 32"/>
                <a:gd name="T27" fmla="*/ 0 h 24"/>
                <a:gd name="T28" fmla="*/ 2147483647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24"/>
                <a:gd name="T47" fmla="*/ 32 w 32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4" name="Freeform 209"/>
            <p:cNvSpPr/>
            <p:nvPr/>
          </p:nvSpPr>
          <p:spPr bwMode="auto">
            <a:xfrm>
              <a:off x="5393108" y="3611882"/>
              <a:ext cx="32287" cy="100886"/>
            </a:xfrm>
            <a:custGeom>
              <a:avLst/>
              <a:gdLst>
                <a:gd name="T0" fmla="*/ 2147483647 w 22"/>
                <a:gd name="T1" fmla="*/ 0 h 64"/>
                <a:gd name="T2" fmla="*/ 2147483647 w 22"/>
                <a:gd name="T3" fmla="*/ 0 h 64"/>
                <a:gd name="T4" fmla="*/ 2147483647 w 22"/>
                <a:gd name="T5" fmla="*/ 2147483647 h 64"/>
                <a:gd name="T6" fmla="*/ 2147483647 w 22"/>
                <a:gd name="T7" fmla="*/ 2147483647 h 64"/>
                <a:gd name="T8" fmla="*/ 2147483647 w 22"/>
                <a:gd name="T9" fmla="*/ 2147483647 h 64"/>
                <a:gd name="T10" fmla="*/ 2147483647 w 22"/>
                <a:gd name="T11" fmla="*/ 2147483647 h 64"/>
                <a:gd name="T12" fmla="*/ 2147483647 w 22"/>
                <a:gd name="T13" fmla="*/ 2147483647 h 64"/>
                <a:gd name="T14" fmla="*/ 2147483647 w 22"/>
                <a:gd name="T15" fmla="*/ 2147483647 h 64"/>
                <a:gd name="T16" fmla="*/ 2147483647 w 22"/>
                <a:gd name="T17" fmla="*/ 2147483647 h 64"/>
                <a:gd name="T18" fmla="*/ 2147483647 w 22"/>
                <a:gd name="T19" fmla="*/ 2147483647 h 64"/>
                <a:gd name="T20" fmla="*/ 0 w 22"/>
                <a:gd name="T21" fmla="*/ 2147483647 h 64"/>
                <a:gd name="T22" fmla="*/ 2147483647 w 22"/>
                <a:gd name="T23" fmla="*/ 2147483647 h 64"/>
                <a:gd name="T24" fmla="*/ 2147483647 w 22"/>
                <a:gd name="T25" fmla="*/ 2147483647 h 64"/>
                <a:gd name="T26" fmla="*/ 2147483647 w 22"/>
                <a:gd name="T27" fmla="*/ 2147483647 h 64"/>
                <a:gd name="T28" fmla="*/ 2147483647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4"/>
                <a:gd name="T47" fmla="*/ 22 w 22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5" name="Freeform 210"/>
            <p:cNvSpPr/>
            <p:nvPr/>
          </p:nvSpPr>
          <p:spPr bwMode="auto">
            <a:xfrm>
              <a:off x="5421936" y="3491085"/>
              <a:ext cx="138373" cy="140709"/>
            </a:xfrm>
            <a:custGeom>
              <a:avLst/>
              <a:gdLst>
                <a:gd name="T0" fmla="*/ 0 w 94"/>
                <a:gd name="T1" fmla="*/ 2147483647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2147483647 w 94"/>
                <a:gd name="T19" fmla="*/ 2147483647 h 88"/>
                <a:gd name="T20" fmla="*/ 2147483647 w 94"/>
                <a:gd name="T21" fmla="*/ 2147483647 h 88"/>
                <a:gd name="T22" fmla="*/ 2147483647 w 94"/>
                <a:gd name="T23" fmla="*/ 2147483647 h 88"/>
                <a:gd name="T24" fmla="*/ 2147483647 w 94"/>
                <a:gd name="T25" fmla="*/ 2147483647 h 88"/>
                <a:gd name="T26" fmla="*/ 2147483647 w 94"/>
                <a:gd name="T27" fmla="*/ 2147483647 h 88"/>
                <a:gd name="T28" fmla="*/ 2147483647 w 94"/>
                <a:gd name="T29" fmla="*/ 2147483647 h 88"/>
                <a:gd name="T30" fmla="*/ 2147483647 w 94"/>
                <a:gd name="T31" fmla="*/ 2147483647 h 88"/>
                <a:gd name="T32" fmla="*/ 2147483647 w 94"/>
                <a:gd name="T33" fmla="*/ 0 h 88"/>
                <a:gd name="T34" fmla="*/ 2147483647 w 94"/>
                <a:gd name="T35" fmla="*/ 2147483647 h 88"/>
                <a:gd name="T36" fmla="*/ 2147483647 w 94"/>
                <a:gd name="T37" fmla="*/ 2147483647 h 88"/>
                <a:gd name="T38" fmla="*/ 2147483647 w 94"/>
                <a:gd name="T39" fmla="*/ 2147483647 h 88"/>
                <a:gd name="T40" fmla="*/ 2147483647 w 94"/>
                <a:gd name="T41" fmla="*/ 2147483647 h 88"/>
                <a:gd name="T42" fmla="*/ 2147483647 w 94"/>
                <a:gd name="T43" fmla="*/ 2147483647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147483647 h 88"/>
                <a:gd name="T50" fmla="*/ 2147483647 w 94"/>
                <a:gd name="T51" fmla="*/ 2147483647 h 88"/>
                <a:gd name="T52" fmla="*/ 2147483647 w 94"/>
                <a:gd name="T53" fmla="*/ 2147483647 h 88"/>
                <a:gd name="T54" fmla="*/ 2147483647 w 94"/>
                <a:gd name="T55" fmla="*/ 2147483647 h 88"/>
                <a:gd name="T56" fmla="*/ 2147483647 w 94"/>
                <a:gd name="T57" fmla="*/ 2147483647 h 88"/>
                <a:gd name="T58" fmla="*/ 2147483647 w 94"/>
                <a:gd name="T59" fmla="*/ 2147483647 h 88"/>
                <a:gd name="T60" fmla="*/ 2147483647 w 94"/>
                <a:gd name="T61" fmla="*/ 2147483647 h 88"/>
                <a:gd name="T62" fmla="*/ 2147483647 w 94"/>
                <a:gd name="T63" fmla="*/ 2147483647 h 88"/>
                <a:gd name="T64" fmla="*/ 2147483647 w 94"/>
                <a:gd name="T65" fmla="*/ 2147483647 h 88"/>
                <a:gd name="T66" fmla="*/ 2147483647 w 94"/>
                <a:gd name="T67" fmla="*/ 2147483647 h 88"/>
                <a:gd name="T68" fmla="*/ 2147483647 w 94"/>
                <a:gd name="T69" fmla="*/ 2147483647 h 88"/>
                <a:gd name="T70" fmla="*/ 2147483647 w 94"/>
                <a:gd name="T71" fmla="*/ 2147483647 h 88"/>
                <a:gd name="T72" fmla="*/ 2147483647 w 94"/>
                <a:gd name="T73" fmla="*/ 2147483647 h 88"/>
                <a:gd name="T74" fmla="*/ 2147483647 w 94"/>
                <a:gd name="T75" fmla="*/ 2147483647 h 88"/>
                <a:gd name="T76" fmla="*/ 2147483647 w 94"/>
                <a:gd name="T77" fmla="*/ 2147483647 h 88"/>
                <a:gd name="T78" fmla="*/ 2147483647 w 94"/>
                <a:gd name="T79" fmla="*/ 2147483647 h 88"/>
                <a:gd name="T80" fmla="*/ 2147483647 w 94"/>
                <a:gd name="T81" fmla="*/ 2147483647 h 88"/>
                <a:gd name="T82" fmla="*/ 2147483647 w 94"/>
                <a:gd name="T83" fmla="*/ 2147483647 h 88"/>
                <a:gd name="T84" fmla="*/ 2147483647 w 94"/>
                <a:gd name="T85" fmla="*/ 2147483647 h 88"/>
                <a:gd name="T86" fmla="*/ 2147483647 w 94"/>
                <a:gd name="T87" fmla="*/ 2147483647 h 88"/>
                <a:gd name="T88" fmla="*/ 0 w 94"/>
                <a:gd name="T89" fmla="*/ 2147483647 h 88"/>
                <a:gd name="T90" fmla="*/ 0 w 94"/>
                <a:gd name="T91" fmla="*/ 2147483647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"/>
                <a:gd name="T139" fmla="*/ 0 h 88"/>
                <a:gd name="T140" fmla="*/ 94 w 9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6" name="Freeform 211"/>
            <p:cNvSpPr/>
            <p:nvPr/>
          </p:nvSpPr>
          <p:spPr bwMode="auto">
            <a:xfrm>
              <a:off x="5495735" y="3489757"/>
              <a:ext cx="224857" cy="234958"/>
            </a:xfrm>
            <a:custGeom>
              <a:avLst/>
              <a:gdLst>
                <a:gd name="T0" fmla="*/ 2147483647 w 154"/>
                <a:gd name="T1" fmla="*/ 2147483647 h 150"/>
                <a:gd name="T2" fmla="*/ 2147483647 w 154"/>
                <a:gd name="T3" fmla="*/ 2147483647 h 150"/>
                <a:gd name="T4" fmla="*/ 2147483647 w 154"/>
                <a:gd name="T5" fmla="*/ 0 h 150"/>
                <a:gd name="T6" fmla="*/ 2147483647 w 154"/>
                <a:gd name="T7" fmla="*/ 2147483647 h 150"/>
                <a:gd name="T8" fmla="*/ 2147483647 w 154"/>
                <a:gd name="T9" fmla="*/ 2147483647 h 150"/>
                <a:gd name="T10" fmla="*/ 2147483647 w 154"/>
                <a:gd name="T11" fmla="*/ 2147483647 h 150"/>
                <a:gd name="T12" fmla="*/ 2147483647 w 154"/>
                <a:gd name="T13" fmla="*/ 2147483647 h 150"/>
                <a:gd name="T14" fmla="*/ 2147483647 w 154"/>
                <a:gd name="T15" fmla="*/ 2147483647 h 150"/>
                <a:gd name="T16" fmla="*/ 2147483647 w 154"/>
                <a:gd name="T17" fmla="*/ 2147483647 h 150"/>
                <a:gd name="T18" fmla="*/ 2147483647 w 154"/>
                <a:gd name="T19" fmla="*/ 2147483647 h 150"/>
                <a:gd name="T20" fmla="*/ 2147483647 w 154"/>
                <a:gd name="T21" fmla="*/ 2147483647 h 150"/>
                <a:gd name="T22" fmla="*/ 2147483647 w 154"/>
                <a:gd name="T23" fmla="*/ 2147483647 h 150"/>
                <a:gd name="T24" fmla="*/ 2147483647 w 154"/>
                <a:gd name="T25" fmla="*/ 2147483647 h 150"/>
                <a:gd name="T26" fmla="*/ 2147483647 w 154"/>
                <a:gd name="T27" fmla="*/ 2147483647 h 150"/>
                <a:gd name="T28" fmla="*/ 2147483647 w 154"/>
                <a:gd name="T29" fmla="*/ 2147483647 h 150"/>
                <a:gd name="T30" fmla="*/ 2147483647 w 154"/>
                <a:gd name="T31" fmla="*/ 2147483647 h 150"/>
                <a:gd name="T32" fmla="*/ 2147483647 w 154"/>
                <a:gd name="T33" fmla="*/ 2147483647 h 150"/>
                <a:gd name="T34" fmla="*/ 2147483647 w 154"/>
                <a:gd name="T35" fmla="*/ 2147483647 h 150"/>
                <a:gd name="T36" fmla="*/ 2147483647 w 154"/>
                <a:gd name="T37" fmla="*/ 2147483647 h 150"/>
                <a:gd name="T38" fmla="*/ 2147483647 w 154"/>
                <a:gd name="T39" fmla="*/ 2147483647 h 150"/>
                <a:gd name="T40" fmla="*/ 2147483647 w 154"/>
                <a:gd name="T41" fmla="*/ 2147483647 h 150"/>
                <a:gd name="T42" fmla="*/ 2147483647 w 154"/>
                <a:gd name="T43" fmla="*/ 2147483647 h 150"/>
                <a:gd name="T44" fmla="*/ 2147483647 w 154"/>
                <a:gd name="T45" fmla="*/ 2147483647 h 150"/>
                <a:gd name="T46" fmla="*/ 2147483647 w 154"/>
                <a:gd name="T47" fmla="*/ 2147483647 h 150"/>
                <a:gd name="T48" fmla="*/ 2147483647 w 154"/>
                <a:gd name="T49" fmla="*/ 2147483647 h 150"/>
                <a:gd name="T50" fmla="*/ 2147483647 w 154"/>
                <a:gd name="T51" fmla="*/ 2147483647 h 150"/>
                <a:gd name="T52" fmla="*/ 2147483647 w 154"/>
                <a:gd name="T53" fmla="*/ 2147483647 h 150"/>
                <a:gd name="T54" fmla="*/ 2147483647 w 154"/>
                <a:gd name="T55" fmla="*/ 2147483647 h 150"/>
                <a:gd name="T56" fmla="*/ 2147483647 w 154"/>
                <a:gd name="T57" fmla="*/ 2147483647 h 150"/>
                <a:gd name="T58" fmla="*/ 2147483647 w 154"/>
                <a:gd name="T59" fmla="*/ 2147483647 h 150"/>
                <a:gd name="T60" fmla="*/ 2147483647 w 154"/>
                <a:gd name="T61" fmla="*/ 2147483647 h 150"/>
                <a:gd name="T62" fmla="*/ 2147483647 w 154"/>
                <a:gd name="T63" fmla="*/ 2147483647 h 150"/>
                <a:gd name="T64" fmla="*/ 2147483647 w 154"/>
                <a:gd name="T65" fmla="*/ 2147483647 h 150"/>
                <a:gd name="T66" fmla="*/ 2147483647 w 154"/>
                <a:gd name="T67" fmla="*/ 2147483647 h 150"/>
                <a:gd name="T68" fmla="*/ 2147483647 w 154"/>
                <a:gd name="T69" fmla="*/ 2147483647 h 150"/>
                <a:gd name="T70" fmla="*/ 2147483647 w 154"/>
                <a:gd name="T71" fmla="*/ 2147483647 h 150"/>
                <a:gd name="T72" fmla="*/ 2147483647 w 154"/>
                <a:gd name="T73" fmla="*/ 2147483647 h 150"/>
                <a:gd name="T74" fmla="*/ 2147483647 w 154"/>
                <a:gd name="T75" fmla="*/ 2147483647 h 150"/>
                <a:gd name="T76" fmla="*/ 2147483647 w 154"/>
                <a:gd name="T77" fmla="*/ 2147483647 h 150"/>
                <a:gd name="T78" fmla="*/ 2147483647 w 154"/>
                <a:gd name="T79" fmla="*/ 2147483647 h 150"/>
                <a:gd name="T80" fmla="*/ 0 w 154"/>
                <a:gd name="T81" fmla="*/ 2147483647 h 150"/>
                <a:gd name="T82" fmla="*/ 2147483647 w 154"/>
                <a:gd name="T83" fmla="*/ 2147483647 h 150"/>
                <a:gd name="T84" fmla="*/ 2147483647 w 154"/>
                <a:gd name="T85" fmla="*/ 2147483647 h 150"/>
                <a:gd name="T86" fmla="*/ 2147483647 w 154"/>
                <a:gd name="T87" fmla="*/ 2147483647 h 150"/>
                <a:gd name="T88" fmla="*/ 2147483647 w 154"/>
                <a:gd name="T89" fmla="*/ 2147483647 h 150"/>
                <a:gd name="T90" fmla="*/ 2147483647 w 154"/>
                <a:gd name="T91" fmla="*/ 2147483647 h 150"/>
                <a:gd name="T92" fmla="*/ 2147483647 w 154"/>
                <a:gd name="T93" fmla="*/ 2147483647 h 150"/>
                <a:gd name="T94" fmla="*/ 2147483647 w 154"/>
                <a:gd name="T95" fmla="*/ 2147483647 h 150"/>
                <a:gd name="T96" fmla="*/ 2147483647 w 154"/>
                <a:gd name="T97" fmla="*/ 2147483647 h 150"/>
                <a:gd name="T98" fmla="*/ 2147483647 w 154"/>
                <a:gd name="T99" fmla="*/ 2147483647 h 150"/>
                <a:gd name="T100" fmla="*/ 2147483647 w 154"/>
                <a:gd name="T101" fmla="*/ 2147483647 h 150"/>
                <a:gd name="T102" fmla="*/ 2147483647 w 154"/>
                <a:gd name="T103" fmla="*/ 2147483647 h 150"/>
                <a:gd name="T104" fmla="*/ 2147483647 w 154"/>
                <a:gd name="T105" fmla="*/ 2147483647 h 150"/>
                <a:gd name="T106" fmla="*/ 2147483647 w 154"/>
                <a:gd name="T107" fmla="*/ 2147483647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4"/>
                <a:gd name="T163" fmla="*/ 0 h 150"/>
                <a:gd name="T164" fmla="*/ 154 w 154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7" name="Freeform 212"/>
            <p:cNvSpPr/>
            <p:nvPr/>
          </p:nvSpPr>
          <p:spPr bwMode="auto">
            <a:xfrm>
              <a:off x="5191314" y="3346394"/>
              <a:ext cx="407047" cy="183187"/>
            </a:xfrm>
            <a:custGeom>
              <a:avLst/>
              <a:gdLst>
                <a:gd name="T0" fmla="*/ 2147483647 w 278"/>
                <a:gd name="T1" fmla="*/ 2147483647 h 116"/>
                <a:gd name="T2" fmla="*/ 2147483647 w 278"/>
                <a:gd name="T3" fmla="*/ 2147483647 h 116"/>
                <a:gd name="T4" fmla="*/ 2147483647 w 278"/>
                <a:gd name="T5" fmla="*/ 2147483647 h 116"/>
                <a:gd name="T6" fmla="*/ 2147483647 w 278"/>
                <a:gd name="T7" fmla="*/ 2147483647 h 116"/>
                <a:gd name="T8" fmla="*/ 2147483647 w 278"/>
                <a:gd name="T9" fmla="*/ 2147483647 h 116"/>
                <a:gd name="T10" fmla="*/ 2147483647 w 278"/>
                <a:gd name="T11" fmla="*/ 2147483647 h 116"/>
                <a:gd name="T12" fmla="*/ 2147483647 w 278"/>
                <a:gd name="T13" fmla="*/ 2147483647 h 116"/>
                <a:gd name="T14" fmla="*/ 2147483647 w 278"/>
                <a:gd name="T15" fmla="*/ 2147483647 h 116"/>
                <a:gd name="T16" fmla="*/ 2147483647 w 278"/>
                <a:gd name="T17" fmla="*/ 2147483647 h 116"/>
                <a:gd name="T18" fmla="*/ 2147483647 w 278"/>
                <a:gd name="T19" fmla="*/ 2147483647 h 116"/>
                <a:gd name="T20" fmla="*/ 2147483647 w 278"/>
                <a:gd name="T21" fmla="*/ 2147483647 h 116"/>
                <a:gd name="T22" fmla="*/ 2147483647 w 278"/>
                <a:gd name="T23" fmla="*/ 2147483647 h 116"/>
                <a:gd name="T24" fmla="*/ 2147483647 w 278"/>
                <a:gd name="T25" fmla="*/ 2147483647 h 116"/>
                <a:gd name="T26" fmla="*/ 2147483647 w 278"/>
                <a:gd name="T27" fmla="*/ 2147483647 h 116"/>
                <a:gd name="T28" fmla="*/ 2147483647 w 278"/>
                <a:gd name="T29" fmla="*/ 2147483647 h 116"/>
                <a:gd name="T30" fmla="*/ 2147483647 w 278"/>
                <a:gd name="T31" fmla="*/ 2147483647 h 116"/>
                <a:gd name="T32" fmla="*/ 2147483647 w 278"/>
                <a:gd name="T33" fmla="*/ 2147483647 h 116"/>
                <a:gd name="T34" fmla="*/ 2147483647 w 278"/>
                <a:gd name="T35" fmla="*/ 2147483647 h 116"/>
                <a:gd name="T36" fmla="*/ 2147483647 w 278"/>
                <a:gd name="T37" fmla="*/ 2147483647 h 116"/>
                <a:gd name="T38" fmla="*/ 2147483647 w 278"/>
                <a:gd name="T39" fmla="*/ 2147483647 h 116"/>
                <a:gd name="T40" fmla="*/ 2147483647 w 278"/>
                <a:gd name="T41" fmla="*/ 2147483647 h 116"/>
                <a:gd name="T42" fmla="*/ 2147483647 w 278"/>
                <a:gd name="T43" fmla="*/ 2147483647 h 116"/>
                <a:gd name="T44" fmla="*/ 2147483647 w 278"/>
                <a:gd name="T45" fmla="*/ 0 h 116"/>
                <a:gd name="T46" fmla="*/ 2147483647 w 278"/>
                <a:gd name="T47" fmla="*/ 2147483647 h 116"/>
                <a:gd name="T48" fmla="*/ 2147483647 w 278"/>
                <a:gd name="T49" fmla="*/ 2147483647 h 116"/>
                <a:gd name="T50" fmla="*/ 2147483647 w 278"/>
                <a:gd name="T51" fmla="*/ 2147483647 h 116"/>
                <a:gd name="T52" fmla="*/ 2147483647 w 278"/>
                <a:gd name="T53" fmla="*/ 2147483647 h 116"/>
                <a:gd name="T54" fmla="*/ 2147483647 w 278"/>
                <a:gd name="T55" fmla="*/ 2147483647 h 116"/>
                <a:gd name="T56" fmla="*/ 2147483647 w 278"/>
                <a:gd name="T57" fmla="*/ 2147483647 h 116"/>
                <a:gd name="T58" fmla="*/ 2147483647 w 278"/>
                <a:gd name="T59" fmla="*/ 2147483647 h 116"/>
                <a:gd name="T60" fmla="*/ 2147483647 w 278"/>
                <a:gd name="T61" fmla="*/ 2147483647 h 116"/>
                <a:gd name="T62" fmla="*/ 0 w 278"/>
                <a:gd name="T63" fmla="*/ 2147483647 h 116"/>
                <a:gd name="T64" fmla="*/ 2147483647 w 278"/>
                <a:gd name="T65" fmla="*/ 2147483647 h 116"/>
                <a:gd name="T66" fmla="*/ 2147483647 w 278"/>
                <a:gd name="T67" fmla="*/ 2147483647 h 116"/>
                <a:gd name="T68" fmla="*/ 2147483647 w 278"/>
                <a:gd name="T69" fmla="*/ 2147483647 h 116"/>
                <a:gd name="T70" fmla="*/ 2147483647 w 278"/>
                <a:gd name="T71" fmla="*/ 2147483647 h 116"/>
                <a:gd name="T72" fmla="*/ 2147483647 w 278"/>
                <a:gd name="T73" fmla="*/ 2147483647 h 116"/>
                <a:gd name="T74" fmla="*/ 2147483647 w 278"/>
                <a:gd name="T75" fmla="*/ 2147483647 h 116"/>
                <a:gd name="T76" fmla="*/ 2147483647 w 278"/>
                <a:gd name="T77" fmla="*/ 2147483647 h 116"/>
                <a:gd name="T78" fmla="*/ 2147483647 w 278"/>
                <a:gd name="T79" fmla="*/ 2147483647 h 116"/>
                <a:gd name="T80" fmla="*/ 2147483647 w 278"/>
                <a:gd name="T81" fmla="*/ 2147483647 h 116"/>
                <a:gd name="T82" fmla="*/ 2147483647 w 278"/>
                <a:gd name="T83" fmla="*/ 2147483647 h 116"/>
                <a:gd name="T84" fmla="*/ 2147483647 w 278"/>
                <a:gd name="T85" fmla="*/ 2147483647 h 116"/>
                <a:gd name="T86" fmla="*/ 2147483647 w 278"/>
                <a:gd name="T87" fmla="*/ 2147483647 h 116"/>
                <a:gd name="T88" fmla="*/ 2147483647 w 278"/>
                <a:gd name="T89" fmla="*/ 2147483647 h 116"/>
                <a:gd name="T90" fmla="*/ 2147483647 w 278"/>
                <a:gd name="T91" fmla="*/ 2147483647 h 116"/>
                <a:gd name="T92" fmla="*/ 2147483647 w 278"/>
                <a:gd name="T93" fmla="*/ 2147483647 h 116"/>
                <a:gd name="T94" fmla="*/ 2147483647 w 278"/>
                <a:gd name="T95" fmla="*/ 2147483647 h 116"/>
                <a:gd name="T96" fmla="*/ 2147483647 w 278"/>
                <a:gd name="T97" fmla="*/ 2147483647 h 116"/>
                <a:gd name="T98" fmla="*/ 2147483647 w 278"/>
                <a:gd name="T99" fmla="*/ 2147483647 h 116"/>
                <a:gd name="T100" fmla="*/ 2147483647 w 278"/>
                <a:gd name="T101" fmla="*/ 2147483647 h 116"/>
                <a:gd name="T102" fmla="*/ 2147483647 w 278"/>
                <a:gd name="T103" fmla="*/ 2147483647 h 116"/>
                <a:gd name="T104" fmla="*/ 2147483647 w 278"/>
                <a:gd name="T105" fmla="*/ 2147483647 h 116"/>
                <a:gd name="T106" fmla="*/ 2147483647 w 278"/>
                <a:gd name="T107" fmla="*/ 2147483647 h 116"/>
                <a:gd name="T108" fmla="*/ 2147483647 w 278"/>
                <a:gd name="T109" fmla="*/ 2147483647 h 116"/>
                <a:gd name="T110" fmla="*/ 2147483647 w 278"/>
                <a:gd name="T111" fmla="*/ 2147483647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8"/>
                <a:gd name="T169" fmla="*/ 0 h 116"/>
                <a:gd name="T170" fmla="*/ 278 w 278"/>
                <a:gd name="T171" fmla="*/ 116 h 1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8" name="Freeform 213"/>
            <p:cNvSpPr/>
            <p:nvPr/>
          </p:nvSpPr>
          <p:spPr bwMode="auto">
            <a:xfrm>
              <a:off x="5788625" y="3809671"/>
              <a:ext cx="21909" cy="37169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2147483647 w 16"/>
                <a:gd name="T9" fmla="*/ 0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0 w 16"/>
                <a:gd name="T25" fmla="*/ 2147483647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4"/>
                <a:gd name="T41" fmla="*/ 16 w 16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89" name="Freeform 214"/>
            <p:cNvSpPr/>
            <p:nvPr/>
          </p:nvSpPr>
          <p:spPr bwMode="auto">
            <a:xfrm>
              <a:off x="5828984" y="3836220"/>
              <a:ext cx="175272" cy="237612"/>
            </a:xfrm>
            <a:custGeom>
              <a:avLst/>
              <a:gdLst>
                <a:gd name="T0" fmla="*/ 2147483647 w 120"/>
                <a:gd name="T1" fmla="*/ 2147483647 h 150"/>
                <a:gd name="T2" fmla="*/ 2147483647 w 120"/>
                <a:gd name="T3" fmla="*/ 2147483647 h 150"/>
                <a:gd name="T4" fmla="*/ 2147483647 w 120"/>
                <a:gd name="T5" fmla="*/ 2147483647 h 150"/>
                <a:gd name="T6" fmla="*/ 2147483647 w 120"/>
                <a:gd name="T7" fmla="*/ 2147483647 h 150"/>
                <a:gd name="T8" fmla="*/ 2147483647 w 120"/>
                <a:gd name="T9" fmla="*/ 2147483647 h 150"/>
                <a:gd name="T10" fmla="*/ 2147483647 w 120"/>
                <a:gd name="T11" fmla="*/ 2147483647 h 150"/>
                <a:gd name="T12" fmla="*/ 2147483647 w 120"/>
                <a:gd name="T13" fmla="*/ 2147483647 h 150"/>
                <a:gd name="T14" fmla="*/ 2147483647 w 120"/>
                <a:gd name="T15" fmla="*/ 2147483647 h 150"/>
                <a:gd name="T16" fmla="*/ 2147483647 w 120"/>
                <a:gd name="T17" fmla="*/ 2147483647 h 150"/>
                <a:gd name="T18" fmla="*/ 2147483647 w 120"/>
                <a:gd name="T19" fmla="*/ 2147483647 h 150"/>
                <a:gd name="T20" fmla="*/ 2147483647 w 120"/>
                <a:gd name="T21" fmla="*/ 2147483647 h 150"/>
                <a:gd name="T22" fmla="*/ 2147483647 w 120"/>
                <a:gd name="T23" fmla="*/ 2147483647 h 150"/>
                <a:gd name="T24" fmla="*/ 2147483647 w 120"/>
                <a:gd name="T25" fmla="*/ 2147483647 h 150"/>
                <a:gd name="T26" fmla="*/ 2147483647 w 120"/>
                <a:gd name="T27" fmla="*/ 2147483647 h 150"/>
                <a:gd name="T28" fmla="*/ 2147483647 w 120"/>
                <a:gd name="T29" fmla="*/ 2147483647 h 150"/>
                <a:gd name="T30" fmla="*/ 2147483647 w 120"/>
                <a:gd name="T31" fmla="*/ 2147483647 h 150"/>
                <a:gd name="T32" fmla="*/ 2147483647 w 120"/>
                <a:gd name="T33" fmla="*/ 2147483647 h 150"/>
                <a:gd name="T34" fmla="*/ 2147483647 w 120"/>
                <a:gd name="T35" fmla="*/ 2147483647 h 150"/>
                <a:gd name="T36" fmla="*/ 2147483647 w 120"/>
                <a:gd name="T37" fmla="*/ 2147483647 h 150"/>
                <a:gd name="T38" fmla="*/ 2147483647 w 120"/>
                <a:gd name="T39" fmla="*/ 2147483647 h 150"/>
                <a:gd name="T40" fmla="*/ 2147483647 w 120"/>
                <a:gd name="T41" fmla="*/ 2147483647 h 150"/>
                <a:gd name="T42" fmla="*/ 2147483647 w 120"/>
                <a:gd name="T43" fmla="*/ 2147483647 h 150"/>
                <a:gd name="T44" fmla="*/ 2147483647 w 120"/>
                <a:gd name="T45" fmla="*/ 2147483647 h 150"/>
                <a:gd name="T46" fmla="*/ 2147483647 w 120"/>
                <a:gd name="T47" fmla="*/ 2147483647 h 150"/>
                <a:gd name="T48" fmla="*/ 2147483647 w 120"/>
                <a:gd name="T49" fmla="*/ 2147483647 h 150"/>
                <a:gd name="T50" fmla="*/ 2147483647 w 120"/>
                <a:gd name="T51" fmla="*/ 2147483647 h 150"/>
                <a:gd name="T52" fmla="*/ 2147483647 w 120"/>
                <a:gd name="T53" fmla="*/ 2147483647 h 150"/>
                <a:gd name="T54" fmla="*/ 2147483647 w 120"/>
                <a:gd name="T55" fmla="*/ 2147483647 h 150"/>
                <a:gd name="T56" fmla="*/ 2147483647 w 120"/>
                <a:gd name="T57" fmla="*/ 2147483647 h 150"/>
                <a:gd name="T58" fmla="*/ 2147483647 w 120"/>
                <a:gd name="T59" fmla="*/ 2147483647 h 150"/>
                <a:gd name="T60" fmla="*/ 2147483647 w 120"/>
                <a:gd name="T61" fmla="*/ 2147483647 h 150"/>
                <a:gd name="T62" fmla="*/ 2147483647 w 120"/>
                <a:gd name="T63" fmla="*/ 2147483647 h 150"/>
                <a:gd name="T64" fmla="*/ 2147483647 w 120"/>
                <a:gd name="T65" fmla="*/ 2147483647 h 150"/>
                <a:gd name="T66" fmla="*/ 0 w 120"/>
                <a:gd name="T67" fmla="*/ 2147483647 h 150"/>
                <a:gd name="T68" fmla="*/ 0 w 120"/>
                <a:gd name="T69" fmla="*/ 2147483647 h 150"/>
                <a:gd name="T70" fmla="*/ 2147483647 w 120"/>
                <a:gd name="T71" fmla="*/ 2147483647 h 150"/>
                <a:gd name="T72" fmla="*/ 2147483647 w 120"/>
                <a:gd name="T73" fmla="*/ 2147483647 h 150"/>
                <a:gd name="T74" fmla="*/ 2147483647 w 120"/>
                <a:gd name="T75" fmla="*/ 2147483647 h 150"/>
                <a:gd name="T76" fmla="*/ 2147483647 w 120"/>
                <a:gd name="T77" fmla="*/ 0 h 150"/>
                <a:gd name="T78" fmla="*/ 2147483647 w 120"/>
                <a:gd name="T79" fmla="*/ 2147483647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"/>
                <a:gd name="T121" fmla="*/ 0 h 150"/>
                <a:gd name="T122" fmla="*/ 120 w 120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0" name="Freeform 215"/>
            <p:cNvSpPr/>
            <p:nvPr/>
          </p:nvSpPr>
          <p:spPr bwMode="auto">
            <a:xfrm>
              <a:off x="5905089" y="3799051"/>
              <a:ext cx="13837" cy="27876"/>
            </a:xfrm>
            <a:custGeom>
              <a:avLst/>
              <a:gdLst>
                <a:gd name="T0" fmla="*/ 0 w 10"/>
                <a:gd name="T1" fmla="*/ 2147483647 h 18"/>
                <a:gd name="T2" fmla="*/ 2147483647 w 10"/>
                <a:gd name="T3" fmla="*/ 0 h 18"/>
                <a:gd name="T4" fmla="*/ 2147483647 w 10"/>
                <a:gd name="T5" fmla="*/ 2147483647 h 18"/>
                <a:gd name="T6" fmla="*/ 2147483647 w 10"/>
                <a:gd name="T7" fmla="*/ 2147483647 h 18"/>
                <a:gd name="T8" fmla="*/ 2147483647 w 10"/>
                <a:gd name="T9" fmla="*/ 2147483647 h 18"/>
                <a:gd name="T10" fmla="*/ 2147483647 w 10"/>
                <a:gd name="T11" fmla="*/ 2147483647 h 18"/>
                <a:gd name="T12" fmla="*/ 2147483647 w 10"/>
                <a:gd name="T13" fmla="*/ 2147483647 h 18"/>
                <a:gd name="T14" fmla="*/ 0 w 10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8"/>
                <a:gd name="T26" fmla="*/ 10 w 1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1" name="Freeform 216"/>
            <p:cNvSpPr/>
            <p:nvPr/>
          </p:nvSpPr>
          <p:spPr bwMode="auto">
            <a:xfrm>
              <a:off x="5794390" y="3812326"/>
              <a:ext cx="130301" cy="76991"/>
            </a:xfrm>
            <a:custGeom>
              <a:avLst/>
              <a:gdLst>
                <a:gd name="T0" fmla="*/ 2147483647 w 90"/>
                <a:gd name="T1" fmla="*/ 2147483647 h 50"/>
                <a:gd name="T2" fmla="*/ 2147483647 w 90"/>
                <a:gd name="T3" fmla="*/ 2147483647 h 50"/>
                <a:gd name="T4" fmla="*/ 2147483647 w 90"/>
                <a:gd name="T5" fmla="*/ 2147483647 h 50"/>
                <a:gd name="T6" fmla="*/ 2147483647 w 90"/>
                <a:gd name="T7" fmla="*/ 2147483647 h 50"/>
                <a:gd name="T8" fmla="*/ 2147483647 w 90"/>
                <a:gd name="T9" fmla="*/ 2147483647 h 50"/>
                <a:gd name="T10" fmla="*/ 2147483647 w 90"/>
                <a:gd name="T11" fmla="*/ 2147483647 h 50"/>
                <a:gd name="T12" fmla="*/ 2147483647 w 90"/>
                <a:gd name="T13" fmla="*/ 0 h 50"/>
                <a:gd name="T14" fmla="*/ 2147483647 w 90"/>
                <a:gd name="T15" fmla="*/ 2147483647 h 50"/>
                <a:gd name="T16" fmla="*/ 2147483647 w 90"/>
                <a:gd name="T17" fmla="*/ 2147483647 h 50"/>
                <a:gd name="T18" fmla="*/ 2147483647 w 90"/>
                <a:gd name="T19" fmla="*/ 2147483647 h 50"/>
                <a:gd name="T20" fmla="*/ 2147483647 w 90"/>
                <a:gd name="T21" fmla="*/ 2147483647 h 50"/>
                <a:gd name="T22" fmla="*/ 2147483647 w 90"/>
                <a:gd name="T23" fmla="*/ 2147483647 h 50"/>
                <a:gd name="T24" fmla="*/ 2147483647 w 90"/>
                <a:gd name="T25" fmla="*/ 2147483647 h 50"/>
                <a:gd name="T26" fmla="*/ 2147483647 w 90"/>
                <a:gd name="T27" fmla="*/ 2147483647 h 50"/>
                <a:gd name="T28" fmla="*/ 2147483647 w 90"/>
                <a:gd name="T29" fmla="*/ 2147483647 h 50"/>
                <a:gd name="T30" fmla="*/ 2147483647 w 90"/>
                <a:gd name="T31" fmla="*/ 2147483647 h 50"/>
                <a:gd name="T32" fmla="*/ 0 w 90"/>
                <a:gd name="T33" fmla="*/ 2147483647 h 50"/>
                <a:gd name="T34" fmla="*/ 2147483647 w 90"/>
                <a:gd name="T35" fmla="*/ 2147483647 h 50"/>
                <a:gd name="T36" fmla="*/ 2147483647 w 90"/>
                <a:gd name="T37" fmla="*/ 2147483647 h 50"/>
                <a:gd name="T38" fmla="*/ 2147483647 w 90"/>
                <a:gd name="T39" fmla="*/ 2147483647 h 50"/>
                <a:gd name="T40" fmla="*/ 2147483647 w 90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50"/>
                <a:gd name="T65" fmla="*/ 90 w 90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2" name="Freeform 217"/>
            <p:cNvSpPr/>
            <p:nvPr/>
          </p:nvSpPr>
          <p:spPr bwMode="auto">
            <a:xfrm>
              <a:off x="5619118" y="4023389"/>
              <a:ext cx="239846" cy="167258"/>
            </a:xfrm>
            <a:custGeom>
              <a:avLst/>
              <a:gdLst>
                <a:gd name="T0" fmla="*/ 2147483647 w 164"/>
                <a:gd name="T1" fmla="*/ 2147483647 h 106"/>
                <a:gd name="T2" fmla="*/ 2147483647 w 164"/>
                <a:gd name="T3" fmla="*/ 2147483647 h 106"/>
                <a:gd name="T4" fmla="*/ 2147483647 w 164"/>
                <a:gd name="T5" fmla="*/ 0 h 106"/>
                <a:gd name="T6" fmla="*/ 2147483647 w 164"/>
                <a:gd name="T7" fmla="*/ 2147483647 h 106"/>
                <a:gd name="T8" fmla="*/ 2147483647 w 164"/>
                <a:gd name="T9" fmla="*/ 2147483647 h 106"/>
                <a:gd name="T10" fmla="*/ 2147483647 w 164"/>
                <a:gd name="T11" fmla="*/ 2147483647 h 106"/>
                <a:gd name="T12" fmla="*/ 2147483647 w 164"/>
                <a:gd name="T13" fmla="*/ 2147483647 h 106"/>
                <a:gd name="T14" fmla="*/ 2147483647 w 164"/>
                <a:gd name="T15" fmla="*/ 2147483647 h 106"/>
                <a:gd name="T16" fmla="*/ 2147483647 w 164"/>
                <a:gd name="T17" fmla="*/ 2147483647 h 106"/>
                <a:gd name="T18" fmla="*/ 2147483647 w 164"/>
                <a:gd name="T19" fmla="*/ 2147483647 h 106"/>
                <a:gd name="T20" fmla="*/ 2147483647 w 164"/>
                <a:gd name="T21" fmla="*/ 2147483647 h 106"/>
                <a:gd name="T22" fmla="*/ 2147483647 w 164"/>
                <a:gd name="T23" fmla="*/ 2147483647 h 106"/>
                <a:gd name="T24" fmla="*/ 2147483647 w 164"/>
                <a:gd name="T25" fmla="*/ 2147483647 h 106"/>
                <a:gd name="T26" fmla="*/ 2147483647 w 164"/>
                <a:gd name="T27" fmla="*/ 2147483647 h 106"/>
                <a:gd name="T28" fmla="*/ 2147483647 w 164"/>
                <a:gd name="T29" fmla="*/ 2147483647 h 106"/>
                <a:gd name="T30" fmla="*/ 2147483647 w 164"/>
                <a:gd name="T31" fmla="*/ 2147483647 h 106"/>
                <a:gd name="T32" fmla="*/ 0 w 164"/>
                <a:gd name="T33" fmla="*/ 2147483647 h 106"/>
                <a:gd name="T34" fmla="*/ 2147483647 w 164"/>
                <a:gd name="T35" fmla="*/ 2147483647 h 106"/>
                <a:gd name="T36" fmla="*/ 2147483647 w 164"/>
                <a:gd name="T37" fmla="*/ 2147483647 h 106"/>
                <a:gd name="T38" fmla="*/ 2147483647 w 164"/>
                <a:gd name="T39" fmla="*/ 2147483647 h 106"/>
                <a:gd name="T40" fmla="*/ 2147483647 w 164"/>
                <a:gd name="T41" fmla="*/ 2147483647 h 106"/>
                <a:gd name="T42" fmla="*/ 2147483647 w 164"/>
                <a:gd name="T43" fmla="*/ 2147483647 h 106"/>
                <a:gd name="T44" fmla="*/ 2147483647 w 164"/>
                <a:gd name="T45" fmla="*/ 2147483647 h 106"/>
                <a:gd name="T46" fmla="*/ 2147483647 w 164"/>
                <a:gd name="T47" fmla="*/ 2147483647 h 106"/>
                <a:gd name="T48" fmla="*/ 2147483647 w 164"/>
                <a:gd name="T49" fmla="*/ 2147483647 h 106"/>
                <a:gd name="T50" fmla="*/ 2147483647 w 164"/>
                <a:gd name="T51" fmla="*/ 2147483647 h 106"/>
                <a:gd name="T52" fmla="*/ 2147483647 w 164"/>
                <a:gd name="T53" fmla="*/ 2147483647 h 106"/>
                <a:gd name="T54" fmla="*/ 2147483647 w 164"/>
                <a:gd name="T55" fmla="*/ 2147483647 h 106"/>
                <a:gd name="T56" fmla="*/ 2147483647 w 164"/>
                <a:gd name="T57" fmla="*/ 2147483647 h 106"/>
                <a:gd name="T58" fmla="*/ 2147483647 w 164"/>
                <a:gd name="T59" fmla="*/ 2147483647 h 106"/>
                <a:gd name="T60" fmla="*/ 2147483647 w 164"/>
                <a:gd name="T61" fmla="*/ 2147483647 h 106"/>
                <a:gd name="T62" fmla="*/ 2147483647 w 164"/>
                <a:gd name="T63" fmla="*/ 2147483647 h 106"/>
                <a:gd name="T64" fmla="*/ 2147483647 w 164"/>
                <a:gd name="T65" fmla="*/ 2147483647 h 106"/>
                <a:gd name="T66" fmla="*/ 2147483647 w 164"/>
                <a:gd name="T67" fmla="*/ 2147483647 h 106"/>
                <a:gd name="T68" fmla="*/ 2147483647 w 164"/>
                <a:gd name="T69" fmla="*/ 2147483647 h 106"/>
                <a:gd name="T70" fmla="*/ 2147483647 w 164"/>
                <a:gd name="T71" fmla="*/ 2147483647 h 106"/>
                <a:gd name="T72" fmla="*/ 2147483647 w 164"/>
                <a:gd name="T73" fmla="*/ 2147483647 h 106"/>
                <a:gd name="T74" fmla="*/ 2147483647 w 164"/>
                <a:gd name="T75" fmla="*/ 2147483647 h 106"/>
                <a:gd name="T76" fmla="*/ 2147483647 w 164"/>
                <a:gd name="T77" fmla="*/ 2147483647 h 106"/>
                <a:gd name="T78" fmla="*/ 2147483647 w 164"/>
                <a:gd name="T79" fmla="*/ 2147483647 h 106"/>
                <a:gd name="T80" fmla="*/ 2147483647 w 164"/>
                <a:gd name="T81" fmla="*/ 2147483647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"/>
                <a:gd name="T124" fmla="*/ 0 h 106"/>
                <a:gd name="T125" fmla="*/ 164 w 164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3" name="Freeform 218"/>
            <p:cNvSpPr/>
            <p:nvPr/>
          </p:nvSpPr>
          <p:spPr bwMode="auto">
            <a:xfrm>
              <a:off x="5679080" y="3696838"/>
              <a:ext cx="61115" cy="43805"/>
            </a:xfrm>
            <a:custGeom>
              <a:avLst/>
              <a:gdLst>
                <a:gd name="T0" fmla="*/ 2147483647 w 42"/>
                <a:gd name="T1" fmla="*/ 2147483647 h 28"/>
                <a:gd name="T2" fmla="*/ 2147483647 w 42"/>
                <a:gd name="T3" fmla="*/ 2147483647 h 28"/>
                <a:gd name="T4" fmla="*/ 2147483647 w 42"/>
                <a:gd name="T5" fmla="*/ 2147483647 h 28"/>
                <a:gd name="T6" fmla="*/ 2147483647 w 42"/>
                <a:gd name="T7" fmla="*/ 2147483647 h 28"/>
                <a:gd name="T8" fmla="*/ 0 w 42"/>
                <a:gd name="T9" fmla="*/ 2147483647 h 28"/>
                <a:gd name="T10" fmla="*/ 2147483647 w 42"/>
                <a:gd name="T11" fmla="*/ 2147483647 h 28"/>
                <a:gd name="T12" fmla="*/ 2147483647 w 42"/>
                <a:gd name="T13" fmla="*/ 2147483647 h 28"/>
                <a:gd name="T14" fmla="*/ 2147483647 w 42"/>
                <a:gd name="T15" fmla="*/ 0 h 28"/>
                <a:gd name="T16" fmla="*/ 2147483647 w 42"/>
                <a:gd name="T17" fmla="*/ 0 h 28"/>
                <a:gd name="T18" fmla="*/ 2147483647 w 42"/>
                <a:gd name="T19" fmla="*/ 0 h 28"/>
                <a:gd name="T20" fmla="*/ 2147483647 w 42"/>
                <a:gd name="T21" fmla="*/ 2147483647 h 28"/>
                <a:gd name="T22" fmla="*/ 2147483647 w 42"/>
                <a:gd name="T23" fmla="*/ 0 h 28"/>
                <a:gd name="T24" fmla="*/ 2147483647 w 42"/>
                <a:gd name="T25" fmla="*/ 2147483647 h 28"/>
                <a:gd name="T26" fmla="*/ 2147483647 w 42"/>
                <a:gd name="T27" fmla="*/ 2147483647 h 28"/>
                <a:gd name="T28" fmla="*/ 2147483647 w 42"/>
                <a:gd name="T29" fmla="*/ 2147483647 h 28"/>
                <a:gd name="T30" fmla="*/ 2147483647 w 42"/>
                <a:gd name="T31" fmla="*/ 2147483647 h 28"/>
                <a:gd name="T32" fmla="*/ 2147483647 w 42"/>
                <a:gd name="T33" fmla="*/ 2147483647 h 28"/>
                <a:gd name="T34" fmla="*/ 2147483647 w 42"/>
                <a:gd name="T35" fmla="*/ 2147483647 h 28"/>
                <a:gd name="T36" fmla="*/ 2147483647 w 42"/>
                <a:gd name="T37" fmla="*/ 2147483647 h 28"/>
                <a:gd name="T38" fmla="*/ 2147483647 w 42"/>
                <a:gd name="T39" fmla="*/ 2147483647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"/>
                <a:gd name="T61" fmla="*/ 0 h 28"/>
                <a:gd name="T62" fmla="*/ 42 w 42"/>
                <a:gd name="T63" fmla="*/ 28 h 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4" name="Freeform 219"/>
            <p:cNvSpPr/>
            <p:nvPr/>
          </p:nvSpPr>
          <p:spPr bwMode="auto">
            <a:xfrm>
              <a:off x="5586831" y="3410111"/>
              <a:ext cx="485460" cy="418144"/>
            </a:xfrm>
            <a:custGeom>
              <a:avLst/>
              <a:gdLst>
                <a:gd name="T0" fmla="*/ 2147483647 w 332"/>
                <a:gd name="T1" fmla="*/ 2147483647 h 266"/>
                <a:gd name="T2" fmla="*/ 2147483647 w 332"/>
                <a:gd name="T3" fmla="*/ 2147483647 h 266"/>
                <a:gd name="T4" fmla="*/ 2147483647 w 332"/>
                <a:gd name="T5" fmla="*/ 2147483647 h 266"/>
                <a:gd name="T6" fmla="*/ 2147483647 w 332"/>
                <a:gd name="T7" fmla="*/ 2147483647 h 266"/>
                <a:gd name="T8" fmla="*/ 2147483647 w 332"/>
                <a:gd name="T9" fmla="*/ 2147483647 h 266"/>
                <a:gd name="T10" fmla="*/ 2147483647 w 332"/>
                <a:gd name="T11" fmla="*/ 2147483647 h 266"/>
                <a:gd name="T12" fmla="*/ 2147483647 w 332"/>
                <a:gd name="T13" fmla="*/ 2147483647 h 266"/>
                <a:gd name="T14" fmla="*/ 2147483647 w 332"/>
                <a:gd name="T15" fmla="*/ 2147483647 h 266"/>
                <a:gd name="T16" fmla="*/ 2147483647 w 332"/>
                <a:gd name="T17" fmla="*/ 2147483647 h 266"/>
                <a:gd name="T18" fmla="*/ 2147483647 w 332"/>
                <a:gd name="T19" fmla="*/ 2147483647 h 266"/>
                <a:gd name="T20" fmla="*/ 2147483647 w 332"/>
                <a:gd name="T21" fmla="*/ 2147483647 h 266"/>
                <a:gd name="T22" fmla="*/ 2147483647 w 332"/>
                <a:gd name="T23" fmla="*/ 2147483647 h 266"/>
                <a:gd name="T24" fmla="*/ 2147483647 w 332"/>
                <a:gd name="T25" fmla="*/ 2147483647 h 266"/>
                <a:gd name="T26" fmla="*/ 2147483647 w 332"/>
                <a:gd name="T27" fmla="*/ 2147483647 h 266"/>
                <a:gd name="T28" fmla="*/ 2147483647 w 332"/>
                <a:gd name="T29" fmla="*/ 2147483647 h 266"/>
                <a:gd name="T30" fmla="*/ 2147483647 w 332"/>
                <a:gd name="T31" fmla="*/ 2147483647 h 266"/>
                <a:gd name="T32" fmla="*/ 2147483647 w 332"/>
                <a:gd name="T33" fmla="*/ 2147483647 h 266"/>
                <a:gd name="T34" fmla="*/ 2147483647 w 332"/>
                <a:gd name="T35" fmla="*/ 2147483647 h 266"/>
                <a:gd name="T36" fmla="*/ 2147483647 w 332"/>
                <a:gd name="T37" fmla="*/ 2147483647 h 266"/>
                <a:gd name="T38" fmla="*/ 2147483647 w 332"/>
                <a:gd name="T39" fmla="*/ 2147483647 h 266"/>
                <a:gd name="T40" fmla="*/ 2147483647 w 332"/>
                <a:gd name="T41" fmla="*/ 2147483647 h 266"/>
                <a:gd name="T42" fmla="*/ 2147483647 w 332"/>
                <a:gd name="T43" fmla="*/ 2147483647 h 266"/>
                <a:gd name="T44" fmla="*/ 2147483647 w 332"/>
                <a:gd name="T45" fmla="*/ 2147483647 h 266"/>
                <a:gd name="T46" fmla="*/ 2147483647 w 332"/>
                <a:gd name="T47" fmla="*/ 2147483647 h 266"/>
                <a:gd name="T48" fmla="*/ 2147483647 w 332"/>
                <a:gd name="T49" fmla="*/ 2147483647 h 266"/>
                <a:gd name="T50" fmla="*/ 2147483647 w 332"/>
                <a:gd name="T51" fmla="*/ 2147483647 h 266"/>
                <a:gd name="T52" fmla="*/ 2147483647 w 332"/>
                <a:gd name="T53" fmla="*/ 2147483647 h 266"/>
                <a:gd name="T54" fmla="*/ 2147483647 w 332"/>
                <a:gd name="T55" fmla="*/ 2147483647 h 266"/>
                <a:gd name="T56" fmla="*/ 2147483647 w 332"/>
                <a:gd name="T57" fmla="*/ 2147483647 h 266"/>
                <a:gd name="T58" fmla="*/ 2147483647 w 332"/>
                <a:gd name="T59" fmla="*/ 2147483647 h 266"/>
                <a:gd name="T60" fmla="*/ 2147483647 w 332"/>
                <a:gd name="T61" fmla="*/ 2147483647 h 266"/>
                <a:gd name="T62" fmla="*/ 2147483647 w 332"/>
                <a:gd name="T63" fmla="*/ 2147483647 h 266"/>
                <a:gd name="T64" fmla="*/ 2147483647 w 332"/>
                <a:gd name="T65" fmla="*/ 0 h 266"/>
                <a:gd name="T66" fmla="*/ 0 w 332"/>
                <a:gd name="T67" fmla="*/ 2147483647 h 266"/>
                <a:gd name="T68" fmla="*/ 2147483647 w 332"/>
                <a:gd name="T69" fmla="*/ 2147483647 h 266"/>
                <a:gd name="T70" fmla="*/ 2147483647 w 332"/>
                <a:gd name="T71" fmla="*/ 2147483647 h 266"/>
                <a:gd name="T72" fmla="*/ 2147483647 w 332"/>
                <a:gd name="T73" fmla="*/ 2147483647 h 266"/>
                <a:gd name="T74" fmla="*/ 2147483647 w 332"/>
                <a:gd name="T75" fmla="*/ 2147483647 h 266"/>
                <a:gd name="T76" fmla="*/ 2147483647 w 332"/>
                <a:gd name="T77" fmla="*/ 2147483647 h 266"/>
                <a:gd name="T78" fmla="*/ 2147483647 w 332"/>
                <a:gd name="T79" fmla="*/ 2147483647 h 266"/>
                <a:gd name="T80" fmla="*/ 2147483647 w 332"/>
                <a:gd name="T81" fmla="*/ 2147483647 h 266"/>
                <a:gd name="T82" fmla="*/ 2147483647 w 332"/>
                <a:gd name="T83" fmla="*/ 2147483647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266"/>
                <a:gd name="T128" fmla="*/ 332 w 332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5" name="Freeform 220"/>
            <p:cNvSpPr/>
            <p:nvPr/>
          </p:nvSpPr>
          <p:spPr bwMode="auto">
            <a:xfrm>
              <a:off x="5416170" y="3605245"/>
              <a:ext cx="89943" cy="124780"/>
            </a:xfrm>
            <a:custGeom>
              <a:avLst/>
              <a:gdLst>
                <a:gd name="T0" fmla="*/ 0 w 62"/>
                <a:gd name="T1" fmla="*/ 2147483647 h 78"/>
                <a:gd name="T2" fmla="*/ 2147483647 w 62"/>
                <a:gd name="T3" fmla="*/ 2147483647 h 78"/>
                <a:gd name="T4" fmla="*/ 2147483647 w 62"/>
                <a:gd name="T5" fmla="*/ 2147483647 h 78"/>
                <a:gd name="T6" fmla="*/ 2147483647 w 62"/>
                <a:gd name="T7" fmla="*/ 2147483647 h 78"/>
                <a:gd name="T8" fmla="*/ 2147483647 w 62"/>
                <a:gd name="T9" fmla="*/ 2147483647 h 78"/>
                <a:gd name="T10" fmla="*/ 2147483647 w 62"/>
                <a:gd name="T11" fmla="*/ 2147483647 h 78"/>
                <a:gd name="T12" fmla="*/ 2147483647 w 62"/>
                <a:gd name="T13" fmla="*/ 2147483647 h 78"/>
                <a:gd name="T14" fmla="*/ 2147483647 w 62"/>
                <a:gd name="T15" fmla="*/ 2147483647 h 78"/>
                <a:gd name="T16" fmla="*/ 2147483647 w 62"/>
                <a:gd name="T17" fmla="*/ 2147483647 h 78"/>
                <a:gd name="T18" fmla="*/ 2147483647 w 62"/>
                <a:gd name="T19" fmla="*/ 2147483647 h 78"/>
                <a:gd name="T20" fmla="*/ 2147483647 w 62"/>
                <a:gd name="T21" fmla="*/ 0 h 78"/>
                <a:gd name="T22" fmla="*/ 2147483647 w 62"/>
                <a:gd name="T23" fmla="*/ 2147483647 h 78"/>
                <a:gd name="T24" fmla="*/ 2147483647 w 62"/>
                <a:gd name="T25" fmla="*/ 2147483647 h 78"/>
                <a:gd name="T26" fmla="*/ 2147483647 w 62"/>
                <a:gd name="T27" fmla="*/ 2147483647 h 78"/>
                <a:gd name="T28" fmla="*/ 2147483647 w 62"/>
                <a:gd name="T29" fmla="*/ 2147483647 h 78"/>
                <a:gd name="T30" fmla="*/ 2147483647 w 62"/>
                <a:gd name="T31" fmla="*/ 2147483647 h 78"/>
                <a:gd name="T32" fmla="*/ 2147483647 w 62"/>
                <a:gd name="T33" fmla="*/ 2147483647 h 78"/>
                <a:gd name="T34" fmla="*/ 2147483647 w 62"/>
                <a:gd name="T35" fmla="*/ 2147483647 h 78"/>
                <a:gd name="T36" fmla="*/ 2147483647 w 62"/>
                <a:gd name="T37" fmla="*/ 2147483647 h 78"/>
                <a:gd name="T38" fmla="*/ 0 w 62"/>
                <a:gd name="T39" fmla="*/ 2147483647 h 78"/>
                <a:gd name="T40" fmla="*/ 0 w 62"/>
                <a:gd name="T41" fmla="*/ 2147483647 h 78"/>
                <a:gd name="T42" fmla="*/ 0 w 62"/>
                <a:gd name="T43" fmla="*/ 2147483647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78"/>
                <a:gd name="T68" fmla="*/ 62 w 62"/>
                <a:gd name="T69" fmla="*/ 78 h 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6" name="Freeform 221"/>
            <p:cNvSpPr/>
            <p:nvPr/>
          </p:nvSpPr>
          <p:spPr bwMode="auto">
            <a:xfrm>
              <a:off x="5413864" y="3564094"/>
              <a:ext cx="25369" cy="47788"/>
            </a:xfrm>
            <a:custGeom>
              <a:avLst/>
              <a:gdLst>
                <a:gd name="T0" fmla="*/ 0 w 18"/>
                <a:gd name="T1" fmla="*/ 2147483647 h 30"/>
                <a:gd name="T2" fmla="*/ 2147483647 w 18"/>
                <a:gd name="T3" fmla="*/ 0 h 30"/>
                <a:gd name="T4" fmla="*/ 2147483647 w 18"/>
                <a:gd name="T5" fmla="*/ 2147483647 h 30"/>
                <a:gd name="T6" fmla="*/ 2147483647 w 18"/>
                <a:gd name="T7" fmla="*/ 2147483647 h 30"/>
                <a:gd name="T8" fmla="*/ 2147483647 w 18"/>
                <a:gd name="T9" fmla="*/ 2147483647 h 30"/>
                <a:gd name="T10" fmla="*/ 2147483647 w 18"/>
                <a:gd name="T11" fmla="*/ 2147483647 h 30"/>
                <a:gd name="T12" fmla="*/ 2147483647 w 18"/>
                <a:gd name="T13" fmla="*/ 2147483647 h 30"/>
                <a:gd name="T14" fmla="*/ 2147483647 w 18"/>
                <a:gd name="T15" fmla="*/ 2147483647 h 30"/>
                <a:gd name="T16" fmla="*/ 2147483647 w 18"/>
                <a:gd name="T17" fmla="*/ 2147483647 h 30"/>
                <a:gd name="T18" fmla="*/ 2147483647 w 18"/>
                <a:gd name="T19" fmla="*/ 2147483647 h 30"/>
                <a:gd name="T20" fmla="*/ 0 w 18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30"/>
                <a:gd name="T35" fmla="*/ 18 w 18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7" name="Freeform 222"/>
            <p:cNvSpPr/>
            <p:nvPr/>
          </p:nvSpPr>
          <p:spPr bwMode="auto">
            <a:xfrm>
              <a:off x="5411558" y="3625157"/>
              <a:ext cx="13837" cy="31859"/>
            </a:xfrm>
            <a:custGeom>
              <a:avLst/>
              <a:gdLst>
                <a:gd name="T0" fmla="*/ 2147483647 w 10"/>
                <a:gd name="T1" fmla="*/ 2147483647 h 20"/>
                <a:gd name="T2" fmla="*/ 2147483647 w 10"/>
                <a:gd name="T3" fmla="*/ 0 h 20"/>
                <a:gd name="T4" fmla="*/ 2147483647 w 10"/>
                <a:gd name="T5" fmla="*/ 0 h 20"/>
                <a:gd name="T6" fmla="*/ 0 w 10"/>
                <a:gd name="T7" fmla="*/ 2147483647 h 20"/>
                <a:gd name="T8" fmla="*/ 2147483647 w 10"/>
                <a:gd name="T9" fmla="*/ 2147483647 h 20"/>
                <a:gd name="T10" fmla="*/ 2147483647 w 10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0"/>
                <a:gd name="T20" fmla="*/ 10 w 1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8" name="Freeform 224"/>
            <p:cNvSpPr/>
            <p:nvPr/>
          </p:nvSpPr>
          <p:spPr bwMode="auto">
            <a:xfrm>
              <a:off x="5448458" y="2604352"/>
              <a:ext cx="39206" cy="23894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0 w 26"/>
                <a:gd name="T13" fmla="*/ 2147483647 h 16"/>
                <a:gd name="T14" fmla="*/ 2147483647 w 26"/>
                <a:gd name="T15" fmla="*/ 0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16"/>
                <a:gd name="T38" fmla="*/ 26 w 2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199" name="Freeform 225"/>
            <p:cNvSpPr/>
            <p:nvPr/>
          </p:nvSpPr>
          <p:spPr bwMode="auto">
            <a:xfrm>
              <a:off x="5478438" y="2433112"/>
              <a:ext cx="213325" cy="147346"/>
            </a:xfrm>
            <a:custGeom>
              <a:avLst/>
              <a:gdLst>
                <a:gd name="T0" fmla="*/ 2147483647 w 146"/>
                <a:gd name="T1" fmla="*/ 2147483647 h 94"/>
                <a:gd name="T2" fmla="*/ 2147483647 w 146"/>
                <a:gd name="T3" fmla="*/ 2147483647 h 94"/>
                <a:gd name="T4" fmla="*/ 2147483647 w 146"/>
                <a:gd name="T5" fmla="*/ 2147483647 h 94"/>
                <a:gd name="T6" fmla="*/ 2147483647 w 146"/>
                <a:gd name="T7" fmla="*/ 2147483647 h 94"/>
                <a:gd name="T8" fmla="*/ 2147483647 w 146"/>
                <a:gd name="T9" fmla="*/ 2147483647 h 94"/>
                <a:gd name="T10" fmla="*/ 2147483647 w 146"/>
                <a:gd name="T11" fmla="*/ 2147483647 h 94"/>
                <a:gd name="T12" fmla="*/ 2147483647 w 146"/>
                <a:gd name="T13" fmla="*/ 2147483647 h 94"/>
                <a:gd name="T14" fmla="*/ 0 w 146"/>
                <a:gd name="T15" fmla="*/ 2147483647 h 94"/>
                <a:gd name="T16" fmla="*/ 0 w 146"/>
                <a:gd name="T17" fmla="*/ 2147483647 h 94"/>
                <a:gd name="T18" fmla="*/ 2147483647 w 146"/>
                <a:gd name="T19" fmla="*/ 2147483647 h 94"/>
                <a:gd name="T20" fmla="*/ 2147483647 w 146"/>
                <a:gd name="T21" fmla="*/ 2147483647 h 94"/>
                <a:gd name="T22" fmla="*/ 2147483647 w 146"/>
                <a:gd name="T23" fmla="*/ 2147483647 h 94"/>
                <a:gd name="T24" fmla="*/ 2147483647 w 146"/>
                <a:gd name="T25" fmla="*/ 2147483647 h 94"/>
                <a:gd name="T26" fmla="*/ 2147483647 w 146"/>
                <a:gd name="T27" fmla="*/ 2147483647 h 94"/>
                <a:gd name="T28" fmla="*/ 2147483647 w 146"/>
                <a:gd name="T29" fmla="*/ 2147483647 h 94"/>
                <a:gd name="T30" fmla="*/ 2147483647 w 146"/>
                <a:gd name="T31" fmla="*/ 2147483647 h 94"/>
                <a:gd name="T32" fmla="*/ 2147483647 w 146"/>
                <a:gd name="T33" fmla="*/ 2147483647 h 94"/>
                <a:gd name="T34" fmla="*/ 2147483647 w 146"/>
                <a:gd name="T35" fmla="*/ 2147483647 h 94"/>
                <a:gd name="T36" fmla="*/ 2147483647 w 146"/>
                <a:gd name="T37" fmla="*/ 2147483647 h 94"/>
                <a:gd name="T38" fmla="*/ 2147483647 w 146"/>
                <a:gd name="T39" fmla="*/ 2147483647 h 94"/>
                <a:gd name="T40" fmla="*/ 2147483647 w 146"/>
                <a:gd name="T41" fmla="*/ 2147483647 h 94"/>
                <a:gd name="T42" fmla="*/ 2147483647 w 146"/>
                <a:gd name="T43" fmla="*/ 2147483647 h 94"/>
                <a:gd name="T44" fmla="*/ 2147483647 w 146"/>
                <a:gd name="T45" fmla="*/ 2147483647 h 94"/>
                <a:gd name="T46" fmla="*/ 2147483647 w 146"/>
                <a:gd name="T47" fmla="*/ 0 h 94"/>
                <a:gd name="T48" fmla="*/ 2147483647 w 146"/>
                <a:gd name="T49" fmla="*/ 0 h 94"/>
                <a:gd name="T50" fmla="*/ 2147483647 w 146"/>
                <a:gd name="T51" fmla="*/ 0 h 94"/>
                <a:gd name="T52" fmla="*/ 2147483647 w 146"/>
                <a:gd name="T53" fmla="*/ 2147483647 h 94"/>
                <a:gd name="T54" fmla="*/ 2147483647 w 146"/>
                <a:gd name="T55" fmla="*/ 2147483647 h 94"/>
                <a:gd name="T56" fmla="*/ 2147483647 w 146"/>
                <a:gd name="T57" fmla="*/ 2147483647 h 94"/>
                <a:gd name="T58" fmla="*/ 2147483647 w 146"/>
                <a:gd name="T59" fmla="*/ 2147483647 h 94"/>
                <a:gd name="T60" fmla="*/ 2147483647 w 146"/>
                <a:gd name="T61" fmla="*/ 2147483647 h 94"/>
                <a:gd name="T62" fmla="*/ 2147483647 w 146"/>
                <a:gd name="T63" fmla="*/ 2147483647 h 94"/>
                <a:gd name="T64" fmla="*/ 2147483647 w 146"/>
                <a:gd name="T65" fmla="*/ 2147483647 h 94"/>
                <a:gd name="T66" fmla="*/ 2147483647 w 146"/>
                <a:gd name="T67" fmla="*/ 2147483647 h 94"/>
                <a:gd name="T68" fmla="*/ 2147483647 w 146"/>
                <a:gd name="T69" fmla="*/ 2147483647 h 94"/>
                <a:gd name="T70" fmla="*/ 2147483647 w 146"/>
                <a:gd name="T71" fmla="*/ 2147483647 h 94"/>
                <a:gd name="T72" fmla="*/ 2147483647 w 146"/>
                <a:gd name="T73" fmla="*/ 2147483647 h 94"/>
                <a:gd name="T74" fmla="*/ 2147483647 w 146"/>
                <a:gd name="T75" fmla="*/ 2147483647 h 94"/>
                <a:gd name="T76" fmla="*/ 2147483647 w 146"/>
                <a:gd name="T77" fmla="*/ 2147483647 h 94"/>
                <a:gd name="T78" fmla="*/ 2147483647 w 146"/>
                <a:gd name="T79" fmla="*/ 2147483647 h 94"/>
                <a:gd name="T80" fmla="*/ 2147483647 w 146"/>
                <a:gd name="T81" fmla="*/ 2147483647 h 94"/>
                <a:gd name="T82" fmla="*/ 2147483647 w 146"/>
                <a:gd name="T83" fmla="*/ 2147483647 h 94"/>
                <a:gd name="T84" fmla="*/ 2147483647 w 146"/>
                <a:gd name="T85" fmla="*/ 2147483647 h 94"/>
                <a:gd name="T86" fmla="*/ 2147483647 w 146"/>
                <a:gd name="T87" fmla="*/ 2147483647 h 94"/>
                <a:gd name="T88" fmla="*/ 2147483647 w 146"/>
                <a:gd name="T89" fmla="*/ 2147483647 h 94"/>
                <a:gd name="T90" fmla="*/ 2147483647 w 146"/>
                <a:gd name="T91" fmla="*/ 2147483647 h 94"/>
                <a:gd name="T92" fmla="*/ 2147483647 w 146"/>
                <a:gd name="T93" fmla="*/ 2147483647 h 94"/>
                <a:gd name="T94" fmla="*/ 2147483647 w 146"/>
                <a:gd name="T95" fmla="*/ 2147483647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6"/>
                <a:gd name="T145" fmla="*/ 0 h 94"/>
                <a:gd name="T146" fmla="*/ 146 w 146"/>
                <a:gd name="T147" fmla="*/ 94 h 9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0" name="Freeform 226"/>
            <p:cNvSpPr/>
            <p:nvPr/>
          </p:nvSpPr>
          <p:spPr bwMode="auto">
            <a:xfrm>
              <a:off x="5963898" y="2350811"/>
              <a:ext cx="154517" cy="46460"/>
            </a:xfrm>
            <a:custGeom>
              <a:avLst/>
              <a:gdLst>
                <a:gd name="T0" fmla="*/ 2147483647 w 106"/>
                <a:gd name="T1" fmla="*/ 2147483647 h 30"/>
                <a:gd name="T2" fmla="*/ 2147483647 w 106"/>
                <a:gd name="T3" fmla="*/ 2147483647 h 30"/>
                <a:gd name="T4" fmla="*/ 2147483647 w 106"/>
                <a:gd name="T5" fmla="*/ 2147483647 h 30"/>
                <a:gd name="T6" fmla="*/ 2147483647 w 106"/>
                <a:gd name="T7" fmla="*/ 2147483647 h 30"/>
                <a:gd name="T8" fmla="*/ 2147483647 w 106"/>
                <a:gd name="T9" fmla="*/ 2147483647 h 30"/>
                <a:gd name="T10" fmla="*/ 2147483647 w 106"/>
                <a:gd name="T11" fmla="*/ 2147483647 h 30"/>
                <a:gd name="T12" fmla="*/ 2147483647 w 106"/>
                <a:gd name="T13" fmla="*/ 2147483647 h 30"/>
                <a:gd name="T14" fmla="*/ 2147483647 w 106"/>
                <a:gd name="T15" fmla="*/ 2147483647 h 30"/>
                <a:gd name="T16" fmla="*/ 2147483647 w 106"/>
                <a:gd name="T17" fmla="*/ 2147483647 h 30"/>
                <a:gd name="T18" fmla="*/ 2147483647 w 106"/>
                <a:gd name="T19" fmla="*/ 2147483647 h 30"/>
                <a:gd name="T20" fmla="*/ 2147483647 w 106"/>
                <a:gd name="T21" fmla="*/ 2147483647 h 30"/>
                <a:gd name="T22" fmla="*/ 2147483647 w 106"/>
                <a:gd name="T23" fmla="*/ 2147483647 h 30"/>
                <a:gd name="T24" fmla="*/ 2147483647 w 106"/>
                <a:gd name="T25" fmla="*/ 2147483647 h 30"/>
                <a:gd name="T26" fmla="*/ 2147483647 w 106"/>
                <a:gd name="T27" fmla="*/ 2147483647 h 30"/>
                <a:gd name="T28" fmla="*/ 2147483647 w 106"/>
                <a:gd name="T29" fmla="*/ 2147483647 h 30"/>
                <a:gd name="T30" fmla="*/ 2147483647 w 106"/>
                <a:gd name="T31" fmla="*/ 2147483647 h 30"/>
                <a:gd name="T32" fmla="*/ 0 w 106"/>
                <a:gd name="T33" fmla="*/ 2147483647 h 30"/>
                <a:gd name="T34" fmla="*/ 2147483647 w 106"/>
                <a:gd name="T35" fmla="*/ 2147483647 h 30"/>
                <a:gd name="T36" fmla="*/ 2147483647 w 106"/>
                <a:gd name="T37" fmla="*/ 2147483647 h 30"/>
                <a:gd name="T38" fmla="*/ 2147483647 w 106"/>
                <a:gd name="T39" fmla="*/ 0 h 30"/>
                <a:gd name="T40" fmla="*/ 2147483647 w 106"/>
                <a:gd name="T41" fmla="*/ 0 h 30"/>
                <a:gd name="T42" fmla="*/ 2147483647 w 106"/>
                <a:gd name="T43" fmla="*/ 0 h 30"/>
                <a:gd name="T44" fmla="*/ 2147483647 w 106"/>
                <a:gd name="T45" fmla="*/ 2147483647 h 30"/>
                <a:gd name="T46" fmla="*/ 2147483647 w 106"/>
                <a:gd name="T47" fmla="*/ 2147483647 h 30"/>
                <a:gd name="T48" fmla="*/ 2147483647 w 106"/>
                <a:gd name="T49" fmla="*/ 2147483647 h 30"/>
                <a:gd name="T50" fmla="*/ 2147483647 w 106"/>
                <a:gd name="T51" fmla="*/ 2147483647 h 30"/>
                <a:gd name="T52" fmla="*/ 2147483647 w 106"/>
                <a:gd name="T53" fmla="*/ 2147483647 h 30"/>
                <a:gd name="T54" fmla="*/ 2147483647 w 106"/>
                <a:gd name="T55" fmla="*/ 2147483647 h 30"/>
                <a:gd name="T56" fmla="*/ 2147483647 w 106"/>
                <a:gd name="T57" fmla="*/ 2147483647 h 30"/>
                <a:gd name="T58" fmla="*/ 2147483647 w 106"/>
                <a:gd name="T59" fmla="*/ 2147483647 h 30"/>
                <a:gd name="T60" fmla="*/ 2147483647 w 106"/>
                <a:gd name="T61" fmla="*/ 2147483647 h 30"/>
                <a:gd name="T62" fmla="*/ 2147483647 w 106"/>
                <a:gd name="T63" fmla="*/ 2147483647 h 30"/>
                <a:gd name="T64" fmla="*/ 2147483647 w 106"/>
                <a:gd name="T65" fmla="*/ 2147483647 h 30"/>
                <a:gd name="T66" fmla="*/ 2147483647 w 106"/>
                <a:gd name="T67" fmla="*/ 2147483647 h 30"/>
                <a:gd name="T68" fmla="*/ 2147483647 w 106"/>
                <a:gd name="T69" fmla="*/ 2147483647 h 30"/>
                <a:gd name="T70" fmla="*/ 2147483647 w 106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30"/>
                <a:gd name="T110" fmla="*/ 106 w 106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1" name="Freeform 227"/>
            <p:cNvSpPr/>
            <p:nvPr/>
          </p:nvSpPr>
          <p:spPr bwMode="auto">
            <a:xfrm>
              <a:off x="6132251" y="2382670"/>
              <a:ext cx="77258" cy="34513"/>
            </a:xfrm>
            <a:custGeom>
              <a:avLst/>
              <a:gdLst>
                <a:gd name="T0" fmla="*/ 2147483647 w 52"/>
                <a:gd name="T1" fmla="*/ 2147483647 h 22"/>
                <a:gd name="T2" fmla="*/ 2147483647 w 52"/>
                <a:gd name="T3" fmla="*/ 2147483647 h 22"/>
                <a:gd name="T4" fmla="*/ 2147483647 w 52"/>
                <a:gd name="T5" fmla="*/ 2147483647 h 22"/>
                <a:gd name="T6" fmla="*/ 0 w 52"/>
                <a:gd name="T7" fmla="*/ 2147483647 h 22"/>
                <a:gd name="T8" fmla="*/ 0 w 52"/>
                <a:gd name="T9" fmla="*/ 2147483647 h 22"/>
                <a:gd name="T10" fmla="*/ 2147483647 w 52"/>
                <a:gd name="T11" fmla="*/ 2147483647 h 22"/>
                <a:gd name="T12" fmla="*/ 2147483647 w 52"/>
                <a:gd name="T13" fmla="*/ 0 h 22"/>
                <a:gd name="T14" fmla="*/ 2147483647 w 52"/>
                <a:gd name="T15" fmla="*/ 0 h 22"/>
                <a:gd name="T16" fmla="*/ 2147483647 w 52"/>
                <a:gd name="T17" fmla="*/ 2147483647 h 22"/>
                <a:gd name="T18" fmla="*/ 2147483647 w 52"/>
                <a:gd name="T19" fmla="*/ 2147483647 h 22"/>
                <a:gd name="T20" fmla="*/ 2147483647 w 52"/>
                <a:gd name="T21" fmla="*/ 2147483647 h 22"/>
                <a:gd name="T22" fmla="*/ 2147483647 w 52"/>
                <a:gd name="T23" fmla="*/ 2147483647 h 22"/>
                <a:gd name="T24" fmla="*/ 2147483647 w 52"/>
                <a:gd name="T25" fmla="*/ 2147483647 h 22"/>
                <a:gd name="T26" fmla="*/ 2147483647 w 52"/>
                <a:gd name="T27" fmla="*/ 2147483647 h 22"/>
                <a:gd name="T28" fmla="*/ 2147483647 w 52"/>
                <a:gd name="T29" fmla="*/ 2147483647 h 22"/>
                <a:gd name="T30" fmla="*/ 2147483647 w 52"/>
                <a:gd name="T31" fmla="*/ 2147483647 h 22"/>
                <a:gd name="T32" fmla="*/ 2147483647 w 52"/>
                <a:gd name="T33" fmla="*/ 2147483647 h 22"/>
                <a:gd name="T34" fmla="*/ 2147483647 w 52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22"/>
                <a:gd name="T56" fmla="*/ 52 w 52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2" name="Freeform 228"/>
            <p:cNvSpPr/>
            <p:nvPr/>
          </p:nvSpPr>
          <p:spPr bwMode="auto">
            <a:xfrm>
              <a:off x="6781453" y="2449043"/>
              <a:ext cx="136067" cy="26549"/>
            </a:xfrm>
            <a:custGeom>
              <a:avLst/>
              <a:gdLst>
                <a:gd name="T0" fmla="*/ 2147483647 w 92"/>
                <a:gd name="T1" fmla="*/ 2147483647 h 18"/>
                <a:gd name="T2" fmla="*/ 2147483647 w 92"/>
                <a:gd name="T3" fmla="*/ 2147483647 h 18"/>
                <a:gd name="T4" fmla="*/ 2147483647 w 92"/>
                <a:gd name="T5" fmla="*/ 2147483647 h 18"/>
                <a:gd name="T6" fmla="*/ 2147483647 w 92"/>
                <a:gd name="T7" fmla="*/ 2147483647 h 18"/>
                <a:gd name="T8" fmla="*/ 2147483647 w 92"/>
                <a:gd name="T9" fmla="*/ 2147483647 h 18"/>
                <a:gd name="T10" fmla="*/ 2147483647 w 92"/>
                <a:gd name="T11" fmla="*/ 2147483647 h 18"/>
                <a:gd name="T12" fmla="*/ 2147483647 w 92"/>
                <a:gd name="T13" fmla="*/ 2147483647 h 18"/>
                <a:gd name="T14" fmla="*/ 0 w 92"/>
                <a:gd name="T15" fmla="*/ 2147483647 h 18"/>
                <a:gd name="T16" fmla="*/ 0 w 92"/>
                <a:gd name="T17" fmla="*/ 2147483647 h 18"/>
                <a:gd name="T18" fmla="*/ 0 w 92"/>
                <a:gd name="T19" fmla="*/ 2147483647 h 18"/>
                <a:gd name="T20" fmla="*/ 2147483647 w 92"/>
                <a:gd name="T21" fmla="*/ 2147483647 h 18"/>
                <a:gd name="T22" fmla="*/ 2147483647 w 92"/>
                <a:gd name="T23" fmla="*/ 0 h 18"/>
                <a:gd name="T24" fmla="*/ 2147483647 w 92"/>
                <a:gd name="T25" fmla="*/ 0 h 18"/>
                <a:gd name="T26" fmla="*/ 2147483647 w 92"/>
                <a:gd name="T27" fmla="*/ 2147483647 h 18"/>
                <a:gd name="T28" fmla="*/ 2147483647 w 92"/>
                <a:gd name="T29" fmla="*/ 2147483647 h 18"/>
                <a:gd name="T30" fmla="*/ 2147483647 w 92"/>
                <a:gd name="T31" fmla="*/ 2147483647 h 18"/>
                <a:gd name="T32" fmla="*/ 2147483647 w 92"/>
                <a:gd name="T33" fmla="*/ 2147483647 h 18"/>
                <a:gd name="T34" fmla="*/ 2147483647 w 92"/>
                <a:gd name="T35" fmla="*/ 2147483647 h 18"/>
                <a:gd name="T36" fmla="*/ 2147483647 w 92"/>
                <a:gd name="T37" fmla="*/ 2147483647 h 18"/>
                <a:gd name="T38" fmla="*/ 2147483647 w 92"/>
                <a:gd name="T39" fmla="*/ 2147483647 h 18"/>
                <a:gd name="T40" fmla="*/ 2147483647 w 92"/>
                <a:gd name="T41" fmla="*/ 2147483647 h 18"/>
                <a:gd name="T42" fmla="*/ 2147483647 w 92"/>
                <a:gd name="T43" fmla="*/ 2147483647 h 18"/>
                <a:gd name="T44" fmla="*/ 2147483647 w 92"/>
                <a:gd name="T45" fmla="*/ 2147483647 h 18"/>
                <a:gd name="T46" fmla="*/ 2147483647 w 92"/>
                <a:gd name="T47" fmla="*/ 2147483647 h 18"/>
                <a:gd name="T48" fmla="*/ 2147483647 w 92"/>
                <a:gd name="T49" fmla="*/ 2147483647 h 18"/>
                <a:gd name="T50" fmla="*/ 2147483647 w 92"/>
                <a:gd name="T51" fmla="*/ 2147483647 h 18"/>
                <a:gd name="T52" fmla="*/ 2147483647 w 92"/>
                <a:gd name="T53" fmla="*/ 2147483647 h 18"/>
                <a:gd name="T54" fmla="*/ 2147483647 w 92"/>
                <a:gd name="T55" fmla="*/ 2147483647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2"/>
                <a:gd name="T85" fmla="*/ 0 h 18"/>
                <a:gd name="T86" fmla="*/ 92 w 92"/>
                <a:gd name="T87" fmla="*/ 18 h 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3" name="Freeform 229"/>
            <p:cNvSpPr/>
            <p:nvPr/>
          </p:nvSpPr>
          <p:spPr bwMode="auto">
            <a:xfrm>
              <a:off x="6938275" y="2459662"/>
              <a:ext cx="76106" cy="23894"/>
            </a:xfrm>
            <a:custGeom>
              <a:avLst/>
              <a:gdLst>
                <a:gd name="T0" fmla="*/ 2147483647 w 52"/>
                <a:gd name="T1" fmla="*/ 2147483647 h 16"/>
                <a:gd name="T2" fmla="*/ 2147483647 w 52"/>
                <a:gd name="T3" fmla="*/ 2147483647 h 16"/>
                <a:gd name="T4" fmla="*/ 2147483647 w 52"/>
                <a:gd name="T5" fmla="*/ 2147483647 h 16"/>
                <a:gd name="T6" fmla="*/ 2147483647 w 52"/>
                <a:gd name="T7" fmla="*/ 2147483647 h 16"/>
                <a:gd name="T8" fmla="*/ 2147483647 w 52"/>
                <a:gd name="T9" fmla="*/ 2147483647 h 16"/>
                <a:gd name="T10" fmla="*/ 0 w 52"/>
                <a:gd name="T11" fmla="*/ 0 h 16"/>
                <a:gd name="T12" fmla="*/ 2147483647 w 52"/>
                <a:gd name="T13" fmla="*/ 0 h 16"/>
                <a:gd name="T14" fmla="*/ 2147483647 w 52"/>
                <a:gd name="T15" fmla="*/ 2147483647 h 16"/>
                <a:gd name="T16" fmla="*/ 2147483647 w 52"/>
                <a:gd name="T17" fmla="*/ 2147483647 h 16"/>
                <a:gd name="T18" fmla="*/ 2147483647 w 52"/>
                <a:gd name="T19" fmla="*/ 2147483647 h 16"/>
                <a:gd name="T20" fmla="*/ 2147483647 w 52"/>
                <a:gd name="T21" fmla="*/ 2147483647 h 16"/>
                <a:gd name="T22" fmla="*/ 2147483647 w 52"/>
                <a:gd name="T23" fmla="*/ 2147483647 h 16"/>
                <a:gd name="T24" fmla="*/ 2147483647 w 52"/>
                <a:gd name="T25" fmla="*/ 2147483647 h 16"/>
                <a:gd name="T26" fmla="*/ 2147483647 w 52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16"/>
                <a:gd name="T44" fmla="*/ 52 w 5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4" name="Freeform 230"/>
            <p:cNvSpPr/>
            <p:nvPr/>
          </p:nvSpPr>
          <p:spPr bwMode="auto">
            <a:xfrm>
              <a:off x="7615150" y="2551255"/>
              <a:ext cx="55349" cy="23894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2147483647 h 14"/>
                <a:gd name="T12" fmla="*/ 2147483647 w 38"/>
                <a:gd name="T13" fmla="*/ 2147483647 h 14"/>
                <a:gd name="T14" fmla="*/ 2147483647 w 38"/>
                <a:gd name="T15" fmla="*/ 2147483647 h 14"/>
                <a:gd name="T16" fmla="*/ 2147483647 w 38"/>
                <a:gd name="T17" fmla="*/ 0 h 14"/>
                <a:gd name="T18" fmla="*/ 2147483647 w 38"/>
                <a:gd name="T19" fmla="*/ 0 h 14"/>
                <a:gd name="T20" fmla="*/ 2147483647 w 38"/>
                <a:gd name="T21" fmla="*/ 2147483647 h 14"/>
                <a:gd name="T22" fmla="*/ 2147483647 w 38"/>
                <a:gd name="T23" fmla="*/ 2147483647 h 14"/>
                <a:gd name="T24" fmla="*/ 2147483647 w 38"/>
                <a:gd name="T25" fmla="*/ 2147483647 h 14"/>
                <a:gd name="T26" fmla="*/ 2147483647 w 38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4"/>
                <a:gd name="T44" fmla="*/ 38 w 3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5" name="Freeform 231"/>
            <p:cNvSpPr/>
            <p:nvPr/>
          </p:nvSpPr>
          <p:spPr bwMode="auto">
            <a:xfrm>
              <a:off x="7460634" y="3007896"/>
              <a:ext cx="175272" cy="232302"/>
            </a:xfrm>
            <a:custGeom>
              <a:avLst/>
              <a:gdLst>
                <a:gd name="T0" fmla="*/ 0 w 120"/>
                <a:gd name="T1" fmla="*/ 0 h 146"/>
                <a:gd name="T2" fmla="*/ 2147483647 w 120"/>
                <a:gd name="T3" fmla="*/ 2147483647 h 146"/>
                <a:gd name="T4" fmla="*/ 2147483647 w 120"/>
                <a:gd name="T5" fmla="*/ 2147483647 h 146"/>
                <a:gd name="T6" fmla="*/ 2147483647 w 120"/>
                <a:gd name="T7" fmla="*/ 2147483647 h 146"/>
                <a:gd name="T8" fmla="*/ 2147483647 w 120"/>
                <a:gd name="T9" fmla="*/ 2147483647 h 146"/>
                <a:gd name="T10" fmla="*/ 2147483647 w 120"/>
                <a:gd name="T11" fmla="*/ 2147483647 h 146"/>
                <a:gd name="T12" fmla="*/ 2147483647 w 120"/>
                <a:gd name="T13" fmla="*/ 2147483647 h 146"/>
                <a:gd name="T14" fmla="*/ 2147483647 w 120"/>
                <a:gd name="T15" fmla="*/ 2147483647 h 146"/>
                <a:gd name="T16" fmla="*/ 2147483647 w 120"/>
                <a:gd name="T17" fmla="*/ 2147483647 h 146"/>
                <a:gd name="T18" fmla="*/ 2147483647 w 120"/>
                <a:gd name="T19" fmla="*/ 2147483647 h 146"/>
                <a:gd name="T20" fmla="*/ 2147483647 w 120"/>
                <a:gd name="T21" fmla="*/ 2147483647 h 146"/>
                <a:gd name="T22" fmla="*/ 2147483647 w 120"/>
                <a:gd name="T23" fmla="*/ 2147483647 h 146"/>
                <a:gd name="T24" fmla="*/ 2147483647 w 120"/>
                <a:gd name="T25" fmla="*/ 2147483647 h 146"/>
                <a:gd name="T26" fmla="*/ 2147483647 w 120"/>
                <a:gd name="T27" fmla="*/ 2147483647 h 146"/>
                <a:gd name="T28" fmla="*/ 2147483647 w 120"/>
                <a:gd name="T29" fmla="*/ 2147483647 h 146"/>
                <a:gd name="T30" fmla="*/ 2147483647 w 120"/>
                <a:gd name="T31" fmla="*/ 2147483647 h 146"/>
                <a:gd name="T32" fmla="*/ 2147483647 w 120"/>
                <a:gd name="T33" fmla="*/ 2147483647 h 146"/>
                <a:gd name="T34" fmla="*/ 2147483647 w 120"/>
                <a:gd name="T35" fmla="*/ 2147483647 h 146"/>
                <a:gd name="T36" fmla="*/ 2147483647 w 120"/>
                <a:gd name="T37" fmla="*/ 2147483647 h 146"/>
                <a:gd name="T38" fmla="*/ 2147483647 w 120"/>
                <a:gd name="T39" fmla="*/ 2147483647 h 146"/>
                <a:gd name="T40" fmla="*/ 2147483647 w 120"/>
                <a:gd name="T41" fmla="*/ 2147483647 h 146"/>
                <a:gd name="T42" fmla="*/ 2147483647 w 120"/>
                <a:gd name="T43" fmla="*/ 2147483647 h 146"/>
                <a:gd name="T44" fmla="*/ 2147483647 w 120"/>
                <a:gd name="T45" fmla="*/ 2147483647 h 146"/>
                <a:gd name="T46" fmla="*/ 2147483647 w 120"/>
                <a:gd name="T47" fmla="*/ 2147483647 h 146"/>
                <a:gd name="T48" fmla="*/ 2147483647 w 120"/>
                <a:gd name="T49" fmla="*/ 2147483647 h 146"/>
                <a:gd name="T50" fmla="*/ 2147483647 w 120"/>
                <a:gd name="T51" fmla="*/ 2147483647 h 146"/>
                <a:gd name="T52" fmla="*/ 2147483647 w 120"/>
                <a:gd name="T53" fmla="*/ 2147483647 h 146"/>
                <a:gd name="T54" fmla="*/ 2147483647 w 120"/>
                <a:gd name="T55" fmla="*/ 2147483647 h 146"/>
                <a:gd name="T56" fmla="*/ 2147483647 w 120"/>
                <a:gd name="T57" fmla="*/ 2147483647 h 146"/>
                <a:gd name="T58" fmla="*/ 2147483647 w 120"/>
                <a:gd name="T59" fmla="*/ 2147483647 h 146"/>
                <a:gd name="T60" fmla="*/ 2147483647 w 120"/>
                <a:gd name="T61" fmla="*/ 2147483647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0"/>
                <a:gd name="T97" fmla="*/ 0 h 146"/>
                <a:gd name="T98" fmla="*/ 120 w 120"/>
                <a:gd name="T99" fmla="*/ 146 h 1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6" name="Freeform 232"/>
            <p:cNvSpPr/>
            <p:nvPr/>
          </p:nvSpPr>
          <p:spPr bwMode="auto">
            <a:xfrm>
              <a:off x="5767869" y="3337101"/>
              <a:ext cx="336708" cy="204426"/>
            </a:xfrm>
            <a:custGeom>
              <a:avLst/>
              <a:gdLst>
                <a:gd name="T0" fmla="*/ 2147483647 w 230"/>
                <a:gd name="T1" fmla="*/ 2147483647 h 130"/>
                <a:gd name="T2" fmla="*/ 2147483647 w 230"/>
                <a:gd name="T3" fmla="*/ 2147483647 h 130"/>
                <a:gd name="T4" fmla="*/ 2147483647 w 230"/>
                <a:gd name="T5" fmla="*/ 2147483647 h 130"/>
                <a:gd name="T6" fmla="*/ 2147483647 w 230"/>
                <a:gd name="T7" fmla="*/ 2147483647 h 130"/>
                <a:gd name="T8" fmla="*/ 2147483647 w 230"/>
                <a:gd name="T9" fmla="*/ 2147483647 h 130"/>
                <a:gd name="T10" fmla="*/ 2147483647 w 230"/>
                <a:gd name="T11" fmla="*/ 2147483647 h 130"/>
                <a:gd name="T12" fmla="*/ 2147483647 w 230"/>
                <a:gd name="T13" fmla="*/ 2147483647 h 130"/>
                <a:gd name="T14" fmla="*/ 2147483647 w 230"/>
                <a:gd name="T15" fmla="*/ 2147483647 h 130"/>
                <a:gd name="T16" fmla="*/ 2147483647 w 230"/>
                <a:gd name="T17" fmla="*/ 2147483647 h 130"/>
                <a:gd name="T18" fmla="*/ 2147483647 w 230"/>
                <a:gd name="T19" fmla="*/ 2147483647 h 130"/>
                <a:gd name="T20" fmla="*/ 2147483647 w 230"/>
                <a:gd name="T21" fmla="*/ 2147483647 h 130"/>
                <a:gd name="T22" fmla="*/ 2147483647 w 230"/>
                <a:gd name="T23" fmla="*/ 2147483647 h 130"/>
                <a:gd name="T24" fmla="*/ 2147483647 w 230"/>
                <a:gd name="T25" fmla="*/ 2147483647 h 130"/>
                <a:gd name="T26" fmla="*/ 2147483647 w 230"/>
                <a:gd name="T27" fmla="*/ 2147483647 h 130"/>
                <a:gd name="T28" fmla="*/ 2147483647 w 230"/>
                <a:gd name="T29" fmla="*/ 2147483647 h 130"/>
                <a:gd name="T30" fmla="*/ 2147483647 w 230"/>
                <a:gd name="T31" fmla="*/ 2147483647 h 130"/>
                <a:gd name="T32" fmla="*/ 2147483647 w 230"/>
                <a:gd name="T33" fmla="*/ 2147483647 h 130"/>
                <a:gd name="T34" fmla="*/ 2147483647 w 230"/>
                <a:gd name="T35" fmla="*/ 2147483647 h 130"/>
                <a:gd name="T36" fmla="*/ 2147483647 w 230"/>
                <a:gd name="T37" fmla="*/ 2147483647 h 130"/>
                <a:gd name="T38" fmla="*/ 2147483647 w 230"/>
                <a:gd name="T39" fmla="*/ 2147483647 h 130"/>
                <a:gd name="T40" fmla="*/ 2147483647 w 230"/>
                <a:gd name="T41" fmla="*/ 2147483647 h 130"/>
                <a:gd name="T42" fmla="*/ 2147483647 w 230"/>
                <a:gd name="T43" fmla="*/ 2147483647 h 130"/>
                <a:gd name="T44" fmla="*/ 2147483647 w 230"/>
                <a:gd name="T45" fmla="*/ 2147483647 h 130"/>
                <a:gd name="T46" fmla="*/ 2147483647 w 230"/>
                <a:gd name="T47" fmla="*/ 2147483647 h 130"/>
                <a:gd name="T48" fmla="*/ 2147483647 w 230"/>
                <a:gd name="T49" fmla="*/ 2147483647 h 130"/>
                <a:gd name="T50" fmla="*/ 2147483647 w 230"/>
                <a:gd name="T51" fmla="*/ 2147483647 h 130"/>
                <a:gd name="T52" fmla="*/ 2147483647 w 230"/>
                <a:gd name="T53" fmla="*/ 2147483647 h 130"/>
                <a:gd name="T54" fmla="*/ 0 w 230"/>
                <a:gd name="T55" fmla="*/ 2147483647 h 130"/>
                <a:gd name="T56" fmla="*/ 2147483647 w 230"/>
                <a:gd name="T57" fmla="*/ 2147483647 h 130"/>
                <a:gd name="T58" fmla="*/ 2147483647 w 230"/>
                <a:gd name="T59" fmla="*/ 2147483647 h 130"/>
                <a:gd name="T60" fmla="*/ 2147483647 w 230"/>
                <a:gd name="T61" fmla="*/ 2147483647 h 130"/>
                <a:gd name="T62" fmla="*/ 2147483647 w 230"/>
                <a:gd name="T63" fmla="*/ 2147483647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130"/>
                <a:gd name="T98" fmla="*/ 230 w 230"/>
                <a:gd name="T99" fmla="*/ 130 h 1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7" name="Freeform 233"/>
            <p:cNvSpPr/>
            <p:nvPr/>
          </p:nvSpPr>
          <p:spPr bwMode="auto">
            <a:xfrm>
              <a:off x="6158773" y="3321172"/>
              <a:ext cx="185651" cy="114160"/>
            </a:xfrm>
            <a:custGeom>
              <a:avLst/>
              <a:gdLst>
                <a:gd name="T0" fmla="*/ 2147483647 w 126"/>
                <a:gd name="T1" fmla="*/ 2147483647 h 72"/>
                <a:gd name="T2" fmla="*/ 2147483647 w 126"/>
                <a:gd name="T3" fmla="*/ 2147483647 h 72"/>
                <a:gd name="T4" fmla="*/ 2147483647 w 126"/>
                <a:gd name="T5" fmla="*/ 2147483647 h 72"/>
                <a:gd name="T6" fmla="*/ 2147483647 w 126"/>
                <a:gd name="T7" fmla="*/ 2147483647 h 72"/>
                <a:gd name="T8" fmla="*/ 2147483647 w 126"/>
                <a:gd name="T9" fmla="*/ 2147483647 h 72"/>
                <a:gd name="T10" fmla="*/ 2147483647 w 126"/>
                <a:gd name="T11" fmla="*/ 2147483647 h 72"/>
                <a:gd name="T12" fmla="*/ 2147483647 w 126"/>
                <a:gd name="T13" fmla="*/ 2147483647 h 72"/>
                <a:gd name="T14" fmla="*/ 2147483647 w 126"/>
                <a:gd name="T15" fmla="*/ 2147483647 h 72"/>
                <a:gd name="T16" fmla="*/ 2147483647 w 126"/>
                <a:gd name="T17" fmla="*/ 2147483647 h 72"/>
                <a:gd name="T18" fmla="*/ 0 w 126"/>
                <a:gd name="T19" fmla="*/ 2147483647 h 72"/>
                <a:gd name="T20" fmla="*/ 2147483647 w 126"/>
                <a:gd name="T21" fmla="*/ 2147483647 h 72"/>
                <a:gd name="T22" fmla="*/ 2147483647 w 126"/>
                <a:gd name="T23" fmla="*/ 2147483647 h 72"/>
                <a:gd name="T24" fmla="*/ 2147483647 w 126"/>
                <a:gd name="T25" fmla="*/ 2147483647 h 72"/>
                <a:gd name="T26" fmla="*/ 2147483647 w 126"/>
                <a:gd name="T27" fmla="*/ 2147483647 h 72"/>
                <a:gd name="T28" fmla="*/ 2147483647 w 126"/>
                <a:gd name="T29" fmla="*/ 2147483647 h 72"/>
                <a:gd name="T30" fmla="*/ 2147483647 w 126"/>
                <a:gd name="T31" fmla="*/ 2147483647 h 72"/>
                <a:gd name="T32" fmla="*/ 2147483647 w 126"/>
                <a:gd name="T33" fmla="*/ 2147483647 h 72"/>
                <a:gd name="T34" fmla="*/ 2147483647 w 126"/>
                <a:gd name="T35" fmla="*/ 2147483647 h 72"/>
                <a:gd name="T36" fmla="*/ 2147483647 w 126"/>
                <a:gd name="T37" fmla="*/ 0 h 72"/>
                <a:gd name="T38" fmla="*/ 2147483647 w 126"/>
                <a:gd name="T39" fmla="*/ 2147483647 h 72"/>
                <a:gd name="T40" fmla="*/ 2147483647 w 126"/>
                <a:gd name="T41" fmla="*/ 2147483647 h 72"/>
                <a:gd name="T42" fmla="*/ 2147483647 w 126"/>
                <a:gd name="T43" fmla="*/ 2147483647 h 72"/>
                <a:gd name="T44" fmla="*/ 2147483647 w 126"/>
                <a:gd name="T45" fmla="*/ 2147483647 h 72"/>
                <a:gd name="T46" fmla="*/ 2147483647 w 126"/>
                <a:gd name="T47" fmla="*/ 2147483647 h 72"/>
                <a:gd name="T48" fmla="*/ 2147483647 w 126"/>
                <a:gd name="T49" fmla="*/ 2147483647 h 72"/>
                <a:gd name="T50" fmla="*/ 2147483647 w 126"/>
                <a:gd name="T51" fmla="*/ 2147483647 h 72"/>
                <a:gd name="T52" fmla="*/ 2147483647 w 126"/>
                <a:gd name="T53" fmla="*/ 2147483647 h 72"/>
                <a:gd name="T54" fmla="*/ 2147483647 w 126"/>
                <a:gd name="T55" fmla="*/ 2147483647 h 72"/>
                <a:gd name="T56" fmla="*/ 2147483647 w 126"/>
                <a:gd name="T57" fmla="*/ 2147483647 h 72"/>
                <a:gd name="T58" fmla="*/ 2147483647 w 126"/>
                <a:gd name="T59" fmla="*/ 2147483647 h 72"/>
                <a:gd name="T60" fmla="*/ 2147483647 w 126"/>
                <a:gd name="T61" fmla="*/ 2147483647 h 72"/>
                <a:gd name="T62" fmla="*/ 2147483647 w 126"/>
                <a:gd name="T63" fmla="*/ 2147483647 h 72"/>
                <a:gd name="T64" fmla="*/ 2147483647 w 126"/>
                <a:gd name="T65" fmla="*/ 2147483647 h 72"/>
                <a:gd name="T66" fmla="*/ 2147483647 w 126"/>
                <a:gd name="T67" fmla="*/ 2147483647 h 72"/>
                <a:gd name="T68" fmla="*/ 2147483647 w 126"/>
                <a:gd name="T69" fmla="*/ 2147483647 h 72"/>
                <a:gd name="T70" fmla="*/ 2147483647 w 126"/>
                <a:gd name="T71" fmla="*/ 2147483647 h 72"/>
                <a:gd name="T72" fmla="*/ 2147483647 w 126"/>
                <a:gd name="T73" fmla="*/ 2147483647 h 72"/>
                <a:gd name="T74" fmla="*/ 2147483647 w 126"/>
                <a:gd name="T75" fmla="*/ 2147483647 h 72"/>
                <a:gd name="T76" fmla="*/ 2147483647 w 126"/>
                <a:gd name="T77" fmla="*/ 2147483647 h 72"/>
                <a:gd name="T78" fmla="*/ 2147483647 w 126"/>
                <a:gd name="T79" fmla="*/ 2147483647 h 72"/>
                <a:gd name="T80" fmla="*/ 2147483647 w 126"/>
                <a:gd name="T81" fmla="*/ 2147483647 h 72"/>
                <a:gd name="T82" fmla="*/ 2147483647 w 126"/>
                <a:gd name="T83" fmla="*/ 2147483647 h 72"/>
                <a:gd name="T84" fmla="*/ 2147483647 w 126"/>
                <a:gd name="T85" fmla="*/ 2147483647 h 72"/>
                <a:gd name="T86" fmla="*/ 2147483647 w 126"/>
                <a:gd name="T87" fmla="*/ 2147483647 h 72"/>
                <a:gd name="T88" fmla="*/ 2147483647 w 126"/>
                <a:gd name="T89" fmla="*/ 2147483647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6"/>
                <a:gd name="T136" fmla="*/ 0 h 72"/>
                <a:gd name="T137" fmla="*/ 126 w 126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8" name="Freeform 234"/>
            <p:cNvSpPr/>
            <p:nvPr/>
          </p:nvSpPr>
          <p:spPr bwMode="auto">
            <a:xfrm>
              <a:off x="5825524" y="3252145"/>
              <a:ext cx="394363" cy="244249"/>
            </a:xfrm>
            <a:custGeom>
              <a:avLst/>
              <a:gdLst>
                <a:gd name="T0" fmla="*/ 0 w 270"/>
                <a:gd name="T1" fmla="*/ 2147483647 h 154"/>
                <a:gd name="T2" fmla="*/ 2147483647 w 270"/>
                <a:gd name="T3" fmla="*/ 2147483647 h 154"/>
                <a:gd name="T4" fmla="*/ 2147483647 w 270"/>
                <a:gd name="T5" fmla="*/ 2147483647 h 154"/>
                <a:gd name="T6" fmla="*/ 2147483647 w 270"/>
                <a:gd name="T7" fmla="*/ 2147483647 h 154"/>
                <a:gd name="T8" fmla="*/ 2147483647 w 270"/>
                <a:gd name="T9" fmla="*/ 2147483647 h 154"/>
                <a:gd name="T10" fmla="*/ 2147483647 w 270"/>
                <a:gd name="T11" fmla="*/ 2147483647 h 154"/>
                <a:gd name="T12" fmla="*/ 2147483647 w 270"/>
                <a:gd name="T13" fmla="*/ 2147483647 h 154"/>
                <a:gd name="T14" fmla="*/ 2147483647 w 270"/>
                <a:gd name="T15" fmla="*/ 2147483647 h 154"/>
                <a:gd name="T16" fmla="*/ 2147483647 w 270"/>
                <a:gd name="T17" fmla="*/ 2147483647 h 154"/>
                <a:gd name="T18" fmla="*/ 2147483647 w 270"/>
                <a:gd name="T19" fmla="*/ 2147483647 h 154"/>
                <a:gd name="T20" fmla="*/ 2147483647 w 270"/>
                <a:gd name="T21" fmla="*/ 2147483647 h 154"/>
                <a:gd name="T22" fmla="*/ 2147483647 w 270"/>
                <a:gd name="T23" fmla="*/ 2147483647 h 154"/>
                <a:gd name="T24" fmla="*/ 2147483647 w 270"/>
                <a:gd name="T25" fmla="*/ 2147483647 h 154"/>
                <a:gd name="T26" fmla="*/ 2147483647 w 270"/>
                <a:gd name="T27" fmla="*/ 2147483647 h 154"/>
                <a:gd name="T28" fmla="*/ 2147483647 w 270"/>
                <a:gd name="T29" fmla="*/ 2147483647 h 154"/>
                <a:gd name="T30" fmla="*/ 2147483647 w 270"/>
                <a:gd name="T31" fmla="*/ 2147483647 h 154"/>
                <a:gd name="T32" fmla="*/ 2147483647 w 270"/>
                <a:gd name="T33" fmla="*/ 2147483647 h 154"/>
                <a:gd name="T34" fmla="*/ 2147483647 w 270"/>
                <a:gd name="T35" fmla="*/ 2147483647 h 154"/>
                <a:gd name="T36" fmla="*/ 2147483647 w 270"/>
                <a:gd name="T37" fmla="*/ 2147483647 h 154"/>
                <a:gd name="T38" fmla="*/ 2147483647 w 270"/>
                <a:gd name="T39" fmla="*/ 2147483647 h 154"/>
                <a:gd name="T40" fmla="*/ 2147483647 w 270"/>
                <a:gd name="T41" fmla="*/ 2147483647 h 154"/>
                <a:gd name="T42" fmla="*/ 2147483647 w 270"/>
                <a:gd name="T43" fmla="*/ 2147483647 h 154"/>
                <a:gd name="T44" fmla="*/ 2147483647 w 270"/>
                <a:gd name="T45" fmla="*/ 2147483647 h 154"/>
                <a:gd name="T46" fmla="*/ 2147483647 w 270"/>
                <a:gd name="T47" fmla="*/ 2147483647 h 154"/>
                <a:gd name="T48" fmla="*/ 2147483647 w 270"/>
                <a:gd name="T49" fmla="*/ 2147483647 h 154"/>
                <a:gd name="T50" fmla="*/ 2147483647 w 270"/>
                <a:gd name="T51" fmla="*/ 2147483647 h 154"/>
                <a:gd name="T52" fmla="*/ 2147483647 w 270"/>
                <a:gd name="T53" fmla="*/ 2147483647 h 154"/>
                <a:gd name="T54" fmla="*/ 2147483647 w 270"/>
                <a:gd name="T55" fmla="*/ 2147483647 h 154"/>
                <a:gd name="T56" fmla="*/ 2147483647 w 270"/>
                <a:gd name="T57" fmla="*/ 2147483647 h 154"/>
                <a:gd name="T58" fmla="*/ 2147483647 w 270"/>
                <a:gd name="T59" fmla="*/ 2147483647 h 154"/>
                <a:gd name="T60" fmla="*/ 2147483647 w 270"/>
                <a:gd name="T61" fmla="*/ 2147483647 h 154"/>
                <a:gd name="T62" fmla="*/ 2147483647 w 270"/>
                <a:gd name="T63" fmla="*/ 2147483647 h 154"/>
                <a:gd name="T64" fmla="*/ 2147483647 w 270"/>
                <a:gd name="T65" fmla="*/ 2147483647 h 154"/>
                <a:gd name="T66" fmla="*/ 2147483647 w 270"/>
                <a:gd name="T67" fmla="*/ 2147483647 h 154"/>
                <a:gd name="T68" fmla="*/ 2147483647 w 270"/>
                <a:gd name="T69" fmla="*/ 2147483647 h 154"/>
                <a:gd name="T70" fmla="*/ 2147483647 w 270"/>
                <a:gd name="T71" fmla="*/ 2147483647 h 154"/>
                <a:gd name="T72" fmla="*/ 2147483647 w 270"/>
                <a:gd name="T73" fmla="*/ 2147483647 h 154"/>
                <a:gd name="T74" fmla="*/ 2147483647 w 270"/>
                <a:gd name="T75" fmla="*/ 2147483647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0"/>
                <a:gd name="T115" fmla="*/ 0 h 154"/>
                <a:gd name="T116" fmla="*/ 270 w 270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09" name="Freeform 235"/>
            <p:cNvSpPr/>
            <p:nvPr/>
          </p:nvSpPr>
          <p:spPr bwMode="auto">
            <a:xfrm>
              <a:off x="5602974" y="2970727"/>
              <a:ext cx="834851" cy="426109"/>
            </a:xfrm>
            <a:custGeom>
              <a:avLst/>
              <a:gdLst>
                <a:gd name="T0" fmla="*/ 2147483647 w 570"/>
                <a:gd name="T1" fmla="*/ 2147483647 h 270"/>
                <a:gd name="T2" fmla="*/ 2147483647 w 570"/>
                <a:gd name="T3" fmla="*/ 2147483647 h 270"/>
                <a:gd name="T4" fmla="*/ 2147483647 w 570"/>
                <a:gd name="T5" fmla="*/ 2147483647 h 270"/>
                <a:gd name="T6" fmla="*/ 2147483647 w 570"/>
                <a:gd name="T7" fmla="*/ 2147483647 h 270"/>
                <a:gd name="T8" fmla="*/ 2147483647 w 570"/>
                <a:gd name="T9" fmla="*/ 2147483647 h 270"/>
                <a:gd name="T10" fmla="*/ 2147483647 w 570"/>
                <a:gd name="T11" fmla="*/ 2147483647 h 270"/>
                <a:gd name="T12" fmla="*/ 2147483647 w 570"/>
                <a:gd name="T13" fmla="*/ 2147483647 h 270"/>
                <a:gd name="T14" fmla="*/ 2147483647 w 570"/>
                <a:gd name="T15" fmla="*/ 2147483647 h 270"/>
                <a:gd name="T16" fmla="*/ 2147483647 w 570"/>
                <a:gd name="T17" fmla="*/ 2147483647 h 270"/>
                <a:gd name="T18" fmla="*/ 2147483647 w 570"/>
                <a:gd name="T19" fmla="*/ 2147483647 h 270"/>
                <a:gd name="T20" fmla="*/ 0 w 570"/>
                <a:gd name="T21" fmla="*/ 2147483647 h 270"/>
                <a:gd name="T22" fmla="*/ 2147483647 w 570"/>
                <a:gd name="T23" fmla="*/ 2147483647 h 270"/>
                <a:gd name="T24" fmla="*/ 2147483647 w 570"/>
                <a:gd name="T25" fmla="*/ 2147483647 h 270"/>
                <a:gd name="T26" fmla="*/ 2147483647 w 570"/>
                <a:gd name="T27" fmla="*/ 2147483647 h 270"/>
                <a:gd name="T28" fmla="*/ 2147483647 w 570"/>
                <a:gd name="T29" fmla="*/ 2147483647 h 270"/>
                <a:gd name="T30" fmla="*/ 2147483647 w 570"/>
                <a:gd name="T31" fmla="*/ 2147483647 h 270"/>
                <a:gd name="T32" fmla="*/ 2147483647 w 570"/>
                <a:gd name="T33" fmla="*/ 2147483647 h 270"/>
                <a:gd name="T34" fmla="*/ 2147483647 w 570"/>
                <a:gd name="T35" fmla="*/ 2147483647 h 270"/>
                <a:gd name="T36" fmla="*/ 2147483647 w 570"/>
                <a:gd name="T37" fmla="*/ 2147483647 h 270"/>
                <a:gd name="T38" fmla="*/ 2147483647 w 570"/>
                <a:gd name="T39" fmla="*/ 2147483647 h 270"/>
                <a:gd name="T40" fmla="*/ 2147483647 w 570"/>
                <a:gd name="T41" fmla="*/ 2147483647 h 270"/>
                <a:gd name="T42" fmla="*/ 2147483647 w 570"/>
                <a:gd name="T43" fmla="*/ 2147483647 h 270"/>
                <a:gd name="T44" fmla="*/ 2147483647 w 570"/>
                <a:gd name="T45" fmla="*/ 2147483647 h 270"/>
                <a:gd name="T46" fmla="*/ 2147483647 w 570"/>
                <a:gd name="T47" fmla="*/ 2147483647 h 270"/>
                <a:gd name="T48" fmla="*/ 2147483647 w 570"/>
                <a:gd name="T49" fmla="*/ 2147483647 h 270"/>
                <a:gd name="T50" fmla="*/ 2147483647 w 570"/>
                <a:gd name="T51" fmla="*/ 2147483647 h 270"/>
                <a:gd name="T52" fmla="*/ 2147483647 w 570"/>
                <a:gd name="T53" fmla="*/ 2147483647 h 270"/>
                <a:gd name="T54" fmla="*/ 2147483647 w 570"/>
                <a:gd name="T55" fmla="*/ 2147483647 h 270"/>
                <a:gd name="T56" fmla="*/ 2147483647 w 570"/>
                <a:gd name="T57" fmla="*/ 2147483647 h 270"/>
                <a:gd name="T58" fmla="*/ 2147483647 w 570"/>
                <a:gd name="T59" fmla="*/ 2147483647 h 270"/>
                <a:gd name="T60" fmla="*/ 2147483647 w 570"/>
                <a:gd name="T61" fmla="*/ 2147483647 h 270"/>
                <a:gd name="T62" fmla="*/ 2147483647 w 570"/>
                <a:gd name="T63" fmla="*/ 2147483647 h 270"/>
                <a:gd name="T64" fmla="*/ 2147483647 w 570"/>
                <a:gd name="T65" fmla="*/ 2147483647 h 270"/>
                <a:gd name="T66" fmla="*/ 2147483647 w 570"/>
                <a:gd name="T67" fmla="*/ 2147483647 h 270"/>
                <a:gd name="T68" fmla="*/ 2147483647 w 570"/>
                <a:gd name="T69" fmla="*/ 2147483647 h 270"/>
                <a:gd name="T70" fmla="*/ 2147483647 w 570"/>
                <a:gd name="T71" fmla="*/ 2147483647 h 270"/>
                <a:gd name="T72" fmla="*/ 2147483647 w 570"/>
                <a:gd name="T73" fmla="*/ 2147483647 h 270"/>
                <a:gd name="T74" fmla="*/ 2147483647 w 570"/>
                <a:gd name="T75" fmla="*/ 2147483647 h 270"/>
                <a:gd name="T76" fmla="*/ 2147483647 w 570"/>
                <a:gd name="T77" fmla="*/ 2147483647 h 270"/>
                <a:gd name="T78" fmla="*/ 2147483647 w 570"/>
                <a:gd name="T79" fmla="*/ 2147483647 h 270"/>
                <a:gd name="T80" fmla="*/ 2147483647 w 570"/>
                <a:gd name="T81" fmla="*/ 2147483647 h 270"/>
                <a:gd name="T82" fmla="*/ 2147483647 w 570"/>
                <a:gd name="T83" fmla="*/ 2147483647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0"/>
                <a:gd name="T127" fmla="*/ 0 h 270"/>
                <a:gd name="T128" fmla="*/ 570 w 570"/>
                <a:gd name="T129" fmla="*/ 270 h 2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0" name="Freeform 236"/>
            <p:cNvSpPr/>
            <p:nvPr/>
          </p:nvSpPr>
          <p:spPr bwMode="auto">
            <a:xfrm>
              <a:off x="5602974" y="3423385"/>
              <a:ext cx="34594" cy="21239"/>
            </a:xfrm>
            <a:custGeom>
              <a:avLst/>
              <a:gdLst>
                <a:gd name="T0" fmla="*/ 0 w 24"/>
                <a:gd name="T1" fmla="*/ 2147483647 h 14"/>
                <a:gd name="T2" fmla="*/ 2147483647 w 24"/>
                <a:gd name="T3" fmla="*/ 0 h 14"/>
                <a:gd name="T4" fmla="*/ 2147483647 w 24"/>
                <a:gd name="T5" fmla="*/ 2147483647 h 14"/>
                <a:gd name="T6" fmla="*/ 2147483647 w 24"/>
                <a:gd name="T7" fmla="*/ 2147483647 h 14"/>
                <a:gd name="T8" fmla="*/ 2147483647 w 24"/>
                <a:gd name="T9" fmla="*/ 2147483647 h 14"/>
                <a:gd name="T10" fmla="*/ 2147483647 w 24"/>
                <a:gd name="T11" fmla="*/ 2147483647 h 14"/>
                <a:gd name="T12" fmla="*/ 2147483647 w 24"/>
                <a:gd name="T13" fmla="*/ 2147483647 h 14"/>
                <a:gd name="T14" fmla="*/ 0 w 24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4"/>
                <a:gd name="T26" fmla="*/ 24 w 24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1" name="Freeform 237"/>
            <p:cNvSpPr/>
            <p:nvPr/>
          </p:nvSpPr>
          <p:spPr bwMode="auto">
            <a:xfrm>
              <a:off x="5117515" y="2417183"/>
              <a:ext cx="2878162" cy="955758"/>
            </a:xfrm>
            <a:custGeom>
              <a:avLst/>
              <a:gdLst>
                <a:gd name="T0" fmla="*/ 2147483647 w 1968"/>
                <a:gd name="T1" fmla="*/ 2147483647 h 606"/>
                <a:gd name="T2" fmla="*/ 2147483647 w 1968"/>
                <a:gd name="T3" fmla="*/ 2147483647 h 606"/>
                <a:gd name="T4" fmla="*/ 2147483647 w 1968"/>
                <a:gd name="T5" fmla="*/ 2147483647 h 606"/>
                <a:gd name="T6" fmla="*/ 2147483647 w 1968"/>
                <a:gd name="T7" fmla="*/ 2147483647 h 606"/>
                <a:gd name="T8" fmla="*/ 2147483647 w 1968"/>
                <a:gd name="T9" fmla="*/ 2147483647 h 606"/>
                <a:gd name="T10" fmla="*/ 2147483647 w 1968"/>
                <a:gd name="T11" fmla="*/ 2147483647 h 606"/>
                <a:gd name="T12" fmla="*/ 2147483647 w 1968"/>
                <a:gd name="T13" fmla="*/ 2147483647 h 606"/>
                <a:gd name="T14" fmla="*/ 2147483647 w 1968"/>
                <a:gd name="T15" fmla="*/ 2147483647 h 606"/>
                <a:gd name="T16" fmla="*/ 2147483647 w 1968"/>
                <a:gd name="T17" fmla="*/ 2147483647 h 606"/>
                <a:gd name="T18" fmla="*/ 2147483647 w 1968"/>
                <a:gd name="T19" fmla="*/ 2147483647 h 606"/>
                <a:gd name="T20" fmla="*/ 2147483647 w 1968"/>
                <a:gd name="T21" fmla="*/ 2147483647 h 606"/>
                <a:gd name="T22" fmla="*/ 2147483647 w 1968"/>
                <a:gd name="T23" fmla="*/ 2147483647 h 606"/>
                <a:gd name="T24" fmla="*/ 2147483647 w 1968"/>
                <a:gd name="T25" fmla="*/ 2147483647 h 606"/>
                <a:gd name="T26" fmla="*/ 2147483647 w 1968"/>
                <a:gd name="T27" fmla="*/ 2147483647 h 606"/>
                <a:gd name="T28" fmla="*/ 2147483647 w 1968"/>
                <a:gd name="T29" fmla="*/ 2147483647 h 606"/>
                <a:gd name="T30" fmla="*/ 2147483647 w 1968"/>
                <a:gd name="T31" fmla="*/ 2147483647 h 606"/>
                <a:gd name="T32" fmla="*/ 2147483647 w 1968"/>
                <a:gd name="T33" fmla="*/ 2147483647 h 606"/>
                <a:gd name="T34" fmla="*/ 2147483647 w 1968"/>
                <a:gd name="T35" fmla="*/ 2147483647 h 606"/>
                <a:gd name="T36" fmla="*/ 2147483647 w 1968"/>
                <a:gd name="T37" fmla="*/ 2147483647 h 606"/>
                <a:gd name="T38" fmla="*/ 2147483647 w 1968"/>
                <a:gd name="T39" fmla="*/ 2147483647 h 606"/>
                <a:gd name="T40" fmla="*/ 2147483647 w 1968"/>
                <a:gd name="T41" fmla="*/ 2147483647 h 606"/>
                <a:gd name="T42" fmla="*/ 2147483647 w 1968"/>
                <a:gd name="T43" fmla="*/ 2147483647 h 606"/>
                <a:gd name="T44" fmla="*/ 2147483647 w 1968"/>
                <a:gd name="T45" fmla="*/ 2147483647 h 606"/>
                <a:gd name="T46" fmla="*/ 2147483647 w 1968"/>
                <a:gd name="T47" fmla="*/ 2147483647 h 606"/>
                <a:gd name="T48" fmla="*/ 2147483647 w 1968"/>
                <a:gd name="T49" fmla="*/ 2147483647 h 606"/>
                <a:gd name="T50" fmla="*/ 2147483647 w 1968"/>
                <a:gd name="T51" fmla="*/ 2147483647 h 606"/>
                <a:gd name="T52" fmla="*/ 2147483647 w 1968"/>
                <a:gd name="T53" fmla="*/ 2147483647 h 606"/>
                <a:gd name="T54" fmla="*/ 2147483647 w 1968"/>
                <a:gd name="T55" fmla="*/ 2147483647 h 606"/>
                <a:gd name="T56" fmla="*/ 2147483647 w 1968"/>
                <a:gd name="T57" fmla="*/ 2147483647 h 606"/>
                <a:gd name="T58" fmla="*/ 2147483647 w 1968"/>
                <a:gd name="T59" fmla="*/ 2147483647 h 606"/>
                <a:gd name="T60" fmla="*/ 2147483647 w 1968"/>
                <a:gd name="T61" fmla="*/ 0 h 606"/>
                <a:gd name="T62" fmla="*/ 2147483647 w 1968"/>
                <a:gd name="T63" fmla="*/ 2147483647 h 606"/>
                <a:gd name="T64" fmla="*/ 2147483647 w 1968"/>
                <a:gd name="T65" fmla="*/ 2147483647 h 606"/>
                <a:gd name="T66" fmla="*/ 2147483647 w 1968"/>
                <a:gd name="T67" fmla="*/ 2147483647 h 606"/>
                <a:gd name="T68" fmla="*/ 2147483647 w 1968"/>
                <a:gd name="T69" fmla="*/ 2147483647 h 606"/>
                <a:gd name="T70" fmla="*/ 2147483647 w 1968"/>
                <a:gd name="T71" fmla="*/ 2147483647 h 606"/>
                <a:gd name="T72" fmla="*/ 2147483647 w 1968"/>
                <a:gd name="T73" fmla="*/ 2147483647 h 606"/>
                <a:gd name="T74" fmla="*/ 2147483647 w 1968"/>
                <a:gd name="T75" fmla="*/ 2147483647 h 606"/>
                <a:gd name="T76" fmla="*/ 2147483647 w 1968"/>
                <a:gd name="T77" fmla="*/ 2147483647 h 606"/>
                <a:gd name="T78" fmla="*/ 2147483647 w 1968"/>
                <a:gd name="T79" fmla="*/ 2147483647 h 606"/>
                <a:gd name="T80" fmla="*/ 2147483647 w 1968"/>
                <a:gd name="T81" fmla="*/ 2147483647 h 606"/>
                <a:gd name="T82" fmla="*/ 2147483647 w 1968"/>
                <a:gd name="T83" fmla="*/ 2147483647 h 606"/>
                <a:gd name="T84" fmla="*/ 2147483647 w 1968"/>
                <a:gd name="T85" fmla="*/ 2147483647 h 606"/>
                <a:gd name="T86" fmla="*/ 2147483647 w 1968"/>
                <a:gd name="T87" fmla="*/ 2147483647 h 606"/>
                <a:gd name="T88" fmla="*/ 2147483647 w 1968"/>
                <a:gd name="T89" fmla="*/ 2147483647 h 606"/>
                <a:gd name="T90" fmla="*/ 2147483647 w 1968"/>
                <a:gd name="T91" fmla="*/ 2147483647 h 606"/>
                <a:gd name="T92" fmla="*/ 2147483647 w 1968"/>
                <a:gd name="T93" fmla="*/ 2147483647 h 606"/>
                <a:gd name="T94" fmla="*/ 2147483647 w 1968"/>
                <a:gd name="T95" fmla="*/ 2147483647 h 606"/>
                <a:gd name="T96" fmla="*/ 2147483647 w 1968"/>
                <a:gd name="T97" fmla="*/ 2147483647 h 606"/>
                <a:gd name="T98" fmla="*/ 2147483647 w 1968"/>
                <a:gd name="T99" fmla="*/ 2147483647 h 606"/>
                <a:gd name="T100" fmla="*/ 2147483647 w 1968"/>
                <a:gd name="T101" fmla="*/ 2147483647 h 606"/>
                <a:gd name="T102" fmla="*/ 2147483647 w 1968"/>
                <a:gd name="T103" fmla="*/ 2147483647 h 606"/>
                <a:gd name="T104" fmla="*/ 2147483647 w 1968"/>
                <a:gd name="T105" fmla="*/ 2147483647 h 606"/>
                <a:gd name="T106" fmla="*/ 2147483647 w 1968"/>
                <a:gd name="T107" fmla="*/ 2147483647 h 606"/>
                <a:gd name="T108" fmla="*/ 2147483647 w 1968"/>
                <a:gd name="T109" fmla="*/ 2147483647 h 606"/>
                <a:gd name="T110" fmla="*/ 2147483647 w 1968"/>
                <a:gd name="T111" fmla="*/ 2147483647 h 606"/>
                <a:gd name="T112" fmla="*/ 2147483647 w 1968"/>
                <a:gd name="T113" fmla="*/ 2147483647 h 606"/>
                <a:gd name="T114" fmla="*/ 2147483647 w 1968"/>
                <a:gd name="T115" fmla="*/ 2147483647 h 606"/>
                <a:gd name="T116" fmla="*/ 2147483647 w 1968"/>
                <a:gd name="T117" fmla="*/ 2147483647 h 606"/>
                <a:gd name="T118" fmla="*/ 2147483647 w 1968"/>
                <a:gd name="T119" fmla="*/ 2147483647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8"/>
                <a:gd name="T181" fmla="*/ 0 h 606"/>
                <a:gd name="T182" fmla="*/ 1968 w 1968"/>
                <a:gd name="T183" fmla="*/ 606 h 6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2" name="Freeform 238"/>
            <p:cNvSpPr/>
            <p:nvPr/>
          </p:nvSpPr>
          <p:spPr bwMode="auto">
            <a:xfrm>
              <a:off x="6109189" y="3386217"/>
              <a:ext cx="164895" cy="110178"/>
            </a:xfrm>
            <a:custGeom>
              <a:avLst/>
              <a:gdLst>
                <a:gd name="T0" fmla="*/ 0 w 112"/>
                <a:gd name="T1" fmla="*/ 2147483647 h 68"/>
                <a:gd name="T2" fmla="*/ 2147483647 w 112"/>
                <a:gd name="T3" fmla="*/ 2147483647 h 68"/>
                <a:gd name="T4" fmla="*/ 2147483647 w 112"/>
                <a:gd name="T5" fmla="*/ 2147483647 h 68"/>
                <a:gd name="T6" fmla="*/ 2147483647 w 112"/>
                <a:gd name="T7" fmla="*/ 2147483647 h 68"/>
                <a:gd name="T8" fmla="*/ 2147483647 w 112"/>
                <a:gd name="T9" fmla="*/ 2147483647 h 68"/>
                <a:gd name="T10" fmla="*/ 2147483647 w 112"/>
                <a:gd name="T11" fmla="*/ 2147483647 h 68"/>
                <a:gd name="T12" fmla="*/ 2147483647 w 112"/>
                <a:gd name="T13" fmla="*/ 0 h 68"/>
                <a:gd name="T14" fmla="*/ 2147483647 w 112"/>
                <a:gd name="T15" fmla="*/ 2147483647 h 68"/>
                <a:gd name="T16" fmla="*/ 2147483647 w 112"/>
                <a:gd name="T17" fmla="*/ 2147483647 h 68"/>
                <a:gd name="T18" fmla="*/ 2147483647 w 112"/>
                <a:gd name="T19" fmla="*/ 2147483647 h 68"/>
                <a:gd name="T20" fmla="*/ 2147483647 w 112"/>
                <a:gd name="T21" fmla="*/ 2147483647 h 68"/>
                <a:gd name="T22" fmla="*/ 2147483647 w 112"/>
                <a:gd name="T23" fmla="*/ 2147483647 h 68"/>
                <a:gd name="T24" fmla="*/ 2147483647 w 112"/>
                <a:gd name="T25" fmla="*/ 2147483647 h 68"/>
                <a:gd name="T26" fmla="*/ 2147483647 w 112"/>
                <a:gd name="T27" fmla="*/ 2147483647 h 68"/>
                <a:gd name="T28" fmla="*/ 2147483647 w 112"/>
                <a:gd name="T29" fmla="*/ 2147483647 h 68"/>
                <a:gd name="T30" fmla="*/ 2147483647 w 112"/>
                <a:gd name="T31" fmla="*/ 2147483647 h 68"/>
                <a:gd name="T32" fmla="*/ 2147483647 w 112"/>
                <a:gd name="T33" fmla="*/ 2147483647 h 68"/>
                <a:gd name="T34" fmla="*/ 2147483647 w 112"/>
                <a:gd name="T35" fmla="*/ 2147483647 h 68"/>
                <a:gd name="T36" fmla="*/ 2147483647 w 112"/>
                <a:gd name="T37" fmla="*/ 2147483647 h 68"/>
                <a:gd name="T38" fmla="*/ 2147483647 w 112"/>
                <a:gd name="T39" fmla="*/ 2147483647 h 68"/>
                <a:gd name="T40" fmla="*/ 2147483647 w 112"/>
                <a:gd name="T41" fmla="*/ 2147483647 h 68"/>
                <a:gd name="T42" fmla="*/ 2147483647 w 112"/>
                <a:gd name="T43" fmla="*/ 2147483647 h 68"/>
                <a:gd name="T44" fmla="*/ 2147483647 w 112"/>
                <a:gd name="T45" fmla="*/ 2147483647 h 68"/>
                <a:gd name="T46" fmla="*/ 2147483647 w 112"/>
                <a:gd name="T47" fmla="*/ 2147483647 h 68"/>
                <a:gd name="T48" fmla="*/ 2147483647 w 112"/>
                <a:gd name="T49" fmla="*/ 2147483647 h 68"/>
                <a:gd name="T50" fmla="*/ 2147483647 w 112"/>
                <a:gd name="T51" fmla="*/ 2147483647 h 68"/>
                <a:gd name="T52" fmla="*/ 2147483647 w 112"/>
                <a:gd name="T53" fmla="*/ 2147483647 h 68"/>
                <a:gd name="T54" fmla="*/ 2147483647 w 112"/>
                <a:gd name="T55" fmla="*/ 2147483647 h 68"/>
                <a:gd name="T56" fmla="*/ 2147483647 w 112"/>
                <a:gd name="T57" fmla="*/ 2147483647 h 68"/>
                <a:gd name="T58" fmla="*/ 2147483647 w 112"/>
                <a:gd name="T59" fmla="*/ 2147483647 h 68"/>
                <a:gd name="T60" fmla="*/ 2147483647 w 112"/>
                <a:gd name="T61" fmla="*/ 2147483647 h 68"/>
                <a:gd name="T62" fmla="*/ 2147483647 w 112"/>
                <a:gd name="T63" fmla="*/ 2147483647 h 68"/>
                <a:gd name="T64" fmla="*/ 2147483647 w 112"/>
                <a:gd name="T65" fmla="*/ 2147483647 h 68"/>
                <a:gd name="T66" fmla="*/ 2147483647 w 112"/>
                <a:gd name="T67" fmla="*/ 2147483647 h 68"/>
                <a:gd name="T68" fmla="*/ 2147483647 w 112"/>
                <a:gd name="T69" fmla="*/ 2147483647 h 68"/>
                <a:gd name="T70" fmla="*/ 2147483647 w 112"/>
                <a:gd name="T71" fmla="*/ 2147483647 h 68"/>
                <a:gd name="T72" fmla="*/ 2147483647 w 112"/>
                <a:gd name="T73" fmla="*/ 2147483647 h 68"/>
                <a:gd name="T74" fmla="*/ 2147483647 w 112"/>
                <a:gd name="T75" fmla="*/ 2147483647 h 68"/>
                <a:gd name="T76" fmla="*/ 2147483647 w 112"/>
                <a:gd name="T77" fmla="*/ 2147483647 h 68"/>
                <a:gd name="T78" fmla="*/ 2147483647 w 112"/>
                <a:gd name="T79" fmla="*/ 2147483647 h 68"/>
                <a:gd name="T80" fmla="*/ 2147483647 w 112"/>
                <a:gd name="T81" fmla="*/ 2147483647 h 68"/>
                <a:gd name="T82" fmla="*/ 2147483647 w 112"/>
                <a:gd name="T83" fmla="*/ 2147483647 h 68"/>
                <a:gd name="T84" fmla="*/ 2147483647 w 112"/>
                <a:gd name="T85" fmla="*/ 2147483647 h 68"/>
                <a:gd name="T86" fmla="*/ 2147483647 w 112"/>
                <a:gd name="T87" fmla="*/ 2147483647 h 68"/>
                <a:gd name="T88" fmla="*/ 2147483647 w 112"/>
                <a:gd name="T89" fmla="*/ 2147483647 h 68"/>
                <a:gd name="T90" fmla="*/ 2147483647 w 112"/>
                <a:gd name="T91" fmla="*/ 2147483647 h 68"/>
                <a:gd name="T92" fmla="*/ 0 w 112"/>
                <a:gd name="T93" fmla="*/ 2147483647 h 68"/>
                <a:gd name="T94" fmla="*/ 0 w 112"/>
                <a:gd name="T95" fmla="*/ 2147483647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2"/>
                <a:gd name="T145" fmla="*/ 0 h 68"/>
                <a:gd name="T146" fmla="*/ 112 w 112"/>
                <a:gd name="T147" fmla="*/ 68 h 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3" name="Freeform 239"/>
            <p:cNvSpPr/>
            <p:nvPr/>
          </p:nvSpPr>
          <p:spPr bwMode="auto">
            <a:xfrm>
              <a:off x="5471520" y="3305243"/>
              <a:ext cx="161435" cy="73009"/>
            </a:xfrm>
            <a:custGeom>
              <a:avLst/>
              <a:gdLst>
                <a:gd name="T0" fmla="*/ 2147483647 w 110"/>
                <a:gd name="T1" fmla="*/ 2147483647 h 46"/>
                <a:gd name="T2" fmla="*/ 2147483647 w 110"/>
                <a:gd name="T3" fmla="*/ 2147483647 h 46"/>
                <a:gd name="T4" fmla="*/ 2147483647 w 110"/>
                <a:gd name="T5" fmla="*/ 2147483647 h 46"/>
                <a:gd name="T6" fmla="*/ 2147483647 w 110"/>
                <a:gd name="T7" fmla="*/ 2147483647 h 46"/>
                <a:gd name="T8" fmla="*/ 2147483647 w 110"/>
                <a:gd name="T9" fmla="*/ 2147483647 h 46"/>
                <a:gd name="T10" fmla="*/ 2147483647 w 110"/>
                <a:gd name="T11" fmla="*/ 2147483647 h 46"/>
                <a:gd name="T12" fmla="*/ 2147483647 w 110"/>
                <a:gd name="T13" fmla="*/ 2147483647 h 46"/>
                <a:gd name="T14" fmla="*/ 2147483647 w 110"/>
                <a:gd name="T15" fmla="*/ 2147483647 h 46"/>
                <a:gd name="T16" fmla="*/ 2147483647 w 110"/>
                <a:gd name="T17" fmla="*/ 2147483647 h 46"/>
                <a:gd name="T18" fmla="*/ 2147483647 w 110"/>
                <a:gd name="T19" fmla="*/ 2147483647 h 46"/>
                <a:gd name="T20" fmla="*/ 2147483647 w 110"/>
                <a:gd name="T21" fmla="*/ 2147483647 h 46"/>
                <a:gd name="T22" fmla="*/ 2147483647 w 110"/>
                <a:gd name="T23" fmla="*/ 2147483647 h 46"/>
                <a:gd name="T24" fmla="*/ 2147483647 w 110"/>
                <a:gd name="T25" fmla="*/ 2147483647 h 46"/>
                <a:gd name="T26" fmla="*/ 2147483647 w 110"/>
                <a:gd name="T27" fmla="*/ 2147483647 h 46"/>
                <a:gd name="T28" fmla="*/ 2147483647 w 110"/>
                <a:gd name="T29" fmla="*/ 2147483647 h 46"/>
                <a:gd name="T30" fmla="*/ 2147483647 w 110"/>
                <a:gd name="T31" fmla="*/ 2147483647 h 46"/>
                <a:gd name="T32" fmla="*/ 2147483647 w 110"/>
                <a:gd name="T33" fmla="*/ 2147483647 h 46"/>
                <a:gd name="T34" fmla="*/ 2147483647 w 110"/>
                <a:gd name="T35" fmla="*/ 2147483647 h 46"/>
                <a:gd name="T36" fmla="*/ 2147483647 w 110"/>
                <a:gd name="T37" fmla="*/ 2147483647 h 46"/>
                <a:gd name="T38" fmla="*/ 2147483647 w 110"/>
                <a:gd name="T39" fmla="*/ 2147483647 h 46"/>
                <a:gd name="T40" fmla="*/ 2147483647 w 110"/>
                <a:gd name="T41" fmla="*/ 2147483647 h 46"/>
                <a:gd name="T42" fmla="*/ 2147483647 w 110"/>
                <a:gd name="T43" fmla="*/ 2147483647 h 46"/>
                <a:gd name="T44" fmla="*/ 2147483647 w 110"/>
                <a:gd name="T45" fmla="*/ 2147483647 h 46"/>
                <a:gd name="T46" fmla="*/ 2147483647 w 110"/>
                <a:gd name="T47" fmla="*/ 2147483647 h 46"/>
                <a:gd name="T48" fmla="*/ 0 w 110"/>
                <a:gd name="T49" fmla="*/ 0 h 46"/>
                <a:gd name="T50" fmla="*/ 2147483647 w 110"/>
                <a:gd name="T51" fmla="*/ 2147483647 h 46"/>
                <a:gd name="T52" fmla="*/ 2147483647 w 110"/>
                <a:gd name="T53" fmla="*/ 2147483647 h 46"/>
                <a:gd name="T54" fmla="*/ 2147483647 w 110"/>
                <a:gd name="T55" fmla="*/ 2147483647 h 46"/>
                <a:gd name="T56" fmla="*/ 2147483647 w 110"/>
                <a:gd name="T57" fmla="*/ 2147483647 h 46"/>
                <a:gd name="T58" fmla="*/ 2147483647 w 110"/>
                <a:gd name="T59" fmla="*/ 2147483647 h 46"/>
                <a:gd name="T60" fmla="*/ 2147483647 w 110"/>
                <a:gd name="T61" fmla="*/ 2147483647 h 46"/>
                <a:gd name="T62" fmla="*/ 2147483647 w 110"/>
                <a:gd name="T63" fmla="*/ 2147483647 h 46"/>
                <a:gd name="T64" fmla="*/ 2147483647 w 110"/>
                <a:gd name="T65" fmla="*/ 2147483647 h 46"/>
                <a:gd name="T66" fmla="*/ 2147483647 w 110"/>
                <a:gd name="T67" fmla="*/ 2147483647 h 46"/>
                <a:gd name="T68" fmla="*/ 2147483647 w 110"/>
                <a:gd name="T69" fmla="*/ 2147483647 h 46"/>
                <a:gd name="T70" fmla="*/ 2147483647 w 110"/>
                <a:gd name="T71" fmla="*/ 2147483647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46"/>
                <a:gd name="T110" fmla="*/ 110 w 110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4" name="Freeform 240"/>
            <p:cNvSpPr/>
            <p:nvPr/>
          </p:nvSpPr>
          <p:spPr bwMode="auto">
            <a:xfrm>
              <a:off x="5568381" y="3372942"/>
              <a:ext cx="74952" cy="67700"/>
            </a:xfrm>
            <a:custGeom>
              <a:avLst/>
              <a:gdLst>
                <a:gd name="T0" fmla="*/ 0 w 52"/>
                <a:gd name="T1" fmla="*/ 0 h 42"/>
                <a:gd name="T2" fmla="*/ 2147483647 w 52"/>
                <a:gd name="T3" fmla="*/ 0 h 42"/>
                <a:gd name="T4" fmla="*/ 2147483647 w 52"/>
                <a:gd name="T5" fmla="*/ 2147483647 h 42"/>
                <a:gd name="T6" fmla="*/ 2147483647 w 52"/>
                <a:gd name="T7" fmla="*/ 2147483647 h 42"/>
                <a:gd name="T8" fmla="*/ 2147483647 w 52"/>
                <a:gd name="T9" fmla="*/ 2147483647 h 42"/>
                <a:gd name="T10" fmla="*/ 2147483647 w 52"/>
                <a:gd name="T11" fmla="*/ 2147483647 h 42"/>
                <a:gd name="T12" fmla="*/ 2147483647 w 52"/>
                <a:gd name="T13" fmla="*/ 2147483647 h 42"/>
                <a:gd name="T14" fmla="*/ 2147483647 w 52"/>
                <a:gd name="T15" fmla="*/ 2147483647 h 42"/>
                <a:gd name="T16" fmla="*/ 2147483647 w 52"/>
                <a:gd name="T17" fmla="*/ 2147483647 h 42"/>
                <a:gd name="T18" fmla="*/ 2147483647 w 52"/>
                <a:gd name="T19" fmla="*/ 2147483647 h 42"/>
                <a:gd name="T20" fmla="*/ 2147483647 w 52"/>
                <a:gd name="T21" fmla="*/ 2147483647 h 42"/>
                <a:gd name="T22" fmla="*/ 2147483647 w 52"/>
                <a:gd name="T23" fmla="*/ 2147483647 h 42"/>
                <a:gd name="T24" fmla="*/ 2147483647 w 52"/>
                <a:gd name="T25" fmla="*/ 2147483647 h 42"/>
                <a:gd name="T26" fmla="*/ 2147483647 w 52"/>
                <a:gd name="T27" fmla="*/ 2147483647 h 42"/>
                <a:gd name="T28" fmla="*/ 2147483647 w 52"/>
                <a:gd name="T29" fmla="*/ 2147483647 h 42"/>
                <a:gd name="T30" fmla="*/ 2147483647 w 52"/>
                <a:gd name="T31" fmla="*/ 2147483647 h 42"/>
                <a:gd name="T32" fmla="*/ 2147483647 w 52"/>
                <a:gd name="T33" fmla="*/ 2147483647 h 42"/>
                <a:gd name="T34" fmla="*/ 2147483647 w 52"/>
                <a:gd name="T35" fmla="*/ 2147483647 h 42"/>
                <a:gd name="T36" fmla="*/ 2147483647 w 52"/>
                <a:gd name="T37" fmla="*/ 2147483647 h 42"/>
                <a:gd name="T38" fmla="*/ 2147483647 w 52"/>
                <a:gd name="T39" fmla="*/ 2147483647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2"/>
                <a:gd name="T65" fmla="*/ 52 w 52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5" name="Freeform 241"/>
            <p:cNvSpPr/>
            <p:nvPr/>
          </p:nvSpPr>
          <p:spPr bwMode="auto">
            <a:xfrm>
              <a:off x="5598362" y="3357013"/>
              <a:ext cx="113005" cy="92921"/>
            </a:xfrm>
            <a:custGeom>
              <a:avLst/>
              <a:gdLst>
                <a:gd name="T0" fmla="*/ 2147483647 w 78"/>
                <a:gd name="T1" fmla="*/ 2147483647 h 60"/>
                <a:gd name="T2" fmla="*/ 2147483647 w 78"/>
                <a:gd name="T3" fmla="*/ 2147483647 h 60"/>
                <a:gd name="T4" fmla="*/ 2147483647 w 78"/>
                <a:gd name="T5" fmla="*/ 2147483647 h 60"/>
                <a:gd name="T6" fmla="*/ 2147483647 w 78"/>
                <a:gd name="T7" fmla="*/ 2147483647 h 60"/>
                <a:gd name="T8" fmla="*/ 2147483647 w 78"/>
                <a:gd name="T9" fmla="*/ 2147483647 h 60"/>
                <a:gd name="T10" fmla="*/ 2147483647 w 78"/>
                <a:gd name="T11" fmla="*/ 2147483647 h 60"/>
                <a:gd name="T12" fmla="*/ 2147483647 w 78"/>
                <a:gd name="T13" fmla="*/ 0 h 60"/>
                <a:gd name="T14" fmla="*/ 2147483647 w 78"/>
                <a:gd name="T15" fmla="*/ 2147483647 h 60"/>
                <a:gd name="T16" fmla="*/ 2147483647 w 78"/>
                <a:gd name="T17" fmla="*/ 2147483647 h 60"/>
                <a:gd name="T18" fmla="*/ 2147483647 w 78"/>
                <a:gd name="T19" fmla="*/ 2147483647 h 60"/>
                <a:gd name="T20" fmla="*/ 2147483647 w 78"/>
                <a:gd name="T21" fmla="*/ 2147483647 h 60"/>
                <a:gd name="T22" fmla="*/ 2147483647 w 78"/>
                <a:gd name="T23" fmla="*/ 2147483647 h 60"/>
                <a:gd name="T24" fmla="*/ 2147483647 w 78"/>
                <a:gd name="T25" fmla="*/ 2147483647 h 60"/>
                <a:gd name="T26" fmla="*/ 2147483647 w 78"/>
                <a:gd name="T27" fmla="*/ 2147483647 h 60"/>
                <a:gd name="T28" fmla="*/ 0 w 78"/>
                <a:gd name="T29" fmla="*/ 2147483647 h 60"/>
                <a:gd name="T30" fmla="*/ 2147483647 w 78"/>
                <a:gd name="T31" fmla="*/ 2147483647 h 60"/>
                <a:gd name="T32" fmla="*/ 2147483647 w 78"/>
                <a:gd name="T33" fmla="*/ 2147483647 h 60"/>
                <a:gd name="T34" fmla="*/ 2147483647 w 78"/>
                <a:gd name="T35" fmla="*/ 2147483647 h 60"/>
                <a:gd name="T36" fmla="*/ 2147483647 w 78"/>
                <a:gd name="T37" fmla="*/ 2147483647 h 60"/>
                <a:gd name="T38" fmla="*/ 2147483647 w 78"/>
                <a:gd name="T39" fmla="*/ 2147483647 h 60"/>
                <a:gd name="T40" fmla="*/ 2147483647 w 78"/>
                <a:gd name="T41" fmla="*/ 2147483647 h 60"/>
                <a:gd name="T42" fmla="*/ 2147483647 w 78"/>
                <a:gd name="T43" fmla="*/ 2147483647 h 60"/>
                <a:gd name="T44" fmla="*/ 2147483647 w 78"/>
                <a:gd name="T45" fmla="*/ 2147483647 h 60"/>
                <a:gd name="T46" fmla="*/ 2147483647 w 78"/>
                <a:gd name="T47" fmla="*/ 2147483647 h 60"/>
                <a:gd name="T48" fmla="*/ 2147483647 w 78"/>
                <a:gd name="T49" fmla="*/ 2147483647 h 60"/>
                <a:gd name="T50" fmla="*/ 2147483647 w 78"/>
                <a:gd name="T51" fmla="*/ 2147483647 h 60"/>
                <a:gd name="T52" fmla="*/ 2147483647 w 78"/>
                <a:gd name="T53" fmla="*/ 2147483647 h 60"/>
                <a:gd name="T54" fmla="*/ 2147483647 w 78"/>
                <a:gd name="T55" fmla="*/ 2147483647 h 60"/>
                <a:gd name="T56" fmla="*/ 2147483647 w 78"/>
                <a:gd name="T57" fmla="*/ 2147483647 h 60"/>
                <a:gd name="T58" fmla="*/ 2147483647 w 78"/>
                <a:gd name="T59" fmla="*/ 2147483647 h 60"/>
                <a:gd name="T60" fmla="*/ 2147483647 w 78"/>
                <a:gd name="T61" fmla="*/ 2147483647 h 60"/>
                <a:gd name="T62" fmla="*/ 2147483647 w 78"/>
                <a:gd name="T63" fmla="*/ 2147483647 h 60"/>
                <a:gd name="T64" fmla="*/ 2147483647 w 78"/>
                <a:gd name="T65" fmla="*/ 2147483647 h 60"/>
                <a:gd name="T66" fmla="*/ 2147483647 w 78"/>
                <a:gd name="T67" fmla="*/ 2147483647 h 60"/>
                <a:gd name="T68" fmla="*/ 2147483647 w 78"/>
                <a:gd name="T69" fmla="*/ 2147483647 h 60"/>
                <a:gd name="T70" fmla="*/ 2147483647 w 78"/>
                <a:gd name="T71" fmla="*/ 2147483647 h 60"/>
                <a:gd name="T72" fmla="*/ 2147483647 w 78"/>
                <a:gd name="T73" fmla="*/ 2147483647 h 60"/>
                <a:gd name="T74" fmla="*/ 2147483647 w 78"/>
                <a:gd name="T75" fmla="*/ 2147483647 h 60"/>
                <a:gd name="T76" fmla="*/ 2147483647 w 78"/>
                <a:gd name="T77" fmla="*/ 2147483647 h 60"/>
                <a:gd name="T78" fmla="*/ 2147483647 w 78"/>
                <a:gd name="T79" fmla="*/ 2147483647 h 60"/>
                <a:gd name="T80" fmla="*/ 2147483647 w 78"/>
                <a:gd name="T81" fmla="*/ 2147483647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60"/>
                <a:gd name="T125" fmla="*/ 78 w 78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6" name="Freeform 267"/>
            <p:cNvSpPr/>
            <p:nvPr/>
          </p:nvSpPr>
          <p:spPr bwMode="auto">
            <a:xfrm>
              <a:off x="7933409" y="4637995"/>
              <a:ext cx="222550" cy="241594"/>
            </a:xfrm>
            <a:custGeom>
              <a:avLst/>
              <a:gdLst>
                <a:gd name="T0" fmla="*/ 2147483647 w 152"/>
                <a:gd name="T1" fmla="*/ 2147483647 h 154"/>
                <a:gd name="T2" fmla="*/ 0 w 152"/>
                <a:gd name="T3" fmla="*/ 2147483647 h 154"/>
                <a:gd name="T4" fmla="*/ 2147483647 w 152"/>
                <a:gd name="T5" fmla="*/ 2147483647 h 154"/>
                <a:gd name="T6" fmla="*/ 2147483647 w 152"/>
                <a:gd name="T7" fmla="*/ 2147483647 h 154"/>
                <a:gd name="T8" fmla="*/ 2147483647 w 152"/>
                <a:gd name="T9" fmla="*/ 2147483647 h 154"/>
                <a:gd name="T10" fmla="*/ 2147483647 w 152"/>
                <a:gd name="T11" fmla="*/ 2147483647 h 154"/>
                <a:gd name="T12" fmla="*/ 2147483647 w 152"/>
                <a:gd name="T13" fmla="*/ 2147483647 h 154"/>
                <a:gd name="T14" fmla="*/ 2147483647 w 152"/>
                <a:gd name="T15" fmla="*/ 2147483647 h 154"/>
                <a:gd name="T16" fmla="*/ 2147483647 w 152"/>
                <a:gd name="T17" fmla="*/ 2147483647 h 154"/>
                <a:gd name="T18" fmla="*/ 2147483647 w 152"/>
                <a:gd name="T19" fmla="*/ 2147483647 h 154"/>
                <a:gd name="T20" fmla="*/ 2147483647 w 152"/>
                <a:gd name="T21" fmla="*/ 2147483647 h 154"/>
                <a:gd name="T22" fmla="*/ 2147483647 w 152"/>
                <a:gd name="T23" fmla="*/ 2147483647 h 154"/>
                <a:gd name="T24" fmla="*/ 2147483647 w 152"/>
                <a:gd name="T25" fmla="*/ 2147483647 h 154"/>
                <a:gd name="T26" fmla="*/ 2147483647 w 152"/>
                <a:gd name="T27" fmla="*/ 2147483647 h 154"/>
                <a:gd name="T28" fmla="*/ 2147483647 w 152"/>
                <a:gd name="T29" fmla="*/ 2147483647 h 154"/>
                <a:gd name="T30" fmla="*/ 2147483647 w 152"/>
                <a:gd name="T31" fmla="*/ 2147483647 h 154"/>
                <a:gd name="T32" fmla="*/ 2147483647 w 152"/>
                <a:gd name="T33" fmla="*/ 2147483647 h 154"/>
                <a:gd name="T34" fmla="*/ 2147483647 w 152"/>
                <a:gd name="T35" fmla="*/ 2147483647 h 154"/>
                <a:gd name="T36" fmla="*/ 2147483647 w 152"/>
                <a:gd name="T37" fmla="*/ 2147483647 h 154"/>
                <a:gd name="T38" fmla="*/ 2147483647 w 152"/>
                <a:gd name="T39" fmla="*/ 2147483647 h 154"/>
                <a:gd name="T40" fmla="*/ 2147483647 w 152"/>
                <a:gd name="T41" fmla="*/ 2147483647 h 154"/>
                <a:gd name="T42" fmla="*/ 2147483647 w 152"/>
                <a:gd name="T43" fmla="*/ 2147483647 h 154"/>
                <a:gd name="T44" fmla="*/ 2147483647 w 152"/>
                <a:gd name="T45" fmla="*/ 2147483647 h 154"/>
                <a:gd name="T46" fmla="*/ 2147483647 w 152"/>
                <a:gd name="T47" fmla="*/ 2147483647 h 154"/>
                <a:gd name="T48" fmla="*/ 2147483647 w 152"/>
                <a:gd name="T49" fmla="*/ 2147483647 h 154"/>
                <a:gd name="T50" fmla="*/ 2147483647 w 152"/>
                <a:gd name="T51" fmla="*/ 2147483647 h 154"/>
                <a:gd name="T52" fmla="*/ 2147483647 w 152"/>
                <a:gd name="T53" fmla="*/ 2147483647 h 154"/>
                <a:gd name="T54" fmla="*/ 2147483647 w 152"/>
                <a:gd name="T55" fmla="*/ 2147483647 h 154"/>
                <a:gd name="T56" fmla="*/ 2147483647 w 152"/>
                <a:gd name="T57" fmla="*/ 2147483647 h 154"/>
                <a:gd name="T58" fmla="*/ 2147483647 w 152"/>
                <a:gd name="T59" fmla="*/ 2147483647 h 154"/>
                <a:gd name="T60" fmla="*/ 2147483647 w 152"/>
                <a:gd name="T61" fmla="*/ 2147483647 h 154"/>
                <a:gd name="T62" fmla="*/ 2147483647 w 152"/>
                <a:gd name="T63" fmla="*/ 2147483647 h 154"/>
                <a:gd name="T64" fmla="*/ 2147483647 w 152"/>
                <a:gd name="T65" fmla="*/ 2147483647 h 154"/>
                <a:gd name="T66" fmla="*/ 2147483647 w 152"/>
                <a:gd name="T67" fmla="*/ 2147483647 h 154"/>
                <a:gd name="T68" fmla="*/ 2147483647 w 152"/>
                <a:gd name="T69" fmla="*/ 2147483647 h 154"/>
                <a:gd name="T70" fmla="*/ 2147483647 w 152"/>
                <a:gd name="T71" fmla="*/ 2147483647 h 154"/>
                <a:gd name="T72" fmla="*/ 2147483647 w 152"/>
                <a:gd name="T73" fmla="*/ 2147483647 h 154"/>
                <a:gd name="T74" fmla="*/ 2147483647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2"/>
                <a:gd name="T115" fmla="*/ 0 h 154"/>
                <a:gd name="T116" fmla="*/ 152 w 152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7" name="Freeform 268"/>
            <p:cNvSpPr/>
            <p:nvPr/>
          </p:nvSpPr>
          <p:spPr bwMode="auto">
            <a:xfrm>
              <a:off x="6864476" y="4401710"/>
              <a:ext cx="257144" cy="325224"/>
            </a:xfrm>
            <a:custGeom>
              <a:avLst/>
              <a:gdLst>
                <a:gd name="T0" fmla="*/ 2147483647 w 176"/>
                <a:gd name="T1" fmla="*/ 2147483647 h 206"/>
                <a:gd name="T2" fmla="*/ 2147483647 w 176"/>
                <a:gd name="T3" fmla="*/ 2147483647 h 206"/>
                <a:gd name="T4" fmla="*/ 2147483647 w 176"/>
                <a:gd name="T5" fmla="*/ 2147483647 h 206"/>
                <a:gd name="T6" fmla="*/ 0 w 176"/>
                <a:gd name="T7" fmla="*/ 2147483647 h 206"/>
                <a:gd name="T8" fmla="*/ 2147483647 w 176"/>
                <a:gd name="T9" fmla="*/ 0 h 206"/>
                <a:gd name="T10" fmla="*/ 2147483647 w 176"/>
                <a:gd name="T11" fmla="*/ 0 h 206"/>
                <a:gd name="T12" fmla="*/ 2147483647 w 176"/>
                <a:gd name="T13" fmla="*/ 2147483647 h 206"/>
                <a:gd name="T14" fmla="*/ 2147483647 w 176"/>
                <a:gd name="T15" fmla="*/ 2147483647 h 206"/>
                <a:gd name="T16" fmla="*/ 2147483647 w 176"/>
                <a:gd name="T17" fmla="*/ 2147483647 h 206"/>
                <a:gd name="T18" fmla="*/ 2147483647 w 176"/>
                <a:gd name="T19" fmla="*/ 2147483647 h 206"/>
                <a:gd name="T20" fmla="*/ 2147483647 w 176"/>
                <a:gd name="T21" fmla="*/ 2147483647 h 206"/>
                <a:gd name="T22" fmla="*/ 2147483647 w 176"/>
                <a:gd name="T23" fmla="*/ 2147483647 h 206"/>
                <a:gd name="T24" fmla="*/ 2147483647 w 176"/>
                <a:gd name="T25" fmla="*/ 2147483647 h 206"/>
                <a:gd name="T26" fmla="*/ 2147483647 w 176"/>
                <a:gd name="T27" fmla="*/ 2147483647 h 206"/>
                <a:gd name="T28" fmla="*/ 2147483647 w 176"/>
                <a:gd name="T29" fmla="*/ 2147483647 h 206"/>
                <a:gd name="T30" fmla="*/ 2147483647 w 176"/>
                <a:gd name="T31" fmla="*/ 2147483647 h 206"/>
                <a:gd name="T32" fmla="*/ 2147483647 w 176"/>
                <a:gd name="T33" fmla="*/ 2147483647 h 206"/>
                <a:gd name="T34" fmla="*/ 2147483647 w 176"/>
                <a:gd name="T35" fmla="*/ 2147483647 h 206"/>
                <a:gd name="T36" fmla="*/ 2147483647 w 176"/>
                <a:gd name="T37" fmla="*/ 2147483647 h 206"/>
                <a:gd name="T38" fmla="*/ 2147483647 w 176"/>
                <a:gd name="T39" fmla="*/ 2147483647 h 206"/>
                <a:gd name="T40" fmla="*/ 2147483647 w 176"/>
                <a:gd name="T41" fmla="*/ 2147483647 h 206"/>
                <a:gd name="T42" fmla="*/ 2147483647 w 176"/>
                <a:gd name="T43" fmla="*/ 2147483647 h 206"/>
                <a:gd name="T44" fmla="*/ 2147483647 w 176"/>
                <a:gd name="T45" fmla="*/ 2147483647 h 206"/>
                <a:gd name="T46" fmla="*/ 2147483647 w 176"/>
                <a:gd name="T47" fmla="*/ 2147483647 h 206"/>
                <a:gd name="T48" fmla="*/ 2147483647 w 176"/>
                <a:gd name="T49" fmla="*/ 2147483647 h 206"/>
                <a:gd name="T50" fmla="*/ 2147483647 w 176"/>
                <a:gd name="T51" fmla="*/ 2147483647 h 206"/>
                <a:gd name="T52" fmla="*/ 2147483647 w 176"/>
                <a:gd name="T53" fmla="*/ 2147483647 h 206"/>
                <a:gd name="T54" fmla="*/ 2147483647 w 176"/>
                <a:gd name="T55" fmla="*/ 2147483647 h 206"/>
                <a:gd name="T56" fmla="*/ 2147483647 w 176"/>
                <a:gd name="T57" fmla="*/ 2147483647 h 206"/>
                <a:gd name="T58" fmla="*/ 2147483647 w 176"/>
                <a:gd name="T59" fmla="*/ 2147483647 h 206"/>
                <a:gd name="T60" fmla="*/ 2147483647 w 176"/>
                <a:gd name="T61" fmla="*/ 2147483647 h 206"/>
                <a:gd name="T62" fmla="*/ 2147483647 w 176"/>
                <a:gd name="T63" fmla="*/ 2147483647 h 206"/>
                <a:gd name="T64" fmla="*/ 2147483647 w 176"/>
                <a:gd name="T65" fmla="*/ 2147483647 h 206"/>
                <a:gd name="T66" fmla="*/ 2147483647 w 176"/>
                <a:gd name="T67" fmla="*/ 2147483647 h 206"/>
                <a:gd name="T68" fmla="*/ 2147483647 w 176"/>
                <a:gd name="T69" fmla="*/ 2147483647 h 206"/>
                <a:gd name="T70" fmla="*/ 2147483647 w 176"/>
                <a:gd name="T71" fmla="*/ 2147483647 h 206"/>
                <a:gd name="T72" fmla="*/ 2147483647 w 176"/>
                <a:gd name="T73" fmla="*/ 2147483647 h 206"/>
                <a:gd name="T74" fmla="*/ 2147483647 w 176"/>
                <a:gd name="T75" fmla="*/ 2147483647 h 206"/>
                <a:gd name="T76" fmla="*/ 2147483647 w 176"/>
                <a:gd name="T77" fmla="*/ 2147483647 h 206"/>
                <a:gd name="T78" fmla="*/ 2147483647 w 176"/>
                <a:gd name="T79" fmla="*/ 2147483647 h 206"/>
                <a:gd name="T80" fmla="*/ 2147483647 w 176"/>
                <a:gd name="T81" fmla="*/ 2147483647 h 206"/>
                <a:gd name="T82" fmla="*/ 2147483647 w 176"/>
                <a:gd name="T83" fmla="*/ 2147483647 h 206"/>
                <a:gd name="T84" fmla="*/ 2147483647 w 176"/>
                <a:gd name="T85" fmla="*/ 2147483647 h 206"/>
                <a:gd name="T86" fmla="*/ 2147483647 w 176"/>
                <a:gd name="T87" fmla="*/ 2147483647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6"/>
                <a:gd name="T133" fmla="*/ 0 h 206"/>
                <a:gd name="T134" fmla="*/ 176 w 176"/>
                <a:gd name="T135" fmla="*/ 206 h 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8" name="Freeform 269"/>
            <p:cNvSpPr/>
            <p:nvPr/>
          </p:nvSpPr>
          <p:spPr bwMode="auto">
            <a:xfrm>
              <a:off x="7194266" y="4449498"/>
              <a:ext cx="234082" cy="230974"/>
            </a:xfrm>
            <a:custGeom>
              <a:avLst/>
              <a:gdLst>
                <a:gd name="T0" fmla="*/ 2147483647 w 160"/>
                <a:gd name="T1" fmla="*/ 2147483647 h 146"/>
                <a:gd name="T2" fmla="*/ 2147483647 w 160"/>
                <a:gd name="T3" fmla="*/ 0 h 146"/>
                <a:gd name="T4" fmla="*/ 2147483647 w 160"/>
                <a:gd name="T5" fmla="*/ 2147483647 h 146"/>
                <a:gd name="T6" fmla="*/ 2147483647 w 160"/>
                <a:gd name="T7" fmla="*/ 2147483647 h 146"/>
                <a:gd name="T8" fmla="*/ 2147483647 w 160"/>
                <a:gd name="T9" fmla="*/ 2147483647 h 146"/>
                <a:gd name="T10" fmla="*/ 2147483647 w 160"/>
                <a:gd name="T11" fmla="*/ 2147483647 h 146"/>
                <a:gd name="T12" fmla="*/ 2147483647 w 160"/>
                <a:gd name="T13" fmla="*/ 2147483647 h 146"/>
                <a:gd name="T14" fmla="*/ 2147483647 w 160"/>
                <a:gd name="T15" fmla="*/ 2147483647 h 146"/>
                <a:gd name="T16" fmla="*/ 2147483647 w 160"/>
                <a:gd name="T17" fmla="*/ 2147483647 h 146"/>
                <a:gd name="T18" fmla="*/ 2147483647 w 160"/>
                <a:gd name="T19" fmla="*/ 2147483647 h 146"/>
                <a:gd name="T20" fmla="*/ 2147483647 w 160"/>
                <a:gd name="T21" fmla="*/ 2147483647 h 146"/>
                <a:gd name="T22" fmla="*/ 2147483647 w 160"/>
                <a:gd name="T23" fmla="*/ 2147483647 h 146"/>
                <a:gd name="T24" fmla="*/ 2147483647 w 160"/>
                <a:gd name="T25" fmla="*/ 2147483647 h 146"/>
                <a:gd name="T26" fmla="*/ 2147483647 w 160"/>
                <a:gd name="T27" fmla="*/ 2147483647 h 146"/>
                <a:gd name="T28" fmla="*/ 2147483647 w 160"/>
                <a:gd name="T29" fmla="*/ 2147483647 h 146"/>
                <a:gd name="T30" fmla="*/ 2147483647 w 160"/>
                <a:gd name="T31" fmla="*/ 2147483647 h 146"/>
                <a:gd name="T32" fmla="*/ 0 w 160"/>
                <a:gd name="T33" fmla="*/ 2147483647 h 146"/>
                <a:gd name="T34" fmla="*/ 2147483647 w 160"/>
                <a:gd name="T35" fmla="*/ 2147483647 h 146"/>
                <a:gd name="T36" fmla="*/ 2147483647 w 160"/>
                <a:gd name="T37" fmla="*/ 2147483647 h 146"/>
                <a:gd name="T38" fmla="*/ 2147483647 w 160"/>
                <a:gd name="T39" fmla="*/ 2147483647 h 146"/>
                <a:gd name="T40" fmla="*/ 2147483647 w 160"/>
                <a:gd name="T41" fmla="*/ 2147483647 h 146"/>
                <a:gd name="T42" fmla="*/ 2147483647 w 160"/>
                <a:gd name="T43" fmla="*/ 2147483647 h 146"/>
                <a:gd name="T44" fmla="*/ 2147483647 w 160"/>
                <a:gd name="T45" fmla="*/ 2147483647 h 146"/>
                <a:gd name="T46" fmla="*/ 2147483647 w 160"/>
                <a:gd name="T47" fmla="*/ 2147483647 h 146"/>
                <a:gd name="T48" fmla="*/ 2147483647 w 160"/>
                <a:gd name="T49" fmla="*/ 2147483647 h 146"/>
                <a:gd name="T50" fmla="*/ 2147483647 w 160"/>
                <a:gd name="T51" fmla="*/ 2147483647 h 146"/>
                <a:gd name="T52" fmla="*/ 2147483647 w 160"/>
                <a:gd name="T53" fmla="*/ 2147483647 h 146"/>
                <a:gd name="T54" fmla="*/ 2147483647 w 160"/>
                <a:gd name="T55" fmla="*/ 2147483647 h 146"/>
                <a:gd name="T56" fmla="*/ 2147483647 w 160"/>
                <a:gd name="T57" fmla="*/ 2147483647 h 146"/>
                <a:gd name="T58" fmla="*/ 2147483647 w 160"/>
                <a:gd name="T59" fmla="*/ 2147483647 h 146"/>
                <a:gd name="T60" fmla="*/ 2147483647 w 160"/>
                <a:gd name="T61" fmla="*/ 2147483647 h 146"/>
                <a:gd name="T62" fmla="*/ 2147483647 w 160"/>
                <a:gd name="T63" fmla="*/ 2147483647 h 146"/>
                <a:gd name="T64" fmla="*/ 2147483647 w 160"/>
                <a:gd name="T65" fmla="*/ 2147483647 h 146"/>
                <a:gd name="T66" fmla="*/ 2147483647 w 160"/>
                <a:gd name="T67" fmla="*/ 2147483647 h 146"/>
                <a:gd name="T68" fmla="*/ 2147483647 w 160"/>
                <a:gd name="T69" fmla="*/ 2147483647 h 146"/>
                <a:gd name="T70" fmla="*/ 2147483647 w 160"/>
                <a:gd name="T71" fmla="*/ 2147483647 h 146"/>
                <a:gd name="T72" fmla="*/ 2147483647 w 160"/>
                <a:gd name="T73" fmla="*/ 2147483647 h 146"/>
                <a:gd name="T74" fmla="*/ 2147483647 w 160"/>
                <a:gd name="T75" fmla="*/ 2147483647 h 146"/>
                <a:gd name="T76" fmla="*/ 2147483647 w 160"/>
                <a:gd name="T77" fmla="*/ 2147483647 h 146"/>
                <a:gd name="T78" fmla="*/ 2147483647 w 160"/>
                <a:gd name="T79" fmla="*/ 2147483647 h 146"/>
                <a:gd name="T80" fmla="*/ 2147483647 w 160"/>
                <a:gd name="T81" fmla="*/ 2147483647 h 146"/>
                <a:gd name="T82" fmla="*/ 2147483647 w 160"/>
                <a:gd name="T83" fmla="*/ 2147483647 h 146"/>
                <a:gd name="T84" fmla="*/ 2147483647 w 160"/>
                <a:gd name="T85" fmla="*/ 2147483647 h 146"/>
                <a:gd name="T86" fmla="*/ 2147483647 w 160"/>
                <a:gd name="T87" fmla="*/ 2147483647 h 146"/>
                <a:gd name="T88" fmla="*/ 2147483647 w 160"/>
                <a:gd name="T89" fmla="*/ 2147483647 h 146"/>
                <a:gd name="T90" fmla="*/ 2147483647 w 160"/>
                <a:gd name="T91" fmla="*/ 2147483647 h 146"/>
                <a:gd name="T92" fmla="*/ 2147483647 w 160"/>
                <a:gd name="T93" fmla="*/ 2147483647 h 146"/>
                <a:gd name="T94" fmla="*/ 2147483647 w 160"/>
                <a:gd name="T95" fmla="*/ 2147483647 h 146"/>
                <a:gd name="T96" fmla="*/ 2147483647 w 160"/>
                <a:gd name="T97" fmla="*/ 2147483647 h 146"/>
                <a:gd name="T98" fmla="*/ 2147483647 w 160"/>
                <a:gd name="T99" fmla="*/ 2147483647 h 146"/>
                <a:gd name="T100" fmla="*/ 2147483647 w 160"/>
                <a:gd name="T101" fmla="*/ 2147483647 h 146"/>
                <a:gd name="T102" fmla="*/ 2147483647 w 160"/>
                <a:gd name="T103" fmla="*/ 2147483647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0"/>
                <a:gd name="T157" fmla="*/ 0 h 146"/>
                <a:gd name="T158" fmla="*/ 160 w 160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19" name="Freeform 270"/>
            <p:cNvSpPr/>
            <p:nvPr/>
          </p:nvSpPr>
          <p:spPr bwMode="auto">
            <a:xfrm>
              <a:off x="7190806" y="4879590"/>
              <a:ext cx="930560" cy="816377"/>
            </a:xfrm>
            <a:custGeom>
              <a:avLst/>
              <a:gdLst>
                <a:gd name="T0" fmla="*/ 2147483647 w 636"/>
                <a:gd name="T1" fmla="*/ 2147483647 h 516"/>
                <a:gd name="T2" fmla="*/ 2147483647 w 636"/>
                <a:gd name="T3" fmla="*/ 2147483647 h 516"/>
                <a:gd name="T4" fmla="*/ 2147483647 w 636"/>
                <a:gd name="T5" fmla="*/ 2147483647 h 516"/>
                <a:gd name="T6" fmla="*/ 2147483647 w 636"/>
                <a:gd name="T7" fmla="*/ 2147483647 h 516"/>
                <a:gd name="T8" fmla="*/ 2147483647 w 636"/>
                <a:gd name="T9" fmla="*/ 2147483647 h 516"/>
                <a:gd name="T10" fmla="*/ 2147483647 w 636"/>
                <a:gd name="T11" fmla="*/ 2147483647 h 516"/>
                <a:gd name="T12" fmla="*/ 2147483647 w 636"/>
                <a:gd name="T13" fmla="*/ 2147483647 h 516"/>
                <a:gd name="T14" fmla="*/ 2147483647 w 636"/>
                <a:gd name="T15" fmla="*/ 2147483647 h 516"/>
                <a:gd name="T16" fmla="*/ 2147483647 w 636"/>
                <a:gd name="T17" fmla="*/ 2147483647 h 516"/>
                <a:gd name="T18" fmla="*/ 2147483647 w 636"/>
                <a:gd name="T19" fmla="*/ 2147483647 h 516"/>
                <a:gd name="T20" fmla="*/ 2147483647 w 636"/>
                <a:gd name="T21" fmla="*/ 2147483647 h 516"/>
                <a:gd name="T22" fmla="*/ 2147483647 w 636"/>
                <a:gd name="T23" fmla="*/ 2147483647 h 516"/>
                <a:gd name="T24" fmla="*/ 2147483647 w 636"/>
                <a:gd name="T25" fmla="*/ 2147483647 h 516"/>
                <a:gd name="T26" fmla="*/ 2147483647 w 636"/>
                <a:gd name="T27" fmla="*/ 2147483647 h 516"/>
                <a:gd name="T28" fmla="*/ 2147483647 w 636"/>
                <a:gd name="T29" fmla="*/ 2147483647 h 516"/>
                <a:gd name="T30" fmla="*/ 2147483647 w 636"/>
                <a:gd name="T31" fmla="*/ 2147483647 h 516"/>
                <a:gd name="T32" fmla="*/ 2147483647 w 636"/>
                <a:gd name="T33" fmla="*/ 2147483647 h 516"/>
                <a:gd name="T34" fmla="*/ 2147483647 w 636"/>
                <a:gd name="T35" fmla="*/ 2147483647 h 516"/>
                <a:gd name="T36" fmla="*/ 2147483647 w 636"/>
                <a:gd name="T37" fmla="*/ 2147483647 h 516"/>
                <a:gd name="T38" fmla="*/ 2147483647 w 636"/>
                <a:gd name="T39" fmla="*/ 2147483647 h 516"/>
                <a:gd name="T40" fmla="*/ 2147483647 w 636"/>
                <a:gd name="T41" fmla="*/ 2147483647 h 516"/>
                <a:gd name="T42" fmla="*/ 2147483647 w 636"/>
                <a:gd name="T43" fmla="*/ 0 h 516"/>
                <a:gd name="T44" fmla="*/ 2147483647 w 636"/>
                <a:gd name="T45" fmla="*/ 2147483647 h 516"/>
                <a:gd name="T46" fmla="*/ 2147483647 w 636"/>
                <a:gd name="T47" fmla="*/ 2147483647 h 516"/>
                <a:gd name="T48" fmla="*/ 2147483647 w 636"/>
                <a:gd name="T49" fmla="*/ 2147483647 h 516"/>
                <a:gd name="T50" fmla="*/ 2147483647 w 636"/>
                <a:gd name="T51" fmla="*/ 2147483647 h 516"/>
                <a:gd name="T52" fmla="*/ 2147483647 w 636"/>
                <a:gd name="T53" fmla="*/ 2147483647 h 516"/>
                <a:gd name="T54" fmla="*/ 2147483647 w 636"/>
                <a:gd name="T55" fmla="*/ 2147483647 h 516"/>
                <a:gd name="T56" fmla="*/ 2147483647 w 636"/>
                <a:gd name="T57" fmla="*/ 2147483647 h 516"/>
                <a:gd name="T58" fmla="*/ 2147483647 w 636"/>
                <a:gd name="T59" fmla="*/ 2147483647 h 516"/>
                <a:gd name="T60" fmla="*/ 2147483647 w 636"/>
                <a:gd name="T61" fmla="*/ 2147483647 h 516"/>
                <a:gd name="T62" fmla="*/ 2147483647 w 636"/>
                <a:gd name="T63" fmla="*/ 2147483647 h 516"/>
                <a:gd name="T64" fmla="*/ 2147483647 w 636"/>
                <a:gd name="T65" fmla="*/ 2147483647 h 516"/>
                <a:gd name="T66" fmla="*/ 2147483647 w 636"/>
                <a:gd name="T67" fmla="*/ 2147483647 h 516"/>
                <a:gd name="T68" fmla="*/ 2147483647 w 636"/>
                <a:gd name="T69" fmla="*/ 2147483647 h 516"/>
                <a:gd name="T70" fmla="*/ 2147483647 w 636"/>
                <a:gd name="T71" fmla="*/ 2147483647 h 516"/>
                <a:gd name="T72" fmla="*/ 2147483647 w 636"/>
                <a:gd name="T73" fmla="*/ 2147483647 h 516"/>
                <a:gd name="T74" fmla="*/ 2147483647 w 636"/>
                <a:gd name="T75" fmla="*/ 2147483647 h 516"/>
                <a:gd name="T76" fmla="*/ 2147483647 w 636"/>
                <a:gd name="T77" fmla="*/ 2147483647 h 516"/>
                <a:gd name="T78" fmla="*/ 2147483647 w 636"/>
                <a:gd name="T79" fmla="*/ 2147483647 h 516"/>
                <a:gd name="T80" fmla="*/ 2147483647 w 636"/>
                <a:gd name="T81" fmla="*/ 2147483647 h 516"/>
                <a:gd name="T82" fmla="*/ 2147483647 w 636"/>
                <a:gd name="T83" fmla="*/ 2147483647 h 516"/>
                <a:gd name="T84" fmla="*/ 2147483647 w 636"/>
                <a:gd name="T85" fmla="*/ 2147483647 h 516"/>
                <a:gd name="T86" fmla="*/ 2147483647 w 636"/>
                <a:gd name="T87" fmla="*/ 2147483647 h 516"/>
                <a:gd name="T88" fmla="*/ 2147483647 w 636"/>
                <a:gd name="T89" fmla="*/ 2147483647 h 516"/>
                <a:gd name="T90" fmla="*/ 2147483647 w 636"/>
                <a:gd name="T91" fmla="*/ 2147483647 h 516"/>
                <a:gd name="T92" fmla="*/ 2147483647 w 636"/>
                <a:gd name="T93" fmla="*/ 2147483647 h 516"/>
                <a:gd name="T94" fmla="*/ 2147483647 w 636"/>
                <a:gd name="T95" fmla="*/ 2147483647 h 516"/>
                <a:gd name="T96" fmla="*/ 2147483647 w 636"/>
                <a:gd name="T97" fmla="*/ 2147483647 h 516"/>
                <a:gd name="T98" fmla="*/ 2147483647 w 636"/>
                <a:gd name="T99" fmla="*/ 2147483647 h 516"/>
                <a:gd name="T100" fmla="*/ 0 w 636"/>
                <a:gd name="T101" fmla="*/ 2147483647 h 516"/>
                <a:gd name="T102" fmla="*/ 2147483647 w 636"/>
                <a:gd name="T103" fmla="*/ 2147483647 h 516"/>
                <a:gd name="T104" fmla="*/ 2147483647 w 636"/>
                <a:gd name="T105" fmla="*/ 2147483647 h 516"/>
                <a:gd name="T106" fmla="*/ 2147483647 w 636"/>
                <a:gd name="T107" fmla="*/ 2147483647 h 516"/>
                <a:gd name="T108" fmla="*/ 2147483647 w 636"/>
                <a:gd name="T109" fmla="*/ 2147483647 h 516"/>
                <a:gd name="T110" fmla="*/ 2147483647 w 636"/>
                <a:gd name="T111" fmla="*/ 2147483647 h 516"/>
                <a:gd name="T112" fmla="*/ 2147483647 w 636"/>
                <a:gd name="T113" fmla="*/ 2147483647 h 516"/>
                <a:gd name="T114" fmla="*/ 2147483647 w 636"/>
                <a:gd name="T115" fmla="*/ 2147483647 h 516"/>
                <a:gd name="T116" fmla="*/ 2147483647 w 636"/>
                <a:gd name="T117" fmla="*/ 2147483647 h 516"/>
                <a:gd name="T118" fmla="*/ 2147483647 w 636"/>
                <a:gd name="T119" fmla="*/ 2147483647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36"/>
                <a:gd name="T181" fmla="*/ 0 h 516"/>
                <a:gd name="T182" fmla="*/ 636 w 636"/>
                <a:gd name="T183" fmla="*/ 516 h 5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0" name="Freeform 272"/>
            <p:cNvSpPr/>
            <p:nvPr/>
          </p:nvSpPr>
          <p:spPr bwMode="auto">
            <a:xfrm>
              <a:off x="7515983" y="4807908"/>
              <a:ext cx="94555" cy="58407"/>
            </a:xfrm>
            <a:custGeom>
              <a:avLst/>
              <a:gdLst>
                <a:gd name="T0" fmla="*/ 2147483647 w 64"/>
                <a:gd name="T1" fmla="*/ 0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2147483647 w 64"/>
                <a:gd name="T13" fmla="*/ 2147483647 h 38"/>
                <a:gd name="T14" fmla="*/ 2147483647 w 64"/>
                <a:gd name="T15" fmla="*/ 2147483647 h 38"/>
                <a:gd name="T16" fmla="*/ 2147483647 w 64"/>
                <a:gd name="T17" fmla="*/ 2147483647 h 38"/>
                <a:gd name="T18" fmla="*/ 0 w 64"/>
                <a:gd name="T19" fmla="*/ 2147483647 h 38"/>
                <a:gd name="T20" fmla="*/ 0 w 64"/>
                <a:gd name="T21" fmla="*/ 2147483647 h 38"/>
                <a:gd name="T22" fmla="*/ 0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2147483647 h 38"/>
                <a:gd name="T38" fmla="*/ 2147483647 w 64"/>
                <a:gd name="T39" fmla="*/ 2147483647 h 38"/>
                <a:gd name="T40" fmla="*/ 2147483647 w 64"/>
                <a:gd name="T41" fmla="*/ 0 h 38"/>
                <a:gd name="T42" fmla="*/ 2147483647 w 64"/>
                <a:gd name="T43" fmla="*/ 0 h 38"/>
                <a:gd name="T44" fmla="*/ 2147483647 w 64"/>
                <a:gd name="T45" fmla="*/ 2147483647 h 38"/>
                <a:gd name="T46" fmla="*/ 2147483647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38"/>
                <a:gd name="T74" fmla="*/ 64 w 64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1" name="Freeform 273"/>
            <p:cNvSpPr/>
            <p:nvPr/>
          </p:nvSpPr>
          <p:spPr bwMode="auto">
            <a:xfrm>
              <a:off x="7437572" y="4799943"/>
              <a:ext cx="72646" cy="15929"/>
            </a:xfrm>
            <a:custGeom>
              <a:avLst/>
              <a:gdLst>
                <a:gd name="T0" fmla="*/ 2147483647 w 50"/>
                <a:gd name="T1" fmla="*/ 2147483647 h 10"/>
                <a:gd name="T2" fmla="*/ 2147483647 w 50"/>
                <a:gd name="T3" fmla="*/ 2147483647 h 10"/>
                <a:gd name="T4" fmla="*/ 2147483647 w 50"/>
                <a:gd name="T5" fmla="*/ 2147483647 h 10"/>
                <a:gd name="T6" fmla="*/ 2147483647 w 50"/>
                <a:gd name="T7" fmla="*/ 2147483647 h 10"/>
                <a:gd name="T8" fmla="*/ 2147483647 w 50"/>
                <a:gd name="T9" fmla="*/ 2147483647 h 10"/>
                <a:gd name="T10" fmla="*/ 2147483647 w 50"/>
                <a:gd name="T11" fmla="*/ 2147483647 h 10"/>
                <a:gd name="T12" fmla="*/ 2147483647 w 50"/>
                <a:gd name="T13" fmla="*/ 2147483647 h 10"/>
                <a:gd name="T14" fmla="*/ 0 w 50"/>
                <a:gd name="T15" fmla="*/ 2147483647 h 10"/>
                <a:gd name="T16" fmla="*/ 2147483647 w 50"/>
                <a:gd name="T17" fmla="*/ 2147483647 h 10"/>
                <a:gd name="T18" fmla="*/ 2147483647 w 50"/>
                <a:gd name="T19" fmla="*/ 0 h 10"/>
                <a:gd name="T20" fmla="*/ 2147483647 w 50"/>
                <a:gd name="T21" fmla="*/ 2147483647 h 10"/>
                <a:gd name="T22" fmla="*/ 2147483647 w 50"/>
                <a:gd name="T23" fmla="*/ 2147483647 h 10"/>
                <a:gd name="T24" fmla="*/ 2147483647 w 50"/>
                <a:gd name="T25" fmla="*/ 2147483647 h 10"/>
                <a:gd name="T26" fmla="*/ 2147483647 w 50"/>
                <a:gd name="T27" fmla="*/ 2147483647 h 10"/>
                <a:gd name="T28" fmla="*/ 2147483647 w 50"/>
                <a:gd name="T29" fmla="*/ 2147483647 h 10"/>
                <a:gd name="T30" fmla="*/ 2147483647 w 50"/>
                <a:gd name="T31" fmla="*/ 2147483647 h 10"/>
                <a:gd name="T32" fmla="*/ 2147483647 w 50"/>
                <a:gd name="T33" fmla="*/ 2147483647 h 10"/>
                <a:gd name="T34" fmla="*/ 2147483647 w 50"/>
                <a:gd name="T35" fmla="*/ 2147483647 h 10"/>
                <a:gd name="T36" fmla="*/ 2147483647 w 50"/>
                <a:gd name="T37" fmla="*/ 2147483647 h 10"/>
                <a:gd name="T38" fmla="*/ 2147483647 w 50"/>
                <a:gd name="T39" fmla="*/ 2147483647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0"/>
                <a:gd name="T62" fmla="*/ 50 w 50"/>
                <a:gd name="T63" fmla="*/ 10 h 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2" name="Freeform 274"/>
            <p:cNvSpPr/>
            <p:nvPr/>
          </p:nvSpPr>
          <p:spPr bwMode="auto">
            <a:xfrm>
              <a:off x="7105476" y="4737554"/>
              <a:ext cx="235234" cy="78319"/>
            </a:xfrm>
            <a:custGeom>
              <a:avLst/>
              <a:gdLst>
                <a:gd name="T0" fmla="*/ 2147483647 w 162"/>
                <a:gd name="T1" fmla="*/ 2147483647 h 50"/>
                <a:gd name="T2" fmla="*/ 0 w 162"/>
                <a:gd name="T3" fmla="*/ 2147483647 h 50"/>
                <a:gd name="T4" fmla="*/ 2147483647 w 162"/>
                <a:gd name="T5" fmla="*/ 2147483647 h 50"/>
                <a:gd name="T6" fmla="*/ 2147483647 w 162"/>
                <a:gd name="T7" fmla="*/ 2147483647 h 50"/>
                <a:gd name="T8" fmla="*/ 2147483647 w 162"/>
                <a:gd name="T9" fmla="*/ 2147483647 h 50"/>
                <a:gd name="T10" fmla="*/ 2147483647 w 162"/>
                <a:gd name="T11" fmla="*/ 0 h 50"/>
                <a:gd name="T12" fmla="*/ 2147483647 w 162"/>
                <a:gd name="T13" fmla="*/ 2147483647 h 50"/>
                <a:gd name="T14" fmla="*/ 2147483647 w 162"/>
                <a:gd name="T15" fmla="*/ 2147483647 h 50"/>
                <a:gd name="T16" fmla="*/ 2147483647 w 162"/>
                <a:gd name="T17" fmla="*/ 2147483647 h 50"/>
                <a:gd name="T18" fmla="*/ 2147483647 w 162"/>
                <a:gd name="T19" fmla="*/ 2147483647 h 50"/>
                <a:gd name="T20" fmla="*/ 2147483647 w 162"/>
                <a:gd name="T21" fmla="*/ 2147483647 h 50"/>
                <a:gd name="T22" fmla="*/ 2147483647 w 162"/>
                <a:gd name="T23" fmla="*/ 2147483647 h 50"/>
                <a:gd name="T24" fmla="*/ 2147483647 w 162"/>
                <a:gd name="T25" fmla="*/ 2147483647 h 50"/>
                <a:gd name="T26" fmla="*/ 2147483647 w 162"/>
                <a:gd name="T27" fmla="*/ 2147483647 h 50"/>
                <a:gd name="T28" fmla="*/ 2147483647 w 162"/>
                <a:gd name="T29" fmla="*/ 2147483647 h 50"/>
                <a:gd name="T30" fmla="*/ 2147483647 w 162"/>
                <a:gd name="T31" fmla="*/ 2147483647 h 50"/>
                <a:gd name="T32" fmla="*/ 2147483647 w 162"/>
                <a:gd name="T33" fmla="*/ 2147483647 h 50"/>
                <a:gd name="T34" fmla="*/ 2147483647 w 162"/>
                <a:gd name="T35" fmla="*/ 2147483647 h 50"/>
                <a:gd name="T36" fmla="*/ 2147483647 w 162"/>
                <a:gd name="T37" fmla="*/ 2147483647 h 50"/>
                <a:gd name="T38" fmla="*/ 2147483647 w 162"/>
                <a:gd name="T39" fmla="*/ 2147483647 h 50"/>
                <a:gd name="T40" fmla="*/ 2147483647 w 162"/>
                <a:gd name="T41" fmla="*/ 2147483647 h 50"/>
                <a:gd name="T42" fmla="*/ 2147483647 w 162"/>
                <a:gd name="T43" fmla="*/ 2147483647 h 50"/>
                <a:gd name="T44" fmla="*/ 2147483647 w 162"/>
                <a:gd name="T45" fmla="*/ 2147483647 h 50"/>
                <a:gd name="T46" fmla="*/ 2147483647 w 162"/>
                <a:gd name="T47" fmla="*/ 2147483647 h 50"/>
                <a:gd name="T48" fmla="*/ 2147483647 w 162"/>
                <a:gd name="T49" fmla="*/ 2147483647 h 50"/>
                <a:gd name="T50" fmla="*/ 2147483647 w 162"/>
                <a:gd name="T51" fmla="*/ 2147483647 h 50"/>
                <a:gd name="T52" fmla="*/ 2147483647 w 162"/>
                <a:gd name="T53" fmla="*/ 2147483647 h 50"/>
                <a:gd name="T54" fmla="*/ 2147483647 w 162"/>
                <a:gd name="T55" fmla="*/ 2147483647 h 50"/>
                <a:gd name="T56" fmla="*/ 2147483647 w 162"/>
                <a:gd name="T57" fmla="*/ 2147483647 h 50"/>
                <a:gd name="T58" fmla="*/ 2147483647 w 162"/>
                <a:gd name="T59" fmla="*/ 2147483647 h 50"/>
                <a:gd name="T60" fmla="*/ 2147483647 w 162"/>
                <a:gd name="T61" fmla="*/ 2147483647 h 50"/>
                <a:gd name="T62" fmla="*/ 2147483647 w 162"/>
                <a:gd name="T63" fmla="*/ 2147483647 h 50"/>
                <a:gd name="T64" fmla="*/ 2147483647 w 162"/>
                <a:gd name="T65" fmla="*/ 2147483647 h 50"/>
                <a:gd name="T66" fmla="*/ 2147483647 w 162"/>
                <a:gd name="T67" fmla="*/ 2147483647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50"/>
                <a:gd name="T104" fmla="*/ 162 w 162"/>
                <a:gd name="T105" fmla="*/ 50 h 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3" name="Freeform 275"/>
            <p:cNvSpPr/>
            <p:nvPr/>
          </p:nvSpPr>
          <p:spPr bwMode="auto">
            <a:xfrm>
              <a:off x="7105476" y="4610119"/>
              <a:ext cx="33440" cy="41151"/>
            </a:xfrm>
            <a:custGeom>
              <a:avLst/>
              <a:gdLst>
                <a:gd name="T0" fmla="*/ 0 w 24"/>
                <a:gd name="T1" fmla="*/ 2147483647 h 26"/>
                <a:gd name="T2" fmla="*/ 2147483647 w 24"/>
                <a:gd name="T3" fmla="*/ 2147483647 h 26"/>
                <a:gd name="T4" fmla="*/ 2147483647 w 24"/>
                <a:gd name="T5" fmla="*/ 2147483647 h 26"/>
                <a:gd name="T6" fmla="*/ 2147483647 w 24"/>
                <a:gd name="T7" fmla="*/ 0 h 26"/>
                <a:gd name="T8" fmla="*/ 2147483647 w 24"/>
                <a:gd name="T9" fmla="*/ 0 h 26"/>
                <a:gd name="T10" fmla="*/ 2147483647 w 24"/>
                <a:gd name="T11" fmla="*/ 2147483647 h 26"/>
                <a:gd name="T12" fmla="*/ 2147483647 w 24"/>
                <a:gd name="T13" fmla="*/ 2147483647 h 26"/>
                <a:gd name="T14" fmla="*/ 2147483647 w 24"/>
                <a:gd name="T15" fmla="*/ 2147483647 h 26"/>
                <a:gd name="T16" fmla="*/ 2147483647 w 24"/>
                <a:gd name="T17" fmla="*/ 2147483647 h 26"/>
                <a:gd name="T18" fmla="*/ 2147483647 w 24"/>
                <a:gd name="T19" fmla="*/ 2147483647 h 26"/>
                <a:gd name="T20" fmla="*/ 2147483647 w 24"/>
                <a:gd name="T21" fmla="*/ 2147483647 h 26"/>
                <a:gd name="T22" fmla="*/ 2147483647 w 24"/>
                <a:gd name="T23" fmla="*/ 2147483647 h 26"/>
                <a:gd name="T24" fmla="*/ 2147483647 w 24"/>
                <a:gd name="T25" fmla="*/ 2147483647 h 26"/>
                <a:gd name="T26" fmla="*/ 2147483647 w 24"/>
                <a:gd name="T27" fmla="*/ 2147483647 h 26"/>
                <a:gd name="T28" fmla="*/ 2147483647 w 24"/>
                <a:gd name="T29" fmla="*/ 2147483647 h 26"/>
                <a:gd name="T30" fmla="*/ 2147483647 w 24"/>
                <a:gd name="T31" fmla="*/ 2147483647 h 26"/>
                <a:gd name="T32" fmla="*/ 2147483647 w 24"/>
                <a:gd name="T33" fmla="*/ 2147483647 h 26"/>
                <a:gd name="T34" fmla="*/ 2147483647 w 24"/>
                <a:gd name="T35" fmla="*/ 2147483647 h 26"/>
                <a:gd name="T36" fmla="*/ 0 w 24"/>
                <a:gd name="T37" fmla="*/ 2147483647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6"/>
                <a:gd name="T59" fmla="*/ 24 w 24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4" name="Freeform 276"/>
            <p:cNvSpPr/>
            <p:nvPr/>
          </p:nvSpPr>
          <p:spPr bwMode="auto">
            <a:xfrm>
              <a:off x="7159672" y="4639322"/>
              <a:ext cx="17296" cy="15929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2147483647 h 10"/>
                <a:gd name="T4" fmla="*/ 2147483647 w 12"/>
                <a:gd name="T5" fmla="*/ 2147483647 h 10"/>
                <a:gd name="T6" fmla="*/ 2147483647 w 12"/>
                <a:gd name="T7" fmla="*/ 2147483647 h 10"/>
                <a:gd name="T8" fmla="*/ 2147483647 w 12"/>
                <a:gd name="T9" fmla="*/ 2147483647 h 10"/>
                <a:gd name="T10" fmla="*/ 0 w 12"/>
                <a:gd name="T11" fmla="*/ 2147483647 h 10"/>
                <a:gd name="T12" fmla="*/ 2147483647 w 12"/>
                <a:gd name="T13" fmla="*/ 2147483647 h 10"/>
                <a:gd name="T14" fmla="*/ 2147483647 w 12"/>
                <a:gd name="T15" fmla="*/ 0 h 10"/>
                <a:gd name="T16" fmla="*/ 2147483647 w 12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0"/>
                <a:gd name="T29" fmla="*/ 12 w 12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5" name="Freeform 277"/>
            <p:cNvSpPr/>
            <p:nvPr/>
          </p:nvSpPr>
          <p:spPr bwMode="auto">
            <a:xfrm>
              <a:off x="6948653" y="4592862"/>
              <a:ext cx="13837" cy="17257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0 w 10"/>
                <a:gd name="T15" fmla="*/ 2147483647 h 12"/>
                <a:gd name="T16" fmla="*/ 2147483647 w 10"/>
                <a:gd name="T17" fmla="*/ 0 h 12"/>
                <a:gd name="T18" fmla="*/ 2147483647 w 10"/>
                <a:gd name="T19" fmla="*/ 0 h 12"/>
                <a:gd name="T20" fmla="*/ 2147483647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6" name="Freeform 278"/>
            <p:cNvSpPr/>
            <p:nvPr/>
          </p:nvSpPr>
          <p:spPr bwMode="auto">
            <a:xfrm>
              <a:off x="6917519" y="4522508"/>
              <a:ext cx="17296" cy="22567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0 w 12"/>
                <a:gd name="T9" fmla="*/ 2147483647 h 14"/>
                <a:gd name="T10" fmla="*/ 0 w 12"/>
                <a:gd name="T11" fmla="*/ 2147483647 h 14"/>
                <a:gd name="T12" fmla="*/ 0 w 12"/>
                <a:gd name="T13" fmla="*/ 0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4"/>
                <a:gd name="T32" fmla="*/ 12 w 12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7" name="Freeform 279"/>
            <p:cNvSpPr/>
            <p:nvPr/>
          </p:nvSpPr>
          <p:spPr bwMode="auto">
            <a:xfrm>
              <a:off x="7673959" y="4888882"/>
              <a:ext cx="29981" cy="15929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2147483647 h 10"/>
                <a:gd name="T10" fmla="*/ 2147483647 w 20"/>
                <a:gd name="T11" fmla="*/ 2147483647 h 10"/>
                <a:gd name="T12" fmla="*/ 2147483647 w 20"/>
                <a:gd name="T13" fmla="*/ 2147483647 h 10"/>
                <a:gd name="T14" fmla="*/ 2147483647 w 20"/>
                <a:gd name="T15" fmla="*/ 0 h 10"/>
                <a:gd name="T16" fmla="*/ 2147483647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0"/>
                <a:gd name="T32" fmla="*/ 20 w 20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8" name="Freeform 280"/>
            <p:cNvSpPr/>
            <p:nvPr/>
          </p:nvSpPr>
          <p:spPr bwMode="auto">
            <a:xfrm>
              <a:off x="7730461" y="5734463"/>
              <a:ext cx="95708" cy="92921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0 w 66"/>
                <a:gd name="T51" fmla="*/ 2147483647 h 58"/>
                <a:gd name="T52" fmla="*/ 0 w 66"/>
                <a:gd name="T53" fmla="*/ 2147483647 h 58"/>
                <a:gd name="T54" fmla="*/ 0 w 66"/>
                <a:gd name="T55" fmla="*/ 2147483647 h 58"/>
                <a:gd name="T56" fmla="*/ 0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0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58"/>
                <a:gd name="T119" fmla="*/ 66 w 66"/>
                <a:gd name="T120" fmla="*/ 58 h 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29" name="Freeform 281"/>
            <p:cNvSpPr/>
            <p:nvPr/>
          </p:nvSpPr>
          <p:spPr bwMode="auto">
            <a:xfrm>
              <a:off x="8116753" y="5739773"/>
              <a:ext cx="267521" cy="179205"/>
            </a:xfrm>
            <a:custGeom>
              <a:avLst/>
              <a:gdLst>
                <a:gd name="T0" fmla="*/ 2147483647 w 184"/>
                <a:gd name="T1" fmla="*/ 2147483647 h 114"/>
                <a:gd name="T2" fmla="*/ 2147483647 w 184"/>
                <a:gd name="T3" fmla="*/ 2147483647 h 114"/>
                <a:gd name="T4" fmla="*/ 2147483647 w 184"/>
                <a:gd name="T5" fmla="*/ 2147483647 h 114"/>
                <a:gd name="T6" fmla="*/ 2147483647 w 184"/>
                <a:gd name="T7" fmla="*/ 2147483647 h 114"/>
                <a:gd name="T8" fmla="*/ 2147483647 w 184"/>
                <a:gd name="T9" fmla="*/ 2147483647 h 114"/>
                <a:gd name="T10" fmla="*/ 2147483647 w 184"/>
                <a:gd name="T11" fmla="*/ 2147483647 h 114"/>
                <a:gd name="T12" fmla="*/ 2147483647 w 184"/>
                <a:gd name="T13" fmla="*/ 2147483647 h 114"/>
                <a:gd name="T14" fmla="*/ 2147483647 w 184"/>
                <a:gd name="T15" fmla="*/ 0 h 114"/>
                <a:gd name="T16" fmla="*/ 2147483647 w 184"/>
                <a:gd name="T17" fmla="*/ 2147483647 h 114"/>
                <a:gd name="T18" fmla="*/ 2147483647 w 184"/>
                <a:gd name="T19" fmla="*/ 2147483647 h 114"/>
                <a:gd name="T20" fmla="*/ 2147483647 w 184"/>
                <a:gd name="T21" fmla="*/ 2147483647 h 114"/>
                <a:gd name="T22" fmla="*/ 2147483647 w 184"/>
                <a:gd name="T23" fmla="*/ 2147483647 h 114"/>
                <a:gd name="T24" fmla="*/ 2147483647 w 184"/>
                <a:gd name="T25" fmla="*/ 2147483647 h 114"/>
                <a:gd name="T26" fmla="*/ 2147483647 w 184"/>
                <a:gd name="T27" fmla="*/ 2147483647 h 114"/>
                <a:gd name="T28" fmla="*/ 2147483647 w 184"/>
                <a:gd name="T29" fmla="*/ 2147483647 h 114"/>
                <a:gd name="T30" fmla="*/ 2147483647 w 184"/>
                <a:gd name="T31" fmla="*/ 2147483647 h 114"/>
                <a:gd name="T32" fmla="*/ 2147483647 w 184"/>
                <a:gd name="T33" fmla="*/ 2147483647 h 114"/>
                <a:gd name="T34" fmla="*/ 2147483647 w 184"/>
                <a:gd name="T35" fmla="*/ 2147483647 h 114"/>
                <a:gd name="T36" fmla="*/ 2147483647 w 184"/>
                <a:gd name="T37" fmla="*/ 2147483647 h 114"/>
                <a:gd name="T38" fmla="*/ 2147483647 w 184"/>
                <a:gd name="T39" fmla="*/ 2147483647 h 114"/>
                <a:gd name="T40" fmla="*/ 2147483647 w 184"/>
                <a:gd name="T41" fmla="*/ 2147483647 h 114"/>
                <a:gd name="T42" fmla="*/ 2147483647 w 184"/>
                <a:gd name="T43" fmla="*/ 2147483647 h 114"/>
                <a:gd name="T44" fmla="*/ 2147483647 w 184"/>
                <a:gd name="T45" fmla="*/ 2147483647 h 114"/>
                <a:gd name="T46" fmla="*/ 2147483647 w 184"/>
                <a:gd name="T47" fmla="*/ 2147483647 h 114"/>
                <a:gd name="T48" fmla="*/ 2147483647 w 184"/>
                <a:gd name="T49" fmla="*/ 2147483647 h 114"/>
                <a:gd name="T50" fmla="*/ 2147483647 w 184"/>
                <a:gd name="T51" fmla="*/ 2147483647 h 114"/>
                <a:gd name="T52" fmla="*/ 2147483647 w 184"/>
                <a:gd name="T53" fmla="*/ 2147483647 h 114"/>
                <a:gd name="T54" fmla="*/ 2147483647 w 184"/>
                <a:gd name="T55" fmla="*/ 2147483647 h 114"/>
                <a:gd name="T56" fmla="*/ 2147483647 w 184"/>
                <a:gd name="T57" fmla="*/ 2147483647 h 114"/>
                <a:gd name="T58" fmla="*/ 2147483647 w 184"/>
                <a:gd name="T59" fmla="*/ 2147483647 h 114"/>
                <a:gd name="T60" fmla="*/ 2147483647 w 184"/>
                <a:gd name="T61" fmla="*/ 2147483647 h 114"/>
                <a:gd name="T62" fmla="*/ 2147483647 w 184"/>
                <a:gd name="T63" fmla="*/ 2147483647 h 114"/>
                <a:gd name="T64" fmla="*/ 2147483647 w 184"/>
                <a:gd name="T65" fmla="*/ 2147483647 h 114"/>
                <a:gd name="T66" fmla="*/ 2147483647 w 184"/>
                <a:gd name="T67" fmla="*/ 2147483647 h 114"/>
                <a:gd name="T68" fmla="*/ 2147483647 w 184"/>
                <a:gd name="T69" fmla="*/ 2147483647 h 114"/>
                <a:gd name="T70" fmla="*/ 2147483647 w 184"/>
                <a:gd name="T71" fmla="*/ 2147483647 h 114"/>
                <a:gd name="T72" fmla="*/ 2147483647 w 184"/>
                <a:gd name="T73" fmla="*/ 2147483647 h 114"/>
                <a:gd name="T74" fmla="*/ 2147483647 w 184"/>
                <a:gd name="T75" fmla="*/ 2147483647 h 114"/>
                <a:gd name="T76" fmla="*/ 2147483647 w 184"/>
                <a:gd name="T77" fmla="*/ 2147483647 h 114"/>
                <a:gd name="T78" fmla="*/ 2147483647 w 184"/>
                <a:gd name="T79" fmla="*/ 2147483647 h 114"/>
                <a:gd name="T80" fmla="*/ 2147483647 w 184"/>
                <a:gd name="T81" fmla="*/ 2147483647 h 114"/>
                <a:gd name="T82" fmla="*/ 2147483647 w 184"/>
                <a:gd name="T83" fmla="*/ 2147483647 h 114"/>
                <a:gd name="T84" fmla="*/ 0 w 184"/>
                <a:gd name="T85" fmla="*/ 2147483647 h 114"/>
                <a:gd name="T86" fmla="*/ 0 w 184"/>
                <a:gd name="T87" fmla="*/ 2147483647 h 114"/>
                <a:gd name="T88" fmla="*/ 2147483647 w 184"/>
                <a:gd name="T89" fmla="*/ 2147483647 h 114"/>
                <a:gd name="T90" fmla="*/ 2147483647 w 184"/>
                <a:gd name="T91" fmla="*/ 2147483647 h 114"/>
                <a:gd name="T92" fmla="*/ 2147483647 w 184"/>
                <a:gd name="T93" fmla="*/ 2147483647 h 114"/>
                <a:gd name="T94" fmla="*/ 2147483647 w 184"/>
                <a:gd name="T95" fmla="*/ 2147483647 h 114"/>
                <a:gd name="T96" fmla="*/ 2147483647 w 184"/>
                <a:gd name="T97" fmla="*/ 2147483647 h 114"/>
                <a:gd name="T98" fmla="*/ 2147483647 w 184"/>
                <a:gd name="T99" fmla="*/ 2147483647 h 114"/>
                <a:gd name="T100" fmla="*/ 2147483647 w 184"/>
                <a:gd name="T101" fmla="*/ 2147483647 h 114"/>
                <a:gd name="T102" fmla="*/ 2147483647 w 184"/>
                <a:gd name="T103" fmla="*/ 2147483647 h 114"/>
                <a:gd name="T104" fmla="*/ 2147483647 w 184"/>
                <a:gd name="T105" fmla="*/ 2147483647 h 114"/>
                <a:gd name="T106" fmla="*/ 2147483647 w 18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4"/>
                <a:gd name="T163" fmla="*/ 0 h 114"/>
                <a:gd name="T164" fmla="*/ 184 w 184"/>
                <a:gd name="T165" fmla="*/ 114 h 1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0" name="Freeform 282"/>
            <p:cNvSpPr/>
            <p:nvPr/>
          </p:nvSpPr>
          <p:spPr bwMode="auto">
            <a:xfrm>
              <a:off x="8391193" y="5565877"/>
              <a:ext cx="153364" cy="208409"/>
            </a:xfrm>
            <a:custGeom>
              <a:avLst/>
              <a:gdLst>
                <a:gd name="T0" fmla="*/ 2147483647 w 106"/>
                <a:gd name="T1" fmla="*/ 2147483647 h 132"/>
                <a:gd name="T2" fmla="*/ 0 w 106"/>
                <a:gd name="T3" fmla="*/ 2147483647 h 132"/>
                <a:gd name="T4" fmla="*/ 2147483647 w 106"/>
                <a:gd name="T5" fmla="*/ 2147483647 h 132"/>
                <a:gd name="T6" fmla="*/ 2147483647 w 106"/>
                <a:gd name="T7" fmla="*/ 2147483647 h 132"/>
                <a:gd name="T8" fmla="*/ 2147483647 w 106"/>
                <a:gd name="T9" fmla="*/ 2147483647 h 132"/>
                <a:gd name="T10" fmla="*/ 2147483647 w 106"/>
                <a:gd name="T11" fmla="*/ 2147483647 h 132"/>
                <a:gd name="T12" fmla="*/ 2147483647 w 106"/>
                <a:gd name="T13" fmla="*/ 2147483647 h 132"/>
                <a:gd name="T14" fmla="*/ 2147483647 w 106"/>
                <a:gd name="T15" fmla="*/ 2147483647 h 132"/>
                <a:gd name="T16" fmla="*/ 2147483647 w 106"/>
                <a:gd name="T17" fmla="*/ 2147483647 h 132"/>
                <a:gd name="T18" fmla="*/ 2147483647 w 106"/>
                <a:gd name="T19" fmla="*/ 2147483647 h 132"/>
                <a:gd name="T20" fmla="*/ 2147483647 w 106"/>
                <a:gd name="T21" fmla="*/ 2147483647 h 132"/>
                <a:gd name="T22" fmla="*/ 2147483647 w 106"/>
                <a:gd name="T23" fmla="*/ 2147483647 h 132"/>
                <a:gd name="T24" fmla="*/ 2147483647 w 106"/>
                <a:gd name="T25" fmla="*/ 2147483647 h 132"/>
                <a:gd name="T26" fmla="*/ 2147483647 w 106"/>
                <a:gd name="T27" fmla="*/ 2147483647 h 132"/>
                <a:gd name="T28" fmla="*/ 2147483647 w 106"/>
                <a:gd name="T29" fmla="*/ 2147483647 h 132"/>
                <a:gd name="T30" fmla="*/ 2147483647 w 106"/>
                <a:gd name="T31" fmla="*/ 2147483647 h 132"/>
                <a:gd name="T32" fmla="*/ 2147483647 w 106"/>
                <a:gd name="T33" fmla="*/ 2147483647 h 132"/>
                <a:gd name="T34" fmla="*/ 2147483647 w 106"/>
                <a:gd name="T35" fmla="*/ 0 h 132"/>
                <a:gd name="T36" fmla="*/ 2147483647 w 106"/>
                <a:gd name="T37" fmla="*/ 2147483647 h 132"/>
                <a:gd name="T38" fmla="*/ 2147483647 w 106"/>
                <a:gd name="T39" fmla="*/ 2147483647 h 132"/>
                <a:gd name="T40" fmla="*/ 2147483647 w 106"/>
                <a:gd name="T41" fmla="*/ 2147483647 h 132"/>
                <a:gd name="T42" fmla="*/ 2147483647 w 106"/>
                <a:gd name="T43" fmla="*/ 2147483647 h 132"/>
                <a:gd name="T44" fmla="*/ 2147483647 w 106"/>
                <a:gd name="T45" fmla="*/ 2147483647 h 132"/>
                <a:gd name="T46" fmla="*/ 2147483647 w 106"/>
                <a:gd name="T47" fmla="*/ 2147483647 h 132"/>
                <a:gd name="T48" fmla="*/ 2147483647 w 106"/>
                <a:gd name="T49" fmla="*/ 2147483647 h 132"/>
                <a:gd name="T50" fmla="*/ 2147483647 w 106"/>
                <a:gd name="T51" fmla="*/ 2147483647 h 132"/>
                <a:gd name="T52" fmla="*/ 2147483647 w 106"/>
                <a:gd name="T53" fmla="*/ 2147483647 h 132"/>
                <a:gd name="T54" fmla="*/ 2147483647 w 106"/>
                <a:gd name="T55" fmla="*/ 2147483647 h 132"/>
                <a:gd name="T56" fmla="*/ 2147483647 w 106"/>
                <a:gd name="T57" fmla="*/ 2147483647 h 132"/>
                <a:gd name="T58" fmla="*/ 2147483647 w 106"/>
                <a:gd name="T59" fmla="*/ 2147483647 h 132"/>
                <a:gd name="T60" fmla="*/ 2147483647 w 106"/>
                <a:gd name="T61" fmla="*/ 2147483647 h 132"/>
                <a:gd name="T62" fmla="*/ 2147483647 w 106"/>
                <a:gd name="T63" fmla="*/ 2147483647 h 132"/>
                <a:gd name="T64" fmla="*/ 2147483647 w 106"/>
                <a:gd name="T65" fmla="*/ 2147483647 h 132"/>
                <a:gd name="T66" fmla="*/ 2147483647 w 106"/>
                <a:gd name="T67" fmla="*/ 2147483647 h 132"/>
                <a:gd name="T68" fmla="*/ 2147483647 w 106"/>
                <a:gd name="T69" fmla="*/ 2147483647 h 132"/>
                <a:gd name="T70" fmla="*/ 2147483647 w 106"/>
                <a:gd name="T71" fmla="*/ 2147483647 h 132"/>
                <a:gd name="T72" fmla="*/ 2147483647 w 106"/>
                <a:gd name="T73" fmla="*/ 2147483647 h 132"/>
                <a:gd name="T74" fmla="*/ 2147483647 w 106"/>
                <a:gd name="T75" fmla="*/ 2147483647 h 132"/>
                <a:gd name="T76" fmla="*/ 2147483647 w 106"/>
                <a:gd name="T77" fmla="*/ 2147483647 h 132"/>
                <a:gd name="T78" fmla="*/ 2147483647 w 106"/>
                <a:gd name="T79" fmla="*/ 2147483647 h 132"/>
                <a:gd name="T80" fmla="*/ 2147483647 w 106"/>
                <a:gd name="T81" fmla="*/ 214748364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132"/>
                <a:gd name="T125" fmla="*/ 106 w 106"/>
                <a:gd name="T126" fmla="*/ 132 h 1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1" name="Freeform 283"/>
            <p:cNvSpPr/>
            <p:nvPr/>
          </p:nvSpPr>
          <p:spPr bwMode="auto">
            <a:xfrm>
              <a:off x="8418868" y="5151716"/>
              <a:ext cx="56503" cy="70354"/>
            </a:xfrm>
            <a:custGeom>
              <a:avLst/>
              <a:gdLst>
                <a:gd name="T0" fmla="*/ 2147483647 w 38"/>
                <a:gd name="T1" fmla="*/ 2147483647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2147483647 w 38"/>
                <a:gd name="T11" fmla="*/ 2147483647 h 44"/>
                <a:gd name="T12" fmla="*/ 0 w 38"/>
                <a:gd name="T13" fmla="*/ 2147483647 h 44"/>
                <a:gd name="T14" fmla="*/ 0 w 38"/>
                <a:gd name="T15" fmla="*/ 0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2147483647 h 44"/>
                <a:gd name="T24" fmla="*/ 2147483647 w 38"/>
                <a:gd name="T25" fmla="*/ 2147483647 h 44"/>
                <a:gd name="T26" fmla="*/ 2147483647 w 38"/>
                <a:gd name="T27" fmla="*/ 2147483647 h 44"/>
                <a:gd name="T28" fmla="*/ 2147483647 w 38"/>
                <a:gd name="T29" fmla="*/ 2147483647 h 44"/>
                <a:gd name="T30" fmla="*/ 2147483647 w 38"/>
                <a:gd name="T31" fmla="*/ 2147483647 h 44"/>
                <a:gd name="T32" fmla="*/ 2147483647 w 38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2" name="Freeform 284"/>
            <p:cNvSpPr/>
            <p:nvPr/>
          </p:nvSpPr>
          <p:spPr bwMode="auto">
            <a:xfrm>
              <a:off x="8116753" y="4691093"/>
              <a:ext cx="92249" cy="59734"/>
            </a:xfrm>
            <a:custGeom>
              <a:avLst/>
              <a:gdLst>
                <a:gd name="T0" fmla="*/ 2147483647 w 64"/>
                <a:gd name="T1" fmla="*/ 2147483647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0 w 64"/>
                <a:gd name="T13" fmla="*/ 2147483647 h 38"/>
                <a:gd name="T14" fmla="*/ 0 w 64"/>
                <a:gd name="T15" fmla="*/ 2147483647 h 38"/>
                <a:gd name="T16" fmla="*/ 0 w 64"/>
                <a:gd name="T17" fmla="*/ 2147483647 h 38"/>
                <a:gd name="T18" fmla="*/ 2147483647 w 64"/>
                <a:gd name="T19" fmla="*/ 2147483647 h 38"/>
                <a:gd name="T20" fmla="*/ 2147483647 w 64"/>
                <a:gd name="T21" fmla="*/ 2147483647 h 38"/>
                <a:gd name="T22" fmla="*/ 2147483647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0 h 38"/>
                <a:gd name="T38" fmla="*/ 2147483647 w 64"/>
                <a:gd name="T39" fmla="*/ 0 h 38"/>
                <a:gd name="T40" fmla="*/ 2147483647 w 64"/>
                <a:gd name="T41" fmla="*/ 2147483647 h 38"/>
                <a:gd name="T42" fmla="*/ 2147483647 w 64"/>
                <a:gd name="T43" fmla="*/ 2147483647 h 38"/>
                <a:gd name="T44" fmla="*/ 2147483647 w 64"/>
                <a:gd name="T45" fmla="*/ 2147483647 h 38"/>
                <a:gd name="T46" fmla="*/ 2147483647 w 64"/>
                <a:gd name="T47" fmla="*/ 2147483647 h 38"/>
                <a:gd name="T48" fmla="*/ 2147483647 w 64"/>
                <a:gd name="T49" fmla="*/ 2147483647 h 38"/>
                <a:gd name="T50" fmla="*/ 2147483647 w 64"/>
                <a:gd name="T51" fmla="*/ 2147483647 h 38"/>
                <a:gd name="T52" fmla="*/ 2147483647 w 64"/>
                <a:gd name="T53" fmla="*/ 2147483647 h 38"/>
                <a:gd name="T54" fmla="*/ 2147483647 w 64"/>
                <a:gd name="T55" fmla="*/ 2147483647 h 38"/>
                <a:gd name="T56" fmla="*/ 2147483647 w 64"/>
                <a:gd name="T57" fmla="*/ 2147483647 h 38"/>
                <a:gd name="T58" fmla="*/ 2147483647 w 64"/>
                <a:gd name="T59" fmla="*/ 2147483647 h 38"/>
                <a:gd name="T60" fmla="*/ 2147483647 w 64"/>
                <a:gd name="T61" fmla="*/ 2147483647 h 38"/>
                <a:gd name="T62" fmla="*/ 2147483647 w 64"/>
                <a:gd name="T63" fmla="*/ 2147483647 h 38"/>
                <a:gd name="T64" fmla="*/ 2147483647 w 64"/>
                <a:gd name="T65" fmla="*/ 2147483647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38"/>
                <a:gd name="T101" fmla="*/ 64 w 64"/>
                <a:gd name="T102" fmla="*/ 38 h 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3" name="Freeform 285"/>
            <p:cNvSpPr/>
            <p:nvPr/>
          </p:nvSpPr>
          <p:spPr bwMode="auto">
            <a:xfrm>
              <a:off x="7778892" y="4725607"/>
              <a:ext cx="17296" cy="25221"/>
            </a:xfrm>
            <a:custGeom>
              <a:avLst/>
              <a:gdLst>
                <a:gd name="T0" fmla="*/ 2147483647 w 12"/>
                <a:gd name="T1" fmla="*/ 2147483647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0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0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4" name="Freeform 286"/>
            <p:cNvSpPr/>
            <p:nvPr/>
          </p:nvSpPr>
          <p:spPr bwMode="auto">
            <a:xfrm>
              <a:off x="7703940" y="4773395"/>
              <a:ext cx="17296" cy="29203"/>
            </a:xfrm>
            <a:custGeom>
              <a:avLst/>
              <a:gdLst>
                <a:gd name="T0" fmla="*/ 2147483647 w 12"/>
                <a:gd name="T1" fmla="*/ 2147483647 h 20"/>
                <a:gd name="T2" fmla="*/ 2147483647 w 12"/>
                <a:gd name="T3" fmla="*/ 2147483647 h 20"/>
                <a:gd name="T4" fmla="*/ 2147483647 w 12"/>
                <a:gd name="T5" fmla="*/ 0 h 20"/>
                <a:gd name="T6" fmla="*/ 2147483647 w 12"/>
                <a:gd name="T7" fmla="*/ 2147483647 h 20"/>
                <a:gd name="T8" fmla="*/ 2147483647 w 12"/>
                <a:gd name="T9" fmla="*/ 2147483647 h 20"/>
                <a:gd name="T10" fmla="*/ 2147483647 w 12"/>
                <a:gd name="T11" fmla="*/ 2147483647 h 20"/>
                <a:gd name="T12" fmla="*/ 2147483647 w 12"/>
                <a:gd name="T13" fmla="*/ 2147483647 h 20"/>
                <a:gd name="T14" fmla="*/ 0 w 12"/>
                <a:gd name="T15" fmla="*/ 2147483647 h 20"/>
                <a:gd name="T16" fmla="*/ 0 w 12"/>
                <a:gd name="T17" fmla="*/ 2147483647 h 20"/>
                <a:gd name="T18" fmla="*/ 2147483647 w 12"/>
                <a:gd name="T19" fmla="*/ 2147483647 h 20"/>
                <a:gd name="T20" fmla="*/ 2147483647 w 12"/>
                <a:gd name="T21" fmla="*/ 2147483647 h 20"/>
                <a:gd name="T22" fmla="*/ 2147483647 w 12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20"/>
                <a:gd name="T38" fmla="*/ 12 w 1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5" name="Freeform 287"/>
            <p:cNvSpPr/>
            <p:nvPr/>
          </p:nvSpPr>
          <p:spPr bwMode="auto">
            <a:xfrm>
              <a:off x="7635907" y="4645960"/>
              <a:ext cx="73799" cy="34513"/>
            </a:xfrm>
            <a:custGeom>
              <a:avLst/>
              <a:gdLst>
                <a:gd name="T0" fmla="*/ 2147483647 w 50"/>
                <a:gd name="T1" fmla="*/ 2147483647 h 22"/>
                <a:gd name="T2" fmla="*/ 2147483647 w 50"/>
                <a:gd name="T3" fmla="*/ 2147483647 h 22"/>
                <a:gd name="T4" fmla="*/ 2147483647 w 50"/>
                <a:gd name="T5" fmla="*/ 2147483647 h 22"/>
                <a:gd name="T6" fmla="*/ 2147483647 w 50"/>
                <a:gd name="T7" fmla="*/ 2147483647 h 22"/>
                <a:gd name="T8" fmla="*/ 2147483647 w 50"/>
                <a:gd name="T9" fmla="*/ 2147483647 h 22"/>
                <a:gd name="T10" fmla="*/ 2147483647 w 50"/>
                <a:gd name="T11" fmla="*/ 2147483647 h 22"/>
                <a:gd name="T12" fmla="*/ 2147483647 w 50"/>
                <a:gd name="T13" fmla="*/ 2147483647 h 22"/>
                <a:gd name="T14" fmla="*/ 2147483647 w 50"/>
                <a:gd name="T15" fmla="*/ 2147483647 h 22"/>
                <a:gd name="T16" fmla="*/ 2147483647 w 50"/>
                <a:gd name="T17" fmla="*/ 2147483647 h 22"/>
                <a:gd name="T18" fmla="*/ 0 w 50"/>
                <a:gd name="T19" fmla="*/ 2147483647 h 22"/>
                <a:gd name="T20" fmla="*/ 2147483647 w 50"/>
                <a:gd name="T21" fmla="*/ 2147483647 h 22"/>
                <a:gd name="T22" fmla="*/ 2147483647 w 50"/>
                <a:gd name="T23" fmla="*/ 2147483647 h 22"/>
                <a:gd name="T24" fmla="*/ 2147483647 w 50"/>
                <a:gd name="T25" fmla="*/ 2147483647 h 22"/>
                <a:gd name="T26" fmla="*/ 2147483647 w 50"/>
                <a:gd name="T27" fmla="*/ 2147483647 h 22"/>
                <a:gd name="T28" fmla="*/ 2147483647 w 50"/>
                <a:gd name="T29" fmla="*/ 0 h 22"/>
                <a:gd name="T30" fmla="*/ 2147483647 w 50"/>
                <a:gd name="T31" fmla="*/ 2147483647 h 22"/>
                <a:gd name="T32" fmla="*/ 2147483647 w 50"/>
                <a:gd name="T33" fmla="*/ 2147483647 h 22"/>
                <a:gd name="T34" fmla="*/ 2147483647 w 50"/>
                <a:gd name="T35" fmla="*/ 0 h 22"/>
                <a:gd name="T36" fmla="*/ 2147483647 w 50"/>
                <a:gd name="T37" fmla="*/ 2147483647 h 22"/>
                <a:gd name="T38" fmla="*/ 2147483647 w 50"/>
                <a:gd name="T39" fmla="*/ 2147483647 h 22"/>
                <a:gd name="T40" fmla="*/ 2147483647 w 50"/>
                <a:gd name="T41" fmla="*/ 2147483647 h 22"/>
                <a:gd name="T42" fmla="*/ 2147483647 w 50"/>
                <a:gd name="T43" fmla="*/ 2147483647 h 22"/>
                <a:gd name="T44" fmla="*/ 2147483647 w 50"/>
                <a:gd name="T45" fmla="*/ 2147483647 h 22"/>
                <a:gd name="T46" fmla="*/ 2147483647 w 50"/>
                <a:gd name="T47" fmla="*/ 2147483647 h 22"/>
                <a:gd name="T48" fmla="*/ 2147483647 w 50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22"/>
                <a:gd name="T77" fmla="*/ 50 w 50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6" name="Freeform 288"/>
            <p:cNvSpPr/>
            <p:nvPr/>
          </p:nvSpPr>
          <p:spPr bwMode="auto">
            <a:xfrm>
              <a:off x="7633600" y="4510561"/>
              <a:ext cx="28828" cy="66372"/>
            </a:xfrm>
            <a:custGeom>
              <a:avLst/>
              <a:gdLst>
                <a:gd name="T0" fmla="*/ 2147483647 w 20"/>
                <a:gd name="T1" fmla="*/ 2147483647 h 42"/>
                <a:gd name="T2" fmla="*/ 2147483647 w 20"/>
                <a:gd name="T3" fmla="*/ 2147483647 h 42"/>
                <a:gd name="T4" fmla="*/ 2147483647 w 20"/>
                <a:gd name="T5" fmla="*/ 2147483647 h 42"/>
                <a:gd name="T6" fmla="*/ 0 w 20"/>
                <a:gd name="T7" fmla="*/ 2147483647 h 42"/>
                <a:gd name="T8" fmla="*/ 2147483647 w 20"/>
                <a:gd name="T9" fmla="*/ 2147483647 h 42"/>
                <a:gd name="T10" fmla="*/ 0 w 20"/>
                <a:gd name="T11" fmla="*/ 0 h 42"/>
                <a:gd name="T12" fmla="*/ 2147483647 w 20"/>
                <a:gd name="T13" fmla="*/ 0 h 42"/>
                <a:gd name="T14" fmla="*/ 2147483647 w 20"/>
                <a:gd name="T15" fmla="*/ 2147483647 h 42"/>
                <a:gd name="T16" fmla="*/ 2147483647 w 20"/>
                <a:gd name="T17" fmla="*/ 2147483647 h 42"/>
                <a:gd name="T18" fmla="*/ 2147483647 w 20"/>
                <a:gd name="T19" fmla="*/ 2147483647 h 42"/>
                <a:gd name="T20" fmla="*/ 2147483647 w 20"/>
                <a:gd name="T21" fmla="*/ 2147483647 h 42"/>
                <a:gd name="T22" fmla="*/ 2147483647 w 20"/>
                <a:gd name="T23" fmla="*/ 2147483647 h 42"/>
                <a:gd name="T24" fmla="*/ 2147483647 w 20"/>
                <a:gd name="T25" fmla="*/ 2147483647 h 42"/>
                <a:gd name="T26" fmla="*/ 2147483647 w 20"/>
                <a:gd name="T27" fmla="*/ 2147483647 h 42"/>
                <a:gd name="T28" fmla="*/ 2147483647 w 20"/>
                <a:gd name="T29" fmla="*/ 2147483647 h 42"/>
                <a:gd name="T30" fmla="*/ 2147483647 w 20"/>
                <a:gd name="T31" fmla="*/ 2147483647 h 42"/>
                <a:gd name="T32" fmla="*/ 2147483647 w 20"/>
                <a:gd name="T33" fmla="*/ 2147483647 h 42"/>
                <a:gd name="T34" fmla="*/ 2147483647 w 20"/>
                <a:gd name="T35" fmla="*/ 2147483647 h 42"/>
                <a:gd name="T36" fmla="*/ 2147483647 w 20"/>
                <a:gd name="T37" fmla="*/ 2147483647 h 42"/>
                <a:gd name="T38" fmla="*/ 2147483647 w 20"/>
                <a:gd name="T39" fmla="*/ 2147483647 h 42"/>
                <a:gd name="T40" fmla="*/ 2147483647 w 20"/>
                <a:gd name="T41" fmla="*/ 2147483647 h 42"/>
                <a:gd name="T42" fmla="*/ 2147483647 w 20"/>
                <a:gd name="T43" fmla="*/ 2147483647 h 42"/>
                <a:gd name="T44" fmla="*/ 2147483647 w 20"/>
                <a:gd name="T45" fmla="*/ 2147483647 h 42"/>
                <a:gd name="T46" fmla="*/ 2147483647 w 20"/>
                <a:gd name="T47" fmla="*/ 2147483647 h 42"/>
                <a:gd name="T48" fmla="*/ 2147483647 w 20"/>
                <a:gd name="T49" fmla="*/ 2147483647 h 42"/>
                <a:gd name="T50" fmla="*/ 2147483647 w 20"/>
                <a:gd name="T51" fmla="*/ 2147483647 h 42"/>
                <a:gd name="T52" fmla="*/ 2147483647 w 20"/>
                <a:gd name="T53" fmla="*/ 2147483647 h 42"/>
                <a:gd name="T54" fmla="*/ 2147483647 w 20"/>
                <a:gd name="T55" fmla="*/ 2147483647 h 42"/>
                <a:gd name="T56" fmla="*/ 2147483647 w 20"/>
                <a:gd name="T57" fmla="*/ 2147483647 h 42"/>
                <a:gd name="T58" fmla="*/ 2147483647 w 2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"/>
                <a:gd name="T91" fmla="*/ 0 h 42"/>
                <a:gd name="T92" fmla="*/ 20 w 2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7" name="Freeform 289"/>
            <p:cNvSpPr/>
            <p:nvPr/>
          </p:nvSpPr>
          <p:spPr bwMode="auto">
            <a:xfrm>
              <a:off x="7596701" y="4655252"/>
              <a:ext cx="24215" cy="25221"/>
            </a:xfrm>
            <a:custGeom>
              <a:avLst/>
              <a:gdLst>
                <a:gd name="T0" fmla="*/ 2147483647 w 18"/>
                <a:gd name="T1" fmla="*/ 2147483647 h 16"/>
                <a:gd name="T2" fmla="*/ 2147483647 w 18"/>
                <a:gd name="T3" fmla="*/ 2147483647 h 16"/>
                <a:gd name="T4" fmla="*/ 2147483647 w 18"/>
                <a:gd name="T5" fmla="*/ 2147483647 h 16"/>
                <a:gd name="T6" fmla="*/ 2147483647 w 18"/>
                <a:gd name="T7" fmla="*/ 2147483647 h 16"/>
                <a:gd name="T8" fmla="*/ 2147483647 w 18"/>
                <a:gd name="T9" fmla="*/ 2147483647 h 16"/>
                <a:gd name="T10" fmla="*/ 2147483647 w 18"/>
                <a:gd name="T11" fmla="*/ 2147483647 h 16"/>
                <a:gd name="T12" fmla="*/ 2147483647 w 18"/>
                <a:gd name="T13" fmla="*/ 2147483647 h 16"/>
                <a:gd name="T14" fmla="*/ 0 w 18"/>
                <a:gd name="T15" fmla="*/ 2147483647 h 16"/>
                <a:gd name="T16" fmla="*/ 0 w 18"/>
                <a:gd name="T17" fmla="*/ 2147483647 h 16"/>
                <a:gd name="T18" fmla="*/ 2147483647 w 18"/>
                <a:gd name="T19" fmla="*/ 0 h 16"/>
                <a:gd name="T20" fmla="*/ 2147483647 w 18"/>
                <a:gd name="T21" fmla="*/ 2147483647 h 16"/>
                <a:gd name="T22" fmla="*/ 2147483647 w 18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6"/>
                <a:gd name="T38" fmla="*/ 18 w 18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8" name="Freeform 290"/>
            <p:cNvSpPr/>
            <p:nvPr/>
          </p:nvSpPr>
          <p:spPr bwMode="auto">
            <a:xfrm>
              <a:off x="7349935" y="4798616"/>
              <a:ext cx="73799" cy="25221"/>
            </a:xfrm>
            <a:custGeom>
              <a:avLst/>
              <a:gdLst>
                <a:gd name="T0" fmla="*/ 2147483647 w 50"/>
                <a:gd name="T1" fmla="*/ 2147483647 h 16"/>
                <a:gd name="T2" fmla="*/ 2147483647 w 50"/>
                <a:gd name="T3" fmla="*/ 2147483647 h 16"/>
                <a:gd name="T4" fmla="*/ 2147483647 w 50"/>
                <a:gd name="T5" fmla="*/ 2147483647 h 16"/>
                <a:gd name="T6" fmla="*/ 2147483647 w 50"/>
                <a:gd name="T7" fmla="*/ 2147483647 h 16"/>
                <a:gd name="T8" fmla="*/ 2147483647 w 50"/>
                <a:gd name="T9" fmla="*/ 2147483647 h 16"/>
                <a:gd name="T10" fmla="*/ 2147483647 w 50"/>
                <a:gd name="T11" fmla="*/ 2147483647 h 16"/>
                <a:gd name="T12" fmla="*/ 2147483647 w 50"/>
                <a:gd name="T13" fmla="*/ 2147483647 h 16"/>
                <a:gd name="T14" fmla="*/ 2147483647 w 50"/>
                <a:gd name="T15" fmla="*/ 2147483647 h 16"/>
                <a:gd name="T16" fmla="*/ 2147483647 w 50"/>
                <a:gd name="T17" fmla="*/ 2147483647 h 16"/>
                <a:gd name="T18" fmla="*/ 2147483647 w 50"/>
                <a:gd name="T19" fmla="*/ 2147483647 h 16"/>
                <a:gd name="T20" fmla="*/ 2147483647 w 50"/>
                <a:gd name="T21" fmla="*/ 2147483647 h 16"/>
                <a:gd name="T22" fmla="*/ 2147483647 w 50"/>
                <a:gd name="T23" fmla="*/ 2147483647 h 16"/>
                <a:gd name="T24" fmla="*/ 2147483647 w 50"/>
                <a:gd name="T25" fmla="*/ 2147483647 h 16"/>
                <a:gd name="T26" fmla="*/ 0 w 50"/>
                <a:gd name="T27" fmla="*/ 2147483647 h 16"/>
                <a:gd name="T28" fmla="*/ 2147483647 w 50"/>
                <a:gd name="T29" fmla="*/ 2147483647 h 16"/>
                <a:gd name="T30" fmla="*/ 2147483647 w 50"/>
                <a:gd name="T31" fmla="*/ 2147483647 h 16"/>
                <a:gd name="T32" fmla="*/ 2147483647 w 50"/>
                <a:gd name="T33" fmla="*/ 2147483647 h 16"/>
                <a:gd name="T34" fmla="*/ 2147483647 w 50"/>
                <a:gd name="T35" fmla="*/ 2147483647 h 16"/>
                <a:gd name="T36" fmla="*/ 2147483647 w 50"/>
                <a:gd name="T37" fmla="*/ 2147483647 h 16"/>
                <a:gd name="T38" fmla="*/ 2147483647 w 50"/>
                <a:gd name="T39" fmla="*/ 2147483647 h 16"/>
                <a:gd name="T40" fmla="*/ 2147483647 w 50"/>
                <a:gd name="T41" fmla="*/ 2147483647 h 16"/>
                <a:gd name="T42" fmla="*/ 2147483647 w 50"/>
                <a:gd name="T43" fmla="*/ 2147483647 h 16"/>
                <a:gd name="T44" fmla="*/ 2147483647 w 50"/>
                <a:gd name="T45" fmla="*/ 2147483647 h 16"/>
                <a:gd name="T46" fmla="*/ 2147483647 w 50"/>
                <a:gd name="T47" fmla="*/ 2147483647 h 16"/>
                <a:gd name="T48" fmla="*/ 2147483647 w 50"/>
                <a:gd name="T49" fmla="*/ 0 h 16"/>
                <a:gd name="T50" fmla="*/ 2147483647 w 50"/>
                <a:gd name="T51" fmla="*/ 2147483647 h 16"/>
                <a:gd name="T52" fmla="*/ 2147483647 w 50"/>
                <a:gd name="T53" fmla="*/ 2147483647 h 16"/>
                <a:gd name="T54" fmla="*/ 2147483647 w 50"/>
                <a:gd name="T55" fmla="*/ 2147483647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"/>
                <a:gd name="T85" fmla="*/ 0 h 16"/>
                <a:gd name="T86" fmla="*/ 50 w 50"/>
                <a:gd name="T87" fmla="*/ 16 h 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39" name="Freeform 291"/>
            <p:cNvSpPr/>
            <p:nvPr/>
          </p:nvSpPr>
          <p:spPr bwMode="auto">
            <a:xfrm>
              <a:off x="7494074" y="4279585"/>
              <a:ext cx="110698" cy="122125"/>
            </a:xfrm>
            <a:custGeom>
              <a:avLst/>
              <a:gdLst>
                <a:gd name="T0" fmla="*/ 2147483647 w 76"/>
                <a:gd name="T1" fmla="*/ 2147483647 h 78"/>
                <a:gd name="T2" fmla="*/ 2147483647 w 76"/>
                <a:gd name="T3" fmla="*/ 2147483647 h 78"/>
                <a:gd name="T4" fmla="*/ 2147483647 w 76"/>
                <a:gd name="T5" fmla="*/ 2147483647 h 78"/>
                <a:gd name="T6" fmla="*/ 2147483647 w 76"/>
                <a:gd name="T7" fmla="*/ 2147483647 h 78"/>
                <a:gd name="T8" fmla="*/ 2147483647 w 76"/>
                <a:gd name="T9" fmla="*/ 2147483647 h 78"/>
                <a:gd name="T10" fmla="*/ 2147483647 w 76"/>
                <a:gd name="T11" fmla="*/ 2147483647 h 78"/>
                <a:gd name="T12" fmla="*/ 2147483647 w 76"/>
                <a:gd name="T13" fmla="*/ 2147483647 h 78"/>
                <a:gd name="T14" fmla="*/ 2147483647 w 76"/>
                <a:gd name="T15" fmla="*/ 2147483647 h 78"/>
                <a:gd name="T16" fmla="*/ 2147483647 w 76"/>
                <a:gd name="T17" fmla="*/ 2147483647 h 78"/>
                <a:gd name="T18" fmla="*/ 2147483647 w 76"/>
                <a:gd name="T19" fmla="*/ 2147483647 h 78"/>
                <a:gd name="T20" fmla="*/ 2147483647 w 76"/>
                <a:gd name="T21" fmla="*/ 2147483647 h 78"/>
                <a:gd name="T22" fmla="*/ 2147483647 w 76"/>
                <a:gd name="T23" fmla="*/ 2147483647 h 78"/>
                <a:gd name="T24" fmla="*/ 2147483647 w 76"/>
                <a:gd name="T25" fmla="*/ 2147483647 h 78"/>
                <a:gd name="T26" fmla="*/ 2147483647 w 76"/>
                <a:gd name="T27" fmla="*/ 2147483647 h 78"/>
                <a:gd name="T28" fmla="*/ 2147483647 w 76"/>
                <a:gd name="T29" fmla="*/ 2147483647 h 78"/>
                <a:gd name="T30" fmla="*/ 2147483647 w 76"/>
                <a:gd name="T31" fmla="*/ 2147483647 h 78"/>
                <a:gd name="T32" fmla="*/ 0 w 76"/>
                <a:gd name="T33" fmla="*/ 2147483647 h 78"/>
                <a:gd name="T34" fmla="*/ 2147483647 w 76"/>
                <a:gd name="T35" fmla="*/ 2147483647 h 78"/>
                <a:gd name="T36" fmla="*/ 0 w 76"/>
                <a:gd name="T37" fmla="*/ 2147483647 h 78"/>
                <a:gd name="T38" fmla="*/ 2147483647 w 76"/>
                <a:gd name="T39" fmla="*/ 2147483647 h 78"/>
                <a:gd name="T40" fmla="*/ 2147483647 w 76"/>
                <a:gd name="T41" fmla="*/ 2147483647 h 78"/>
                <a:gd name="T42" fmla="*/ 2147483647 w 76"/>
                <a:gd name="T43" fmla="*/ 2147483647 h 78"/>
                <a:gd name="T44" fmla="*/ 2147483647 w 76"/>
                <a:gd name="T45" fmla="*/ 2147483647 h 78"/>
                <a:gd name="T46" fmla="*/ 2147483647 w 76"/>
                <a:gd name="T47" fmla="*/ 2147483647 h 78"/>
                <a:gd name="T48" fmla="*/ 2147483647 w 76"/>
                <a:gd name="T49" fmla="*/ 2147483647 h 78"/>
                <a:gd name="T50" fmla="*/ 2147483647 w 76"/>
                <a:gd name="T51" fmla="*/ 2147483647 h 78"/>
                <a:gd name="T52" fmla="*/ 2147483647 w 76"/>
                <a:gd name="T53" fmla="*/ 2147483647 h 78"/>
                <a:gd name="T54" fmla="*/ 2147483647 w 76"/>
                <a:gd name="T55" fmla="*/ 2147483647 h 78"/>
                <a:gd name="T56" fmla="*/ 2147483647 w 76"/>
                <a:gd name="T57" fmla="*/ 0 h 78"/>
                <a:gd name="T58" fmla="*/ 2147483647 w 76"/>
                <a:gd name="T59" fmla="*/ 2147483647 h 78"/>
                <a:gd name="T60" fmla="*/ 2147483647 w 76"/>
                <a:gd name="T61" fmla="*/ 2147483647 h 78"/>
                <a:gd name="T62" fmla="*/ 2147483647 w 76"/>
                <a:gd name="T63" fmla="*/ 2147483647 h 78"/>
                <a:gd name="T64" fmla="*/ 2147483647 w 76"/>
                <a:gd name="T65" fmla="*/ 2147483647 h 78"/>
                <a:gd name="T66" fmla="*/ 2147483647 w 76"/>
                <a:gd name="T67" fmla="*/ 2147483647 h 78"/>
                <a:gd name="T68" fmla="*/ 2147483647 w 76"/>
                <a:gd name="T69" fmla="*/ 2147483647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78"/>
                <a:gd name="T107" fmla="*/ 76 w 76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0" name="Freeform 292"/>
            <p:cNvSpPr/>
            <p:nvPr/>
          </p:nvSpPr>
          <p:spPr bwMode="auto">
            <a:xfrm>
              <a:off x="7379916" y="4251709"/>
              <a:ext cx="57656" cy="66372"/>
            </a:xfrm>
            <a:custGeom>
              <a:avLst/>
              <a:gdLst>
                <a:gd name="T0" fmla="*/ 2147483647 w 38"/>
                <a:gd name="T1" fmla="*/ 2147483647 h 42"/>
                <a:gd name="T2" fmla="*/ 0 w 38"/>
                <a:gd name="T3" fmla="*/ 2147483647 h 42"/>
                <a:gd name="T4" fmla="*/ 2147483647 w 38"/>
                <a:gd name="T5" fmla="*/ 2147483647 h 42"/>
                <a:gd name="T6" fmla="*/ 2147483647 w 38"/>
                <a:gd name="T7" fmla="*/ 2147483647 h 42"/>
                <a:gd name="T8" fmla="*/ 2147483647 w 38"/>
                <a:gd name="T9" fmla="*/ 2147483647 h 42"/>
                <a:gd name="T10" fmla="*/ 2147483647 w 38"/>
                <a:gd name="T11" fmla="*/ 2147483647 h 42"/>
                <a:gd name="T12" fmla="*/ 2147483647 w 38"/>
                <a:gd name="T13" fmla="*/ 2147483647 h 42"/>
                <a:gd name="T14" fmla="*/ 2147483647 w 38"/>
                <a:gd name="T15" fmla="*/ 2147483647 h 42"/>
                <a:gd name="T16" fmla="*/ 2147483647 w 38"/>
                <a:gd name="T17" fmla="*/ 0 h 42"/>
                <a:gd name="T18" fmla="*/ 2147483647 w 38"/>
                <a:gd name="T19" fmla="*/ 2147483647 h 42"/>
                <a:gd name="T20" fmla="*/ 2147483647 w 38"/>
                <a:gd name="T21" fmla="*/ 2147483647 h 42"/>
                <a:gd name="T22" fmla="*/ 2147483647 w 38"/>
                <a:gd name="T23" fmla="*/ 2147483647 h 42"/>
                <a:gd name="T24" fmla="*/ 2147483647 w 38"/>
                <a:gd name="T25" fmla="*/ 2147483647 h 42"/>
                <a:gd name="T26" fmla="*/ 2147483647 w 38"/>
                <a:gd name="T27" fmla="*/ 2147483647 h 42"/>
                <a:gd name="T28" fmla="*/ 2147483647 w 38"/>
                <a:gd name="T29" fmla="*/ 2147483647 h 42"/>
                <a:gd name="T30" fmla="*/ 2147483647 w 38"/>
                <a:gd name="T31" fmla="*/ 2147483647 h 42"/>
                <a:gd name="T32" fmla="*/ 2147483647 w 38"/>
                <a:gd name="T33" fmla="*/ 2147483647 h 42"/>
                <a:gd name="T34" fmla="*/ 2147483647 w 38"/>
                <a:gd name="T35" fmla="*/ 2147483647 h 42"/>
                <a:gd name="T36" fmla="*/ 2147483647 w 38"/>
                <a:gd name="T37" fmla="*/ 2147483647 h 42"/>
                <a:gd name="T38" fmla="*/ 2147483647 w 38"/>
                <a:gd name="T39" fmla="*/ 2147483647 h 42"/>
                <a:gd name="T40" fmla="*/ 2147483647 w 38"/>
                <a:gd name="T41" fmla="*/ 2147483647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42"/>
                <a:gd name="T65" fmla="*/ 38 w 38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1" name="Freeform 293"/>
            <p:cNvSpPr/>
            <p:nvPr/>
          </p:nvSpPr>
          <p:spPr bwMode="auto">
            <a:xfrm>
              <a:off x="7423734" y="4031354"/>
              <a:ext cx="107239" cy="171240"/>
            </a:xfrm>
            <a:custGeom>
              <a:avLst/>
              <a:gdLst>
                <a:gd name="T0" fmla="*/ 2147483647 w 74"/>
                <a:gd name="T1" fmla="*/ 2147483647 h 110"/>
                <a:gd name="T2" fmla="*/ 2147483647 w 74"/>
                <a:gd name="T3" fmla="*/ 2147483647 h 110"/>
                <a:gd name="T4" fmla="*/ 2147483647 w 74"/>
                <a:gd name="T5" fmla="*/ 2147483647 h 110"/>
                <a:gd name="T6" fmla="*/ 2147483647 w 74"/>
                <a:gd name="T7" fmla="*/ 0 h 110"/>
                <a:gd name="T8" fmla="*/ 2147483647 w 74"/>
                <a:gd name="T9" fmla="*/ 2147483647 h 110"/>
                <a:gd name="T10" fmla="*/ 2147483647 w 74"/>
                <a:gd name="T11" fmla="*/ 2147483647 h 110"/>
                <a:gd name="T12" fmla="*/ 2147483647 w 74"/>
                <a:gd name="T13" fmla="*/ 2147483647 h 110"/>
                <a:gd name="T14" fmla="*/ 2147483647 w 74"/>
                <a:gd name="T15" fmla="*/ 2147483647 h 110"/>
                <a:gd name="T16" fmla="*/ 2147483647 w 74"/>
                <a:gd name="T17" fmla="*/ 2147483647 h 110"/>
                <a:gd name="T18" fmla="*/ 2147483647 w 74"/>
                <a:gd name="T19" fmla="*/ 2147483647 h 110"/>
                <a:gd name="T20" fmla="*/ 2147483647 w 74"/>
                <a:gd name="T21" fmla="*/ 2147483647 h 110"/>
                <a:gd name="T22" fmla="*/ 2147483647 w 74"/>
                <a:gd name="T23" fmla="*/ 2147483647 h 110"/>
                <a:gd name="T24" fmla="*/ 2147483647 w 74"/>
                <a:gd name="T25" fmla="*/ 2147483647 h 110"/>
                <a:gd name="T26" fmla="*/ 2147483647 w 74"/>
                <a:gd name="T27" fmla="*/ 2147483647 h 110"/>
                <a:gd name="T28" fmla="*/ 2147483647 w 74"/>
                <a:gd name="T29" fmla="*/ 2147483647 h 110"/>
                <a:gd name="T30" fmla="*/ 2147483647 w 74"/>
                <a:gd name="T31" fmla="*/ 2147483647 h 110"/>
                <a:gd name="T32" fmla="*/ 2147483647 w 74"/>
                <a:gd name="T33" fmla="*/ 2147483647 h 110"/>
                <a:gd name="T34" fmla="*/ 2147483647 w 74"/>
                <a:gd name="T35" fmla="*/ 2147483647 h 110"/>
                <a:gd name="T36" fmla="*/ 2147483647 w 74"/>
                <a:gd name="T37" fmla="*/ 2147483647 h 110"/>
                <a:gd name="T38" fmla="*/ 2147483647 w 74"/>
                <a:gd name="T39" fmla="*/ 2147483647 h 110"/>
                <a:gd name="T40" fmla="*/ 2147483647 w 74"/>
                <a:gd name="T41" fmla="*/ 2147483647 h 110"/>
                <a:gd name="T42" fmla="*/ 2147483647 w 74"/>
                <a:gd name="T43" fmla="*/ 2147483647 h 110"/>
                <a:gd name="T44" fmla="*/ 2147483647 w 74"/>
                <a:gd name="T45" fmla="*/ 2147483647 h 110"/>
                <a:gd name="T46" fmla="*/ 2147483647 w 74"/>
                <a:gd name="T47" fmla="*/ 2147483647 h 110"/>
                <a:gd name="T48" fmla="*/ 2147483647 w 74"/>
                <a:gd name="T49" fmla="*/ 2147483647 h 110"/>
                <a:gd name="T50" fmla="*/ 2147483647 w 74"/>
                <a:gd name="T51" fmla="*/ 2147483647 h 110"/>
                <a:gd name="T52" fmla="*/ 2147483647 w 74"/>
                <a:gd name="T53" fmla="*/ 2147483647 h 110"/>
                <a:gd name="T54" fmla="*/ 2147483647 w 74"/>
                <a:gd name="T55" fmla="*/ 2147483647 h 110"/>
                <a:gd name="T56" fmla="*/ 2147483647 w 74"/>
                <a:gd name="T57" fmla="*/ 2147483647 h 110"/>
                <a:gd name="T58" fmla="*/ 2147483647 w 74"/>
                <a:gd name="T59" fmla="*/ 2147483647 h 110"/>
                <a:gd name="T60" fmla="*/ 2147483647 w 74"/>
                <a:gd name="T61" fmla="*/ 2147483647 h 110"/>
                <a:gd name="T62" fmla="*/ 2147483647 w 74"/>
                <a:gd name="T63" fmla="*/ 2147483647 h 110"/>
                <a:gd name="T64" fmla="*/ 2147483647 w 74"/>
                <a:gd name="T65" fmla="*/ 2147483647 h 110"/>
                <a:gd name="T66" fmla="*/ 2147483647 w 74"/>
                <a:gd name="T67" fmla="*/ 2147483647 h 110"/>
                <a:gd name="T68" fmla="*/ 2147483647 w 74"/>
                <a:gd name="T69" fmla="*/ 2147483647 h 110"/>
                <a:gd name="T70" fmla="*/ 2147483647 w 74"/>
                <a:gd name="T71" fmla="*/ 2147483647 h 110"/>
                <a:gd name="T72" fmla="*/ 2147483647 w 74"/>
                <a:gd name="T73" fmla="*/ 2147483647 h 110"/>
                <a:gd name="T74" fmla="*/ 0 w 74"/>
                <a:gd name="T75" fmla="*/ 2147483647 h 110"/>
                <a:gd name="T76" fmla="*/ 2147483647 w 74"/>
                <a:gd name="T77" fmla="*/ 2147483647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"/>
                <a:gd name="T118" fmla="*/ 0 h 110"/>
                <a:gd name="T119" fmla="*/ 74 w 74"/>
                <a:gd name="T120" fmla="*/ 110 h 1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2" name="Freeform 294"/>
            <p:cNvSpPr/>
            <p:nvPr/>
          </p:nvSpPr>
          <p:spPr bwMode="auto">
            <a:xfrm>
              <a:off x="7536739" y="4206577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2147483647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2147483647 h 42"/>
                <a:gd name="T28" fmla="*/ 2147483647 w 24"/>
                <a:gd name="T29" fmla="*/ 2147483647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2147483647 w 24"/>
                <a:gd name="T37" fmla="*/ 2147483647 h 42"/>
                <a:gd name="T38" fmla="*/ 2147483647 w 24"/>
                <a:gd name="T39" fmla="*/ 2147483647 h 42"/>
                <a:gd name="T40" fmla="*/ 2147483647 w 24"/>
                <a:gd name="T41" fmla="*/ 2147483647 h 42"/>
                <a:gd name="T42" fmla="*/ 0 w 24"/>
                <a:gd name="T43" fmla="*/ 2147483647 h 42"/>
                <a:gd name="T44" fmla="*/ 2147483647 w 24"/>
                <a:gd name="T45" fmla="*/ 0 h 42"/>
                <a:gd name="T46" fmla="*/ 2147483647 w 24"/>
                <a:gd name="T47" fmla="*/ 0 h 42"/>
                <a:gd name="T48" fmla="*/ 2147483647 w 24"/>
                <a:gd name="T49" fmla="*/ 2147483647 h 42"/>
                <a:gd name="T50" fmla="*/ 2147483647 w 24"/>
                <a:gd name="T51" fmla="*/ 2147483647 h 42"/>
                <a:gd name="T52" fmla="*/ 2147483647 w 24"/>
                <a:gd name="T53" fmla="*/ 2147483647 h 42"/>
                <a:gd name="T54" fmla="*/ 2147483647 w 24"/>
                <a:gd name="T55" fmla="*/ 2147483647 h 42"/>
                <a:gd name="T56" fmla="*/ 2147483647 w 24"/>
                <a:gd name="T57" fmla="*/ 2147483647 h 42"/>
                <a:gd name="T58" fmla="*/ 2147483647 w 24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"/>
                <a:gd name="T91" fmla="*/ 0 h 42"/>
                <a:gd name="T92" fmla="*/ 24 w 24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3" name="Freeform 295"/>
            <p:cNvSpPr/>
            <p:nvPr/>
          </p:nvSpPr>
          <p:spPr bwMode="auto">
            <a:xfrm>
              <a:off x="7480236" y="4225161"/>
              <a:ext cx="33440" cy="45133"/>
            </a:xfrm>
            <a:custGeom>
              <a:avLst/>
              <a:gdLst>
                <a:gd name="T0" fmla="*/ 2147483647 w 22"/>
                <a:gd name="T1" fmla="*/ 2147483647 h 28"/>
                <a:gd name="T2" fmla="*/ 2147483647 w 22"/>
                <a:gd name="T3" fmla="*/ 2147483647 h 28"/>
                <a:gd name="T4" fmla="*/ 2147483647 w 22"/>
                <a:gd name="T5" fmla="*/ 2147483647 h 28"/>
                <a:gd name="T6" fmla="*/ 2147483647 w 22"/>
                <a:gd name="T7" fmla="*/ 2147483647 h 28"/>
                <a:gd name="T8" fmla="*/ 2147483647 w 22"/>
                <a:gd name="T9" fmla="*/ 2147483647 h 28"/>
                <a:gd name="T10" fmla="*/ 2147483647 w 22"/>
                <a:gd name="T11" fmla="*/ 2147483647 h 28"/>
                <a:gd name="T12" fmla="*/ 2147483647 w 22"/>
                <a:gd name="T13" fmla="*/ 2147483647 h 28"/>
                <a:gd name="T14" fmla="*/ 2147483647 w 22"/>
                <a:gd name="T15" fmla="*/ 2147483647 h 28"/>
                <a:gd name="T16" fmla="*/ 2147483647 w 22"/>
                <a:gd name="T17" fmla="*/ 2147483647 h 28"/>
                <a:gd name="T18" fmla="*/ 0 w 22"/>
                <a:gd name="T19" fmla="*/ 2147483647 h 28"/>
                <a:gd name="T20" fmla="*/ 2147483647 w 22"/>
                <a:gd name="T21" fmla="*/ 2147483647 h 28"/>
                <a:gd name="T22" fmla="*/ 2147483647 w 22"/>
                <a:gd name="T23" fmla="*/ 0 h 28"/>
                <a:gd name="T24" fmla="*/ 2147483647 w 22"/>
                <a:gd name="T25" fmla="*/ 2147483647 h 28"/>
                <a:gd name="T26" fmla="*/ 2147483647 w 22"/>
                <a:gd name="T27" fmla="*/ 2147483647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28"/>
                <a:gd name="T44" fmla="*/ 22 w 22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4" name="Freeform 296"/>
            <p:cNvSpPr/>
            <p:nvPr/>
          </p:nvSpPr>
          <p:spPr bwMode="auto">
            <a:xfrm>
              <a:off x="8264352" y="4721624"/>
              <a:ext cx="24215" cy="47788"/>
            </a:xfrm>
            <a:custGeom>
              <a:avLst/>
              <a:gdLst>
                <a:gd name="T0" fmla="*/ 2147483647 w 16"/>
                <a:gd name="T1" fmla="*/ 2147483647 h 30"/>
                <a:gd name="T2" fmla="*/ 2147483647 w 16"/>
                <a:gd name="T3" fmla="*/ 2147483647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0 w 16"/>
                <a:gd name="T19" fmla="*/ 2147483647 h 30"/>
                <a:gd name="T20" fmla="*/ 0 w 16"/>
                <a:gd name="T21" fmla="*/ 0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30"/>
                <a:gd name="T47" fmla="*/ 16 w 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5" name="Freeform 297"/>
            <p:cNvSpPr/>
            <p:nvPr/>
          </p:nvSpPr>
          <p:spPr bwMode="auto">
            <a:xfrm>
              <a:off x="8346222" y="4786669"/>
              <a:ext cx="32287" cy="27876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2147483647 h 16"/>
                <a:gd name="T4" fmla="*/ 2147483647 w 22"/>
                <a:gd name="T5" fmla="*/ 2147483647 h 16"/>
                <a:gd name="T6" fmla="*/ 2147483647 w 22"/>
                <a:gd name="T7" fmla="*/ 2147483647 h 16"/>
                <a:gd name="T8" fmla="*/ 2147483647 w 22"/>
                <a:gd name="T9" fmla="*/ 2147483647 h 16"/>
                <a:gd name="T10" fmla="*/ 0 w 22"/>
                <a:gd name="T11" fmla="*/ 2147483647 h 16"/>
                <a:gd name="T12" fmla="*/ 0 w 22"/>
                <a:gd name="T13" fmla="*/ 0 h 16"/>
                <a:gd name="T14" fmla="*/ 2147483647 w 22"/>
                <a:gd name="T15" fmla="*/ 2147483647 h 16"/>
                <a:gd name="T16" fmla="*/ 2147483647 w 22"/>
                <a:gd name="T17" fmla="*/ 2147483647 h 16"/>
                <a:gd name="T18" fmla="*/ 2147483647 w 22"/>
                <a:gd name="T19" fmla="*/ 2147483647 h 16"/>
                <a:gd name="T20" fmla="*/ 2147483647 w 2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16"/>
                <a:gd name="T35" fmla="*/ 22 w 2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6" name="Freeform 298"/>
            <p:cNvSpPr/>
            <p:nvPr/>
          </p:nvSpPr>
          <p:spPr bwMode="auto">
            <a:xfrm>
              <a:off x="8396959" y="4810562"/>
              <a:ext cx="19603" cy="38495"/>
            </a:xfrm>
            <a:custGeom>
              <a:avLst/>
              <a:gdLst>
                <a:gd name="T0" fmla="*/ 2147483647 w 14"/>
                <a:gd name="T1" fmla="*/ 0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0 w 14"/>
                <a:gd name="T17" fmla="*/ 2147483647 h 24"/>
                <a:gd name="T18" fmla="*/ 0 w 14"/>
                <a:gd name="T19" fmla="*/ 2147483647 h 24"/>
                <a:gd name="T20" fmla="*/ 0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24"/>
                <a:gd name="T41" fmla="*/ 14 w 14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7" name="Freeform 299"/>
            <p:cNvSpPr/>
            <p:nvPr/>
          </p:nvSpPr>
          <p:spPr bwMode="auto">
            <a:xfrm>
              <a:off x="8408490" y="4866315"/>
              <a:ext cx="25369" cy="15929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0 w 18"/>
                <a:gd name="T9" fmla="*/ 0 h 10"/>
                <a:gd name="T10" fmla="*/ 2147483647 w 18"/>
                <a:gd name="T11" fmla="*/ 0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"/>
                <a:gd name="T29" fmla="*/ 18 w 1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8" name="Freeform 300"/>
            <p:cNvSpPr/>
            <p:nvPr/>
          </p:nvSpPr>
          <p:spPr bwMode="auto">
            <a:xfrm>
              <a:off x="8302403" y="4790651"/>
              <a:ext cx="34594" cy="33186"/>
            </a:xfrm>
            <a:custGeom>
              <a:avLst/>
              <a:gdLst>
                <a:gd name="T0" fmla="*/ 2147483647 w 24"/>
                <a:gd name="T1" fmla="*/ 0 h 20"/>
                <a:gd name="T2" fmla="*/ 2147483647 w 24"/>
                <a:gd name="T3" fmla="*/ 2147483647 h 20"/>
                <a:gd name="T4" fmla="*/ 2147483647 w 24"/>
                <a:gd name="T5" fmla="*/ 2147483647 h 20"/>
                <a:gd name="T6" fmla="*/ 2147483647 w 24"/>
                <a:gd name="T7" fmla="*/ 2147483647 h 20"/>
                <a:gd name="T8" fmla="*/ 2147483647 w 24"/>
                <a:gd name="T9" fmla="*/ 2147483647 h 20"/>
                <a:gd name="T10" fmla="*/ 2147483647 w 24"/>
                <a:gd name="T11" fmla="*/ 2147483647 h 20"/>
                <a:gd name="T12" fmla="*/ 2147483647 w 24"/>
                <a:gd name="T13" fmla="*/ 2147483647 h 20"/>
                <a:gd name="T14" fmla="*/ 2147483647 w 24"/>
                <a:gd name="T15" fmla="*/ 2147483647 h 20"/>
                <a:gd name="T16" fmla="*/ 2147483647 w 24"/>
                <a:gd name="T17" fmla="*/ 2147483647 h 20"/>
                <a:gd name="T18" fmla="*/ 2147483647 w 24"/>
                <a:gd name="T19" fmla="*/ 2147483647 h 20"/>
                <a:gd name="T20" fmla="*/ 2147483647 w 24"/>
                <a:gd name="T21" fmla="*/ 2147483647 h 20"/>
                <a:gd name="T22" fmla="*/ 2147483647 w 24"/>
                <a:gd name="T23" fmla="*/ 2147483647 h 20"/>
                <a:gd name="T24" fmla="*/ 2147483647 w 24"/>
                <a:gd name="T25" fmla="*/ 2147483647 h 20"/>
                <a:gd name="T26" fmla="*/ 2147483647 w 24"/>
                <a:gd name="T27" fmla="*/ 2147483647 h 20"/>
                <a:gd name="T28" fmla="*/ 2147483647 w 24"/>
                <a:gd name="T29" fmla="*/ 2147483647 h 20"/>
                <a:gd name="T30" fmla="*/ 2147483647 w 24"/>
                <a:gd name="T31" fmla="*/ 2147483647 h 20"/>
                <a:gd name="T32" fmla="*/ 0 w 24"/>
                <a:gd name="T33" fmla="*/ 2147483647 h 20"/>
                <a:gd name="T34" fmla="*/ 0 w 24"/>
                <a:gd name="T35" fmla="*/ 0 h 20"/>
                <a:gd name="T36" fmla="*/ 2147483647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0"/>
                <a:gd name="T59" fmla="*/ 24 w 24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49" name="Freeform 301"/>
            <p:cNvSpPr/>
            <p:nvPr/>
          </p:nvSpPr>
          <p:spPr bwMode="auto">
            <a:xfrm>
              <a:off x="8515729" y="5032246"/>
              <a:ext cx="18450" cy="17257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0 w 12"/>
                <a:gd name="T11" fmla="*/ 0 h 12"/>
                <a:gd name="T12" fmla="*/ 2147483647 w 12"/>
                <a:gd name="T13" fmla="*/ 0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0" name="Freeform 302"/>
            <p:cNvSpPr/>
            <p:nvPr/>
          </p:nvSpPr>
          <p:spPr bwMode="auto">
            <a:xfrm>
              <a:off x="8741739" y="5073396"/>
              <a:ext cx="35746" cy="2389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2147483647 w 24"/>
                <a:gd name="T11" fmla="*/ 2147483647 h 16"/>
                <a:gd name="T12" fmla="*/ 2147483647 w 24"/>
                <a:gd name="T13" fmla="*/ 2147483647 h 16"/>
                <a:gd name="T14" fmla="*/ 0 w 24"/>
                <a:gd name="T15" fmla="*/ 2147483647 h 16"/>
                <a:gd name="T16" fmla="*/ 2147483647 w 24"/>
                <a:gd name="T17" fmla="*/ 2147483647 h 16"/>
                <a:gd name="T18" fmla="*/ 2147483647 w 24"/>
                <a:gd name="T19" fmla="*/ 2147483647 h 16"/>
                <a:gd name="T20" fmla="*/ 2147483647 w 24"/>
                <a:gd name="T21" fmla="*/ 2147483647 h 16"/>
                <a:gd name="T22" fmla="*/ 2147483647 w 24"/>
                <a:gd name="T23" fmla="*/ 0 h 16"/>
                <a:gd name="T24" fmla="*/ 2147483647 w 24"/>
                <a:gd name="T25" fmla="*/ 0 h 16"/>
                <a:gd name="T26" fmla="*/ 2147483647 w 24"/>
                <a:gd name="T27" fmla="*/ 2147483647 h 16"/>
                <a:gd name="T28" fmla="*/ 2147483647 w 24"/>
                <a:gd name="T29" fmla="*/ 2147483647 h 16"/>
                <a:gd name="T30" fmla="*/ 2147483647 w 24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16"/>
                <a:gd name="T50" fmla="*/ 24 w 24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16">
                  <a:moveTo>
                    <a:pt x="24" y="8"/>
                  </a:moveTo>
                  <a:lnTo>
                    <a:pt x="22" y="12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1" name="Freeform 303"/>
            <p:cNvSpPr/>
            <p:nvPr/>
          </p:nvSpPr>
          <p:spPr bwMode="auto">
            <a:xfrm>
              <a:off x="8779791" y="5040210"/>
              <a:ext cx="40359" cy="23894"/>
            </a:xfrm>
            <a:custGeom>
              <a:avLst/>
              <a:gdLst>
                <a:gd name="T0" fmla="*/ 2147483647 w 28"/>
                <a:gd name="T1" fmla="*/ 2147483647 h 14"/>
                <a:gd name="T2" fmla="*/ 2147483647 w 28"/>
                <a:gd name="T3" fmla="*/ 2147483647 h 14"/>
                <a:gd name="T4" fmla="*/ 2147483647 w 28"/>
                <a:gd name="T5" fmla="*/ 2147483647 h 14"/>
                <a:gd name="T6" fmla="*/ 2147483647 w 28"/>
                <a:gd name="T7" fmla="*/ 2147483647 h 14"/>
                <a:gd name="T8" fmla="*/ 2147483647 w 28"/>
                <a:gd name="T9" fmla="*/ 2147483647 h 14"/>
                <a:gd name="T10" fmla="*/ 2147483647 w 28"/>
                <a:gd name="T11" fmla="*/ 2147483647 h 14"/>
                <a:gd name="T12" fmla="*/ 0 w 28"/>
                <a:gd name="T13" fmla="*/ 2147483647 h 14"/>
                <a:gd name="T14" fmla="*/ 0 w 28"/>
                <a:gd name="T15" fmla="*/ 2147483647 h 14"/>
                <a:gd name="T16" fmla="*/ 2147483647 w 28"/>
                <a:gd name="T17" fmla="*/ 2147483647 h 14"/>
                <a:gd name="T18" fmla="*/ 2147483647 w 28"/>
                <a:gd name="T19" fmla="*/ 2147483647 h 14"/>
                <a:gd name="T20" fmla="*/ 2147483647 w 28"/>
                <a:gd name="T21" fmla="*/ 0 h 14"/>
                <a:gd name="T22" fmla="*/ 2147483647 w 28"/>
                <a:gd name="T23" fmla="*/ 0 h 14"/>
                <a:gd name="T24" fmla="*/ 2147483647 w 28"/>
                <a:gd name="T25" fmla="*/ 0 h 14"/>
                <a:gd name="T26" fmla="*/ 2147483647 w 28"/>
                <a:gd name="T27" fmla="*/ 2147483647 h 14"/>
                <a:gd name="T28" fmla="*/ 2147483647 w 28"/>
                <a:gd name="T29" fmla="*/ 2147483647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4"/>
                <a:gd name="T47" fmla="*/ 28 w 28"/>
                <a:gd name="T48" fmla="*/ 14 h 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4">
                  <a:moveTo>
                    <a:pt x="26" y="4"/>
                  </a:moveTo>
                  <a:lnTo>
                    <a:pt x="22" y="6"/>
                  </a:lnTo>
                  <a:lnTo>
                    <a:pt x="18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2" name="Freeform 304"/>
            <p:cNvSpPr/>
            <p:nvPr/>
          </p:nvSpPr>
          <p:spPr bwMode="auto">
            <a:xfrm>
              <a:off x="7428346" y="4515871"/>
              <a:ext cx="145292" cy="215046"/>
            </a:xfrm>
            <a:custGeom>
              <a:avLst/>
              <a:gdLst>
                <a:gd name="T0" fmla="*/ 2147483647 w 100"/>
                <a:gd name="T1" fmla="*/ 2147483647 h 136"/>
                <a:gd name="T2" fmla="*/ 2147483647 w 100"/>
                <a:gd name="T3" fmla="*/ 2147483647 h 136"/>
                <a:gd name="T4" fmla="*/ 2147483647 w 100"/>
                <a:gd name="T5" fmla="*/ 2147483647 h 136"/>
                <a:gd name="T6" fmla="*/ 2147483647 w 100"/>
                <a:gd name="T7" fmla="*/ 2147483647 h 136"/>
                <a:gd name="T8" fmla="*/ 2147483647 w 100"/>
                <a:gd name="T9" fmla="*/ 2147483647 h 136"/>
                <a:gd name="T10" fmla="*/ 2147483647 w 100"/>
                <a:gd name="T11" fmla="*/ 2147483647 h 136"/>
                <a:gd name="T12" fmla="*/ 2147483647 w 100"/>
                <a:gd name="T13" fmla="*/ 2147483647 h 136"/>
                <a:gd name="T14" fmla="*/ 2147483647 w 100"/>
                <a:gd name="T15" fmla="*/ 2147483647 h 136"/>
                <a:gd name="T16" fmla="*/ 2147483647 w 100"/>
                <a:gd name="T17" fmla="*/ 0 h 136"/>
                <a:gd name="T18" fmla="*/ 2147483647 w 100"/>
                <a:gd name="T19" fmla="*/ 2147483647 h 136"/>
                <a:gd name="T20" fmla="*/ 2147483647 w 100"/>
                <a:gd name="T21" fmla="*/ 2147483647 h 136"/>
                <a:gd name="T22" fmla="*/ 2147483647 w 100"/>
                <a:gd name="T23" fmla="*/ 2147483647 h 136"/>
                <a:gd name="T24" fmla="*/ 2147483647 w 100"/>
                <a:gd name="T25" fmla="*/ 2147483647 h 136"/>
                <a:gd name="T26" fmla="*/ 2147483647 w 100"/>
                <a:gd name="T27" fmla="*/ 2147483647 h 136"/>
                <a:gd name="T28" fmla="*/ 2147483647 w 100"/>
                <a:gd name="T29" fmla="*/ 2147483647 h 136"/>
                <a:gd name="T30" fmla="*/ 2147483647 w 100"/>
                <a:gd name="T31" fmla="*/ 2147483647 h 136"/>
                <a:gd name="T32" fmla="*/ 2147483647 w 100"/>
                <a:gd name="T33" fmla="*/ 2147483647 h 136"/>
                <a:gd name="T34" fmla="*/ 2147483647 w 100"/>
                <a:gd name="T35" fmla="*/ 2147483647 h 136"/>
                <a:gd name="T36" fmla="*/ 2147483647 w 100"/>
                <a:gd name="T37" fmla="*/ 2147483647 h 136"/>
                <a:gd name="T38" fmla="*/ 2147483647 w 100"/>
                <a:gd name="T39" fmla="*/ 2147483647 h 136"/>
                <a:gd name="T40" fmla="*/ 2147483647 w 100"/>
                <a:gd name="T41" fmla="*/ 2147483647 h 136"/>
                <a:gd name="T42" fmla="*/ 2147483647 w 100"/>
                <a:gd name="T43" fmla="*/ 2147483647 h 136"/>
                <a:gd name="T44" fmla="*/ 2147483647 w 100"/>
                <a:gd name="T45" fmla="*/ 2147483647 h 136"/>
                <a:gd name="T46" fmla="*/ 2147483647 w 100"/>
                <a:gd name="T47" fmla="*/ 2147483647 h 136"/>
                <a:gd name="T48" fmla="*/ 2147483647 w 100"/>
                <a:gd name="T49" fmla="*/ 2147483647 h 136"/>
                <a:gd name="T50" fmla="*/ 2147483647 w 100"/>
                <a:gd name="T51" fmla="*/ 2147483647 h 136"/>
                <a:gd name="T52" fmla="*/ 2147483647 w 100"/>
                <a:gd name="T53" fmla="*/ 2147483647 h 136"/>
                <a:gd name="T54" fmla="*/ 2147483647 w 100"/>
                <a:gd name="T55" fmla="*/ 2147483647 h 136"/>
                <a:gd name="T56" fmla="*/ 2147483647 w 100"/>
                <a:gd name="T57" fmla="*/ 2147483647 h 136"/>
                <a:gd name="T58" fmla="*/ 2147483647 w 100"/>
                <a:gd name="T59" fmla="*/ 2147483647 h 136"/>
                <a:gd name="T60" fmla="*/ 2147483647 w 100"/>
                <a:gd name="T61" fmla="*/ 2147483647 h 136"/>
                <a:gd name="T62" fmla="*/ 2147483647 w 100"/>
                <a:gd name="T63" fmla="*/ 2147483647 h 136"/>
                <a:gd name="T64" fmla="*/ 2147483647 w 100"/>
                <a:gd name="T65" fmla="*/ 2147483647 h 136"/>
                <a:gd name="T66" fmla="*/ 2147483647 w 100"/>
                <a:gd name="T67" fmla="*/ 2147483647 h 136"/>
                <a:gd name="T68" fmla="*/ 2147483647 w 100"/>
                <a:gd name="T69" fmla="*/ 2147483647 h 136"/>
                <a:gd name="T70" fmla="*/ 2147483647 w 100"/>
                <a:gd name="T71" fmla="*/ 2147483647 h 136"/>
                <a:gd name="T72" fmla="*/ 2147483647 w 100"/>
                <a:gd name="T73" fmla="*/ 2147483647 h 136"/>
                <a:gd name="T74" fmla="*/ 2147483647 w 100"/>
                <a:gd name="T75" fmla="*/ 2147483647 h 136"/>
                <a:gd name="T76" fmla="*/ 2147483647 w 100"/>
                <a:gd name="T77" fmla="*/ 2147483647 h 136"/>
                <a:gd name="T78" fmla="*/ 2147483647 w 100"/>
                <a:gd name="T79" fmla="*/ 2147483647 h 136"/>
                <a:gd name="T80" fmla="*/ 0 w 100"/>
                <a:gd name="T81" fmla="*/ 2147483647 h 136"/>
                <a:gd name="T82" fmla="*/ 2147483647 w 100"/>
                <a:gd name="T83" fmla="*/ 2147483647 h 136"/>
                <a:gd name="T84" fmla="*/ 2147483647 w 100"/>
                <a:gd name="T85" fmla="*/ 2147483647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36"/>
                <a:gd name="T131" fmla="*/ 100 w 100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3" name="Freeform 305"/>
            <p:cNvSpPr/>
            <p:nvPr/>
          </p:nvSpPr>
          <p:spPr bwMode="auto">
            <a:xfrm>
              <a:off x="7216174" y="4360560"/>
              <a:ext cx="221397" cy="177877"/>
            </a:xfrm>
            <a:custGeom>
              <a:avLst/>
              <a:gdLst>
                <a:gd name="T0" fmla="*/ 2147483647 w 152"/>
                <a:gd name="T1" fmla="*/ 2147483647 h 112"/>
                <a:gd name="T2" fmla="*/ 2147483647 w 152"/>
                <a:gd name="T3" fmla="*/ 2147483647 h 112"/>
                <a:gd name="T4" fmla="*/ 2147483647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2147483647 h 112"/>
                <a:gd name="T14" fmla="*/ 2147483647 w 152"/>
                <a:gd name="T15" fmla="*/ 2147483647 h 112"/>
                <a:gd name="T16" fmla="*/ 2147483647 w 152"/>
                <a:gd name="T17" fmla="*/ 2147483647 h 112"/>
                <a:gd name="T18" fmla="*/ 2147483647 w 152"/>
                <a:gd name="T19" fmla="*/ 0 h 112"/>
                <a:gd name="T20" fmla="*/ 2147483647 w 152"/>
                <a:gd name="T21" fmla="*/ 2147483647 h 112"/>
                <a:gd name="T22" fmla="*/ 2147483647 w 152"/>
                <a:gd name="T23" fmla="*/ 2147483647 h 112"/>
                <a:gd name="T24" fmla="*/ 2147483647 w 152"/>
                <a:gd name="T25" fmla="*/ 2147483647 h 112"/>
                <a:gd name="T26" fmla="*/ 2147483647 w 152"/>
                <a:gd name="T27" fmla="*/ 2147483647 h 112"/>
                <a:gd name="T28" fmla="*/ 2147483647 w 152"/>
                <a:gd name="T29" fmla="*/ 2147483647 h 112"/>
                <a:gd name="T30" fmla="*/ 2147483647 w 152"/>
                <a:gd name="T31" fmla="*/ 2147483647 h 112"/>
                <a:gd name="T32" fmla="*/ 2147483647 w 152"/>
                <a:gd name="T33" fmla="*/ 2147483647 h 112"/>
                <a:gd name="T34" fmla="*/ 2147483647 w 152"/>
                <a:gd name="T35" fmla="*/ 2147483647 h 112"/>
                <a:gd name="T36" fmla="*/ 2147483647 w 152"/>
                <a:gd name="T37" fmla="*/ 2147483647 h 112"/>
                <a:gd name="T38" fmla="*/ 2147483647 w 152"/>
                <a:gd name="T39" fmla="*/ 2147483647 h 112"/>
                <a:gd name="T40" fmla="*/ 2147483647 w 152"/>
                <a:gd name="T41" fmla="*/ 2147483647 h 112"/>
                <a:gd name="T42" fmla="*/ 2147483647 w 152"/>
                <a:gd name="T43" fmla="*/ 2147483647 h 112"/>
                <a:gd name="T44" fmla="*/ 2147483647 w 152"/>
                <a:gd name="T45" fmla="*/ 2147483647 h 112"/>
                <a:gd name="T46" fmla="*/ 2147483647 w 152"/>
                <a:gd name="T47" fmla="*/ 2147483647 h 112"/>
                <a:gd name="T48" fmla="*/ 2147483647 w 152"/>
                <a:gd name="T49" fmla="*/ 2147483647 h 112"/>
                <a:gd name="T50" fmla="*/ 2147483647 w 152"/>
                <a:gd name="T51" fmla="*/ 2147483647 h 112"/>
                <a:gd name="T52" fmla="*/ 2147483647 w 152"/>
                <a:gd name="T53" fmla="*/ 2147483647 h 112"/>
                <a:gd name="T54" fmla="*/ 2147483647 w 152"/>
                <a:gd name="T55" fmla="*/ 2147483647 h 112"/>
                <a:gd name="T56" fmla="*/ 2147483647 w 152"/>
                <a:gd name="T57" fmla="*/ 2147483647 h 112"/>
                <a:gd name="T58" fmla="*/ 2147483647 w 152"/>
                <a:gd name="T59" fmla="*/ 2147483647 h 112"/>
                <a:gd name="T60" fmla="*/ 2147483647 w 152"/>
                <a:gd name="T61" fmla="*/ 2147483647 h 112"/>
                <a:gd name="T62" fmla="*/ 2147483647 w 152"/>
                <a:gd name="T63" fmla="*/ 2147483647 h 112"/>
                <a:gd name="T64" fmla="*/ 0 w 152"/>
                <a:gd name="T65" fmla="*/ 2147483647 h 112"/>
                <a:gd name="T66" fmla="*/ 0 w 152"/>
                <a:gd name="T67" fmla="*/ 2147483647 h 112"/>
                <a:gd name="T68" fmla="*/ 0 w 152"/>
                <a:gd name="T69" fmla="*/ 2147483647 h 112"/>
                <a:gd name="T70" fmla="*/ 2147483647 w 152"/>
                <a:gd name="T71" fmla="*/ 2147483647 h 112"/>
                <a:gd name="T72" fmla="*/ 2147483647 w 152"/>
                <a:gd name="T73" fmla="*/ 2147483647 h 112"/>
                <a:gd name="T74" fmla="*/ 2147483647 w 152"/>
                <a:gd name="T75" fmla="*/ 2147483647 h 112"/>
                <a:gd name="T76" fmla="*/ 2147483647 w 152"/>
                <a:gd name="T77" fmla="*/ 2147483647 h 112"/>
                <a:gd name="T78" fmla="*/ 2147483647 w 152"/>
                <a:gd name="T79" fmla="*/ 2147483647 h 112"/>
                <a:gd name="T80" fmla="*/ 2147483647 w 152"/>
                <a:gd name="T81" fmla="*/ 2147483647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12"/>
                <a:gd name="T125" fmla="*/ 152 w 1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4" name="Freeform 306"/>
            <p:cNvSpPr/>
            <p:nvPr/>
          </p:nvSpPr>
          <p:spPr bwMode="auto">
            <a:xfrm>
              <a:off x="7300352" y="4437551"/>
              <a:ext cx="23062" cy="23894"/>
            </a:xfrm>
            <a:custGeom>
              <a:avLst/>
              <a:gdLst>
                <a:gd name="T0" fmla="*/ 2147483647 w 16"/>
                <a:gd name="T1" fmla="*/ 0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2147483647 h 14"/>
                <a:gd name="T8" fmla="*/ 2147483647 w 16"/>
                <a:gd name="T9" fmla="*/ 2147483647 h 14"/>
                <a:gd name="T10" fmla="*/ 2147483647 w 16"/>
                <a:gd name="T11" fmla="*/ 2147483647 h 14"/>
                <a:gd name="T12" fmla="*/ 2147483647 w 16"/>
                <a:gd name="T13" fmla="*/ 2147483647 h 14"/>
                <a:gd name="T14" fmla="*/ 2147483647 w 16"/>
                <a:gd name="T15" fmla="*/ 2147483647 h 14"/>
                <a:gd name="T16" fmla="*/ 2147483647 w 16"/>
                <a:gd name="T17" fmla="*/ 2147483647 h 14"/>
                <a:gd name="T18" fmla="*/ 0 w 16"/>
                <a:gd name="T19" fmla="*/ 2147483647 h 14"/>
                <a:gd name="T20" fmla="*/ 2147483647 w 16"/>
                <a:gd name="T21" fmla="*/ 0 h 14"/>
                <a:gd name="T22" fmla="*/ 2147483647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14"/>
                <a:gd name="T38" fmla="*/ 16 w 16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5" name="Freeform 307"/>
            <p:cNvSpPr/>
            <p:nvPr/>
          </p:nvSpPr>
          <p:spPr bwMode="auto">
            <a:xfrm>
              <a:off x="7707399" y="4576933"/>
              <a:ext cx="232928" cy="260179"/>
            </a:xfrm>
            <a:custGeom>
              <a:avLst/>
              <a:gdLst>
                <a:gd name="T0" fmla="*/ 2147483647 w 160"/>
                <a:gd name="T1" fmla="*/ 2147483647 h 164"/>
                <a:gd name="T2" fmla="*/ 2147483647 w 160"/>
                <a:gd name="T3" fmla="*/ 2147483647 h 164"/>
                <a:gd name="T4" fmla="*/ 2147483647 w 160"/>
                <a:gd name="T5" fmla="*/ 2147483647 h 164"/>
                <a:gd name="T6" fmla="*/ 2147483647 w 160"/>
                <a:gd name="T7" fmla="*/ 2147483647 h 164"/>
                <a:gd name="T8" fmla="*/ 2147483647 w 160"/>
                <a:gd name="T9" fmla="*/ 2147483647 h 164"/>
                <a:gd name="T10" fmla="*/ 2147483647 w 160"/>
                <a:gd name="T11" fmla="*/ 2147483647 h 164"/>
                <a:gd name="T12" fmla="*/ 2147483647 w 160"/>
                <a:gd name="T13" fmla="*/ 2147483647 h 164"/>
                <a:gd name="T14" fmla="*/ 2147483647 w 160"/>
                <a:gd name="T15" fmla="*/ 2147483647 h 164"/>
                <a:gd name="T16" fmla="*/ 2147483647 w 160"/>
                <a:gd name="T17" fmla="*/ 2147483647 h 164"/>
                <a:gd name="T18" fmla="*/ 2147483647 w 160"/>
                <a:gd name="T19" fmla="*/ 2147483647 h 164"/>
                <a:gd name="T20" fmla="*/ 2147483647 w 160"/>
                <a:gd name="T21" fmla="*/ 2147483647 h 164"/>
                <a:gd name="T22" fmla="*/ 2147483647 w 160"/>
                <a:gd name="T23" fmla="*/ 2147483647 h 164"/>
                <a:gd name="T24" fmla="*/ 2147483647 w 160"/>
                <a:gd name="T25" fmla="*/ 2147483647 h 164"/>
                <a:gd name="T26" fmla="*/ 2147483647 w 160"/>
                <a:gd name="T27" fmla="*/ 2147483647 h 164"/>
                <a:gd name="T28" fmla="*/ 2147483647 w 160"/>
                <a:gd name="T29" fmla="*/ 2147483647 h 164"/>
                <a:gd name="T30" fmla="*/ 2147483647 w 160"/>
                <a:gd name="T31" fmla="*/ 2147483647 h 164"/>
                <a:gd name="T32" fmla="*/ 2147483647 w 160"/>
                <a:gd name="T33" fmla="*/ 2147483647 h 164"/>
                <a:gd name="T34" fmla="*/ 2147483647 w 160"/>
                <a:gd name="T35" fmla="*/ 2147483647 h 164"/>
                <a:gd name="T36" fmla="*/ 2147483647 w 160"/>
                <a:gd name="T37" fmla="*/ 2147483647 h 164"/>
                <a:gd name="T38" fmla="*/ 2147483647 w 160"/>
                <a:gd name="T39" fmla="*/ 2147483647 h 164"/>
                <a:gd name="T40" fmla="*/ 2147483647 w 160"/>
                <a:gd name="T41" fmla="*/ 2147483647 h 164"/>
                <a:gd name="T42" fmla="*/ 2147483647 w 160"/>
                <a:gd name="T43" fmla="*/ 2147483647 h 164"/>
                <a:gd name="T44" fmla="*/ 2147483647 w 160"/>
                <a:gd name="T45" fmla="*/ 2147483647 h 164"/>
                <a:gd name="T46" fmla="*/ 2147483647 w 160"/>
                <a:gd name="T47" fmla="*/ 2147483647 h 164"/>
                <a:gd name="T48" fmla="*/ 2147483647 w 160"/>
                <a:gd name="T49" fmla="*/ 2147483647 h 164"/>
                <a:gd name="T50" fmla="*/ 2147483647 w 160"/>
                <a:gd name="T51" fmla="*/ 2147483647 h 164"/>
                <a:gd name="T52" fmla="*/ 2147483647 w 160"/>
                <a:gd name="T53" fmla="*/ 2147483647 h 164"/>
                <a:gd name="T54" fmla="*/ 2147483647 w 160"/>
                <a:gd name="T55" fmla="*/ 2147483647 h 164"/>
                <a:gd name="T56" fmla="*/ 2147483647 w 160"/>
                <a:gd name="T57" fmla="*/ 2147483647 h 164"/>
                <a:gd name="T58" fmla="*/ 2147483647 w 160"/>
                <a:gd name="T59" fmla="*/ 2147483647 h 164"/>
                <a:gd name="T60" fmla="*/ 2147483647 w 160"/>
                <a:gd name="T61" fmla="*/ 2147483647 h 164"/>
                <a:gd name="T62" fmla="*/ 2147483647 w 160"/>
                <a:gd name="T63" fmla="*/ 2147483647 h 164"/>
                <a:gd name="T64" fmla="*/ 0 w 160"/>
                <a:gd name="T65" fmla="*/ 2147483647 h 164"/>
                <a:gd name="T66" fmla="*/ 2147483647 w 160"/>
                <a:gd name="T67" fmla="*/ 2147483647 h 164"/>
                <a:gd name="T68" fmla="*/ 2147483647 w 160"/>
                <a:gd name="T69" fmla="*/ 0 h 164"/>
                <a:gd name="T70" fmla="*/ 2147483647 w 160"/>
                <a:gd name="T71" fmla="*/ 2147483647 h 164"/>
                <a:gd name="T72" fmla="*/ 2147483647 w 160"/>
                <a:gd name="T73" fmla="*/ 2147483647 h 164"/>
                <a:gd name="T74" fmla="*/ 2147483647 w 160"/>
                <a:gd name="T75" fmla="*/ 2147483647 h 164"/>
                <a:gd name="T76" fmla="*/ 2147483647 w 160"/>
                <a:gd name="T77" fmla="*/ 2147483647 h 164"/>
                <a:gd name="T78" fmla="*/ 2147483647 w 160"/>
                <a:gd name="T79" fmla="*/ 2147483647 h 164"/>
                <a:gd name="T80" fmla="*/ 2147483647 w 160"/>
                <a:gd name="T81" fmla="*/ 2147483647 h 164"/>
                <a:gd name="T82" fmla="*/ 2147483647 w 160"/>
                <a:gd name="T83" fmla="*/ 2147483647 h 164"/>
                <a:gd name="T84" fmla="*/ 2147483647 w 160"/>
                <a:gd name="T85" fmla="*/ 2147483647 h 164"/>
                <a:gd name="T86" fmla="*/ 2147483647 w 160"/>
                <a:gd name="T87" fmla="*/ 2147483647 h 164"/>
                <a:gd name="T88" fmla="*/ 2147483647 w 160"/>
                <a:gd name="T89" fmla="*/ 2147483647 h 164"/>
                <a:gd name="T90" fmla="*/ 2147483647 w 160"/>
                <a:gd name="T91" fmla="*/ 2147483647 h 164"/>
                <a:gd name="T92" fmla="*/ 2147483647 w 160"/>
                <a:gd name="T93" fmla="*/ 2147483647 h 164"/>
                <a:gd name="T94" fmla="*/ 2147483647 w 160"/>
                <a:gd name="T95" fmla="*/ 2147483647 h 164"/>
                <a:gd name="T96" fmla="*/ 2147483647 w 160"/>
                <a:gd name="T97" fmla="*/ 2147483647 h 164"/>
                <a:gd name="T98" fmla="*/ 2147483647 w 160"/>
                <a:gd name="T99" fmla="*/ 2147483647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"/>
                <a:gd name="T151" fmla="*/ 0 h 164"/>
                <a:gd name="T152" fmla="*/ 160 w 160"/>
                <a:gd name="T153" fmla="*/ 164 h 1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6" name="Freeform 308"/>
            <p:cNvSpPr/>
            <p:nvPr/>
          </p:nvSpPr>
          <p:spPr bwMode="auto">
            <a:xfrm>
              <a:off x="7420275" y="4837111"/>
              <a:ext cx="34594" cy="19911"/>
            </a:xfrm>
            <a:custGeom>
              <a:avLst/>
              <a:gdLst>
                <a:gd name="T0" fmla="*/ 2147483647 w 24"/>
                <a:gd name="T1" fmla="*/ 2147483647 h 14"/>
                <a:gd name="T2" fmla="*/ 2147483647 w 24"/>
                <a:gd name="T3" fmla="*/ 2147483647 h 14"/>
                <a:gd name="T4" fmla="*/ 0 w 24"/>
                <a:gd name="T5" fmla="*/ 2147483647 h 14"/>
                <a:gd name="T6" fmla="*/ 2147483647 w 24"/>
                <a:gd name="T7" fmla="*/ 0 h 14"/>
                <a:gd name="T8" fmla="*/ 2147483647 w 24"/>
                <a:gd name="T9" fmla="*/ 0 h 14"/>
                <a:gd name="T10" fmla="*/ 2147483647 w 24"/>
                <a:gd name="T11" fmla="*/ 0 h 14"/>
                <a:gd name="T12" fmla="*/ 2147483647 w 24"/>
                <a:gd name="T13" fmla="*/ 0 h 14"/>
                <a:gd name="T14" fmla="*/ 2147483647 w 24"/>
                <a:gd name="T15" fmla="*/ 2147483647 h 14"/>
                <a:gd name="T16" fmla="*/ 2147483647 w 24"/>
                <a:gd name="T17" fmla="*/ 2147483647 h 14"/>
                <a:gd name="T18" fmla="*/ 2147483647 w 24"/>
                <a:gd name="T19" fmla="*/ 2147483647 h 14"/>
                <a:gd name="T20" fmla="*/ 2147483647 w 24"/>
                <a:gd name="T21" fmla="*/ 2147483647 h 14"/>
                <a:gd name="T22" fmla="*/ 2147483647 w 24"/>
                <a:gd name="T23" fmla="*/ 2147483647 h 14"/>
                <a:gd name="T24" fmla="*/ 2147483647 w 24"/>
                <a:gd name="T25" fmla="*/ 2147483647 h 14"/>
                <a:gd name="T26" fmla="*/ 2147483647 w 24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4"/>
                <a:gd name="T44" fmla="*/ 24 w 2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7" name="Freeform 309"/>
            <p:cNvSpPr/>
            <p:nvPr/>
          </p:nvSpPr>
          <p:spPr bwMode="auto">
            <a:xfrm>
              <a:off x="7645131" y="5597736"/>
              <a:ext cx="31134" cy="11947"/>
            </a:xfrm>
            <a:custGeom>
              <a:avLst/>
              <a:gdLst>
                <a:gd name="T0" fmla="*/ 2147483647 w 22"/>
                <a:gd name="T1" fmla="*/ 2147483647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2147483647 h 8"/>
                <a:gd name="T8" fmla="*/ 2147483647 w 22"/>
                <a:gd name="T9" fmla="*/ 2147483647 h 8"/>
                <a:gd name="T10" fmla="*/ 2147483647 w 22"/>
                <a:gd name="T11" fmla="*/ 2147483647 h 8"/>
                <a:gd name="T12" fmla="*/ 2147483647 w 22"/>
                <a:gd name="T13" fmla="*/ 2147483647 h 8"/>
                <a:gd name="T14" fmla="*/ 2147483647 w 22"/>
                <a:gd name="T15" fmla="*/ 2147483647 h 8"/>
                <a:gd name="T16" fmla="*/ 2147483647 w 22"/>
                <a:gd name="T17" fmla="*/ 2147483647 h 8"/>
                <a:gd name="T18" fmla="*/ 2147483647 w 22"/>
                <a:gd name="T19" fmla="*/ 0 h 8"/>
                <a:gd name="T20" fmla="*/ 2147483647 w 22"/>
                <a:gd name="T21" fmla="*/ 0 h 8"/>
                <a:gd name="T22" fmla="*/ 2147483647 w 22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8"/>
                <a:gd name="T38" fmla="*/ 22 w 22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8" name="Freeform 310"/>
            <p:cNvSpPr/>
            <p:nvPr/>
          </p:nvSpPr>
          <p:spPr bwMode="auto">
            <a:xfrm>
              <a:off x="8187093" y="4648614"/>
              <a:ext cx="42665" cy="58407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0 w 30"/>
                <a:gd name="T17" fmla="*/ 2147483647 h 36"/>
                <a:gd name="T18" fmla="*/ 0 w 30"/>
                <a:gd name="T19" fmla="*/ 0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6"/>
                <a:gd name="T38" fmla="*/ 30 w 30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59" name="Freeform 311"/>
            <p:cNvSpPr/>
            <p:nvPr/>
          </p:nvSpPr>
          <p:spPr bwMode="auto">
            <a:xfrm>
              <a:off x="7816945" y="4582242"/>
              <a:ext cx="18450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0 w 12"/>
                <a:gd name="T11" fmla="*/ 0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0" name="Freeform 312"/>
            <p:cNvSpPr/>
            <p:nvPr/>
          </p:nvSpPr>
          <p:spPr bwMode="auto">
            <a:xfrm>
              <a:off x="7820404" y="4618083"/>
              <a:ext cx="20756" cy="5310"/>
            </a:xfrm>
            <a:custGeom>
              <a:avLst/>
              <a:gdLst>
                <a:gd name="T0" fmla="*/ 2147483647 w 14"/>
                <a:gd name="T1" fmla="*/ 0 h 4"/>
                <a:gd name="T2" fmla="*/ 2147483647 w 14"/>
                <a:gd name="T3" fmla="*/ 2147483647 h 4"/>
                <a:gd name="T4" fmla="*/ 0 w 14"/>
                <a:gd name="T5" fmla="*/ 2147483647 h 4"/>
                <a:gd name="T6" fmla="*/ 0 w 14"/>
                <a:gd name="T7" fmla="*/ 0 h 4"/>
                <a:gd name="T8" fmla="*/ 2147483647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4"/>
                <a:gd name="T17" fmla="*/ 14 w 1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1" name="Freeform 313"/>
            <p:cNvSpPr/>
            <p:nvPr/>
          </p:nvSpPr>
          <p:spPr bwMode="auto">
            <a:xfrm>
              <a:off x="7773126" y="4750828"/>
              <a:ext cx="14991" cy="18584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0 w 10"/>
                <a:gd name="T9" fmla="*/ 2147483647 h 12"/>
                <a:gd name="T10" fmla="*/ 0 w 10"/>
                <a:gd name="T11" fmla="*/ 2147483647 h 12"/>
                <a:gd name="T12" fmla="*/ 2147483647 w 10"/>
                <a:gd name="T13" fmla="*/ 0 h 12"/>
                <a:gd name="T14" fmla="*/ 2147483647 w 1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2" name="Freeform 314"/>
            <p:cNvSpPr/>
            <p:nvPr/>
          </p:nvSpPr>
          <p:spPr bwMode="auto">
            <a:xfrm>
              <a:off x="7695868" y="4566314"/>
              <a:ext cx="21909" cy="10620"/>
            </a:xfrm>
            <a:custGeom>
              <a:avLst/>
              <a:gdLst>
                <a:gd name="T0" fmla="*/ 2147483647 w 16"/>
                <a:gd name="T1" fmla="*/ 2147483647 h 6"/>
                <a:gd name="T2" fmla="*/ 2147483647 w 16"/>
                <a:gd name="T3" fmla="*/ 2147483647 h 6"/>
                <a:gd name="T4" fmla="*/ 2147483647 w 16"/>
                <a:gd name="T5" fmla="*/ 2147483647 h 6"/>
                <a:gd name="T6" fmla="*/ 0 w 16"/>
                <a:gd name="T7" fmla="*/ 2147483647 h 6"/>
                <a:gd name="T8" fmla="*/ 2147483647 w 16"/>
                <a:gd name="T9" fmla="*/ 2147483647 h 6"/>
                <a:gd name="T10" fmla="*/ 2147483647 w 16"/>
                <a:gd name="T11" fmla="*/ 0 h 6"/>
                <a:gd name="T12" fmla="*/ 2147483647 w 16"/>
                <a:gd name="T13" fmla="*/ 0 h 6"/>
                <a:gd name="T14" fmla="*/ 2147483647 w 16"/>
                <a:gd name="T15" fmla="*/ 2147483647 h 6"/>
                <a:gd name="T16" fmla="*/ 2147483647 w 16"/>
                <a:gd name="T17" fmla="*/ 214748364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"/>
                <a:gd name="T29" fmla="*/ 16 w 16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3" name="Freeform 315"/>
            <p:cNvSpPr/>
            <p:nvPr/>
          </p:nvSpPr>
          <p:spPr bwMode="auto">
            <a:xfrm>
              <a:off x="7557495" y="4622066"/>
              <a:ext cx="13837" cy="5310"/>
            </a:xfrm>
            <a:custGeom>
              <a:avLst/>
              <a:gdLst>
                <a:gd name="T0" fmla="*/ 2147483647 w 10"/>
                <a:gd name="T1" fmla="*/ 0 h 4"/>
                <a:gd name="T2" fmla="*/ 2147483647 w 10"/>
                <a:gd name="T3" fmla="*/ 2147483647 h 4"/>
                <a:gd name="T4" fmla="*/ 2147483647 w 10"/>
                <a:gd name="T5" fmla="*/ 2147483647 h 4"/>
                <a:gd name="T6" fmla="*/ 2147483647 w 10"/>
                <a:gd name="T7" fmla="*/ 2147483647 h 4"/>
                <a:gd name="T8" fmla="*/ 0 w 10"/>
                <a:gd name="T9" fmla="*/ 0 h 4"/>
                <a:gd name="T10" fmla="*/ 2147483647 w 10"/>
                <a:gd name="T11" fmla="*/ 0 h 4"/>
                <a:gd name="T12" fmla="*/ 2147483647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4"/>
                <a:gd name="T23" fmla="*/ 10 w 1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4" name="Freeform 316"/>
            <p:cNvSpPr/>
            <p:nvPr/>
          </p:nvSpPr>
          <p:spPr bwMode="auto">
            <a:xfrm>
              <a:off x="7502146" y="4254364"/>
              <a:ext cx="26521" cy="53098"/>
            </a:xfrm>
            <a:custGeom>
              <a:avLst/>
              <a:gdLst>
                <a:gd name="T0" fmla="*/ 2147483647 w 18"/>
                <a:gd name="T1" fmla="*/ 2147483647 h 34"/>
                <a:gd name="T2" fmla="*/ 2147483647 w 18"/>
                <a:gd name="T3" fmla="*/ 2147483647 h 34"/>
                <a:gd name="T4" fmla="*/ 2147483647 w 18"/>
                <a:gd name="T5" fmla="*/ 2147483647 h 34"/>
                <a:gd name="T6" fmla="*/ 2147483647 w 18"/>
                <a:gd name="T7" fmla="*/ 2147483647 h 34"/>
                <a:gd name="T8" fmla="*/ 2147483647 w 18"/>
                <a:gd name="T9" fmla="*/ 2147483647 h 34"/>
                <a:gd name="T10" fmla="*/ 2147483647 w 18"/>
                <a:gd name="T11" fmla="*/ 2147483647 h 34"/>
                <a:gd name="T12" fmla="*/ 2147483647 w 18"/>
                <a:gd name="T13" fmla="*/ 2147483647 h 34"/>
                <a:gd name="T14" fmla="*/ 2147483647 w 18"/>
                <a:gd name="T15" fmla="*/ 2147483647 h 34"/>
                <a:gd name="T16" fmla="*/ 2147483647 w 18"/>
                <a:gd name="T17" fmla="*/ 2147483647 h 34"/>
                <a:gd name="T18" fmla="*/ 2147483647 w 18"/>
                <a:gd name="T19" fmla="*/ 2147483647 h 34"/>
                <a:gd name="T20" fmla="*/ 2147483647 w 18"/>
                <a:gd name="T21" fmla="*/ 2147483647 h 34"/>
                <a:gd name="T22" fmla="*/ 2147483647 w 18"/>
                <a:gd name="T23" fmla="*/ 2147483647 h 34"/>
                <a:gd name="T24" fmla="*/ 0 w 18"/>
                <a:gd name="T25" fmla="*/ 2147483647 h 34"/>
                <a:gd name="T26" fmla="*/ 2147483647 w 18"/>
                <a:gd name="T27" fmla="*/ 2147483647 h 34"/>
                <a:gd name="T28" fmla="*/ 2147483647 w 18"/>
                <a:gd name="T29" fmla="*/ 2147483647 h 34"/>
                <a:gd name="T30" fmla="*/ 2147483647 w 18"/>
                <a:gd name="T31" fmla="*/ 2147483647 h 34"/>
                <a:gd name="T32" fmla="*/ 2147483647 w 18"/>
                <a:gd name="T33" fmla="*/ 2147483647 h 34"/>
                <a:gd name="T34" fmla="*/ 2147483647 w 18"/>
                <a:gd name="T35" fmla="*/ 0 h 34"/>
                <a:gd name="T36" fmla="*/ 2147483647 w 18"/>
                <a:gd name="T37" fmla="*/ 0 h 34"/>
                <a:gd name="T38" fmla="*/ 2147483647 w 18"/>
                <a:gd name="T39" fmla="*/ 2147483647 h 34"/>
                <a:gd name="T40" fmla="*/ 2147483647 w 18"/>
                <a:gd name="T41" fmla="*/ 2147483647 h 34"/>
                <a:gd name="T42" fmla="*/ 2147483647 w 18"/>
                <a:gd name="T43" fmla="*/ 2147483647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34"/>
                <a:gd name="T68" fmla="*/ 18 w 1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5" name="Freeform 317"/>
            <p:cNvSpPr/>
            <p:nvPr/>
          </p:nvSpPr>
          <p:spPr bwMode="auto">
            <a:xfrm>
              <a:off x="7530973" y="4275603"/>
              <a:ext cx="19603" cy="19911"/>
            </a:xfrm>
            <a:custGeom>
              <a:avLst/>
              <a:gdLst>
                <a:gd name="T0" fmla="*/ 2147483647 w 14"/>
                <a:gd name="T1" fmla="*/ 0 h 12"/>
                <a:gd name="T2" fmla="*/ 2147483647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2147483647 h 12"/>
                <a:gd name="T8" fmla="*/ 2147483647 w 14"/>
                <a:gd name="T9" fmla="*/ 2147483647 h 12"/>
                <a:gd name="T10" fmla="*/ 2147483647 w 14"/>
                <a:gd name="T11" fmla="*/ 2147483647 h 12"/>
                <a:gd name="T12" fmla="*/ 0 w 14"/>
                <a:gd name="T13" fmla="*/ 2147483647 h 12"/>
                <a:gd name="T14" fmla="*/ 2147483647 w 14"/>
                <a:gd name="T15" fmla="*/ 2147483647 h 12"/>
                <a:gd name="T16" fmla="*/ 2147483647 w 14"/>
                <a:gd name="T17" fmla="*/ 0 h 12"/>
                <a:gd name="T18" fmla="*/ 2147483647 w 14"/>
                <a:gd name="T19" fmla="*/ 0 h 12"/>
                <a:gd name="T20" fmla="*/ 2147483647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2"/>
                <a:gd name="T35" fmla="*/ 14 w 14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6" name="Freeform 318"/>
            <p:cNvSpPr/>
            <p:nvPr/>
          </p:nvSpPr>
          <p:spPr bwMode="auto">
            <a:xfrm>
              <a:off x="7513677" y="4206577"/>
              <a:ext cx="17296" cy="25221"/>
            </a:xfrm>
            <a:custGeom>
              <a:avLst/>
              <a:gdLst>
                <a:gd name="T0" fmla="*/ 0 w 12"/>
                <a:gd name="T1" fmla="*/ 2147483647 h 16"/>
                <a:gd name="T2" fmla="*/ 0 w 12"/>
                <a:gd name="T3" fmla="*/ 0 h 16"/>
                <a:gd name="T4" fmla="*/ 2147483647 w 12"/>
                <a:gd name="T5" fmla="*/ 0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0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7" name="Freeform 319"/>
            <p:cNvSpPr/>
            <p:nvPr/>
          </p:nvSpPr>
          <p:spPr bwMode="auto">
            <a:xfrm>
              <a:off x="7442184" y="4180028"/>
              <a:ext cx="29981" cy="31859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2147483647 h 20"/>
                <a:gd name="T4" fmla="*/ 2147483647 w 20"/>
                <a:gd name="T5" fmla="*/ 2147483647 h 20"/>
                <a:gd name="T6" fmla="*/ 0 w 20"/>
                <a:gd name="T7" fmla="*/ 0 h 20"/>
                <a:gd name="T8" fmla="*/ 2147483647 w 20"/>
                <a:gd name="T9" fmla="*/ 0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8" name="Freeform 320"/>
            <p:cNvSpPr/>
            <p:nvPr/>
          </p:nvSpPr>
          <p:spPr bwMode="auto">
            <a:xfrm>
              <a:off x="8302403" y="4760120"/>
              <a:ext cx="20756" cy="25221"/>
            </a:xfrm>
            <a:custGeom>
              <a:avLst/>
              <a:gdLst>
                <a:gd name="T0" fmla="*/ 2147483647 w 14"/>
                <a:gd name="T1" fmla="*/ 2147483647 h 16"/>
                <a:gd name="T2" fmla="*/ 2147483647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2147483647 w 14"/>
                <a:gd name="T9" fmla="*/ 2147483647 h 16"/>
                <a:gd name="T10" fmla="*/ 0 w 14"/>
                <a:gd name="T11" fmla="*/ 2147483647 h 16"/>
                <a:gd name="T12" fmla="*/ 0 w 14"/>
                <a:gd name="T13" fmla="*/ 0 h 16"/>
                <a:gd name="T14" fmla="*/ 2147483647 w 14"/>
                <a:gd name="T15" fmla="*/ 2147483647 h 16"/>
                <a:gd name="T16" fmla="*/ 2147483647 w 14"/>
                <a:gd name="T17" fmla="*/ 2147483647 h 16"/>
                <a:gd name="T18" fmla="*/ 2147483647 w 14"/>
                <a:gd name="T19" fmla="*/ 2147483647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69" name="Freeform 321"/>
            <p:cNvSpPr/>
            <p:nvPr/>
          </p:nvSpPr>
          <p:spPr bwMode="auto">
            <a:xfrm>
              <a:off x="8368131" y="4839767"/>
              <a:ext cx="28828" cy="17257"/>
            </a:xfrm>
            <a:custGeom>
              <a:avLst/>
              <a:gdLst>
                <a:gd name="T0" fmla="*/ 2147483647 w 20"/>
                <a:gd name="T1" fmla="*/ 2147483647 h 12"/>
                <a:gd name="T2" fmla="*/ 2147483647 w 20"/>
                <a:gd name="T3" fmla="*/ 2147483647 h 12"/>
                <a:gd name="T4" fmla="*/ 2147483647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0 w 20"/>
                <a:gd name="T11" fmla="*/ 2147483647 h 12"/>
                <a:gd name="T12" fmla="*/ 0 w 20"/>
                <a:gd name="T13" fmla="*/ 0 h 12"/>
                <a:gd name="T14" fmla="*/ 2147483647 w 20"/>
                <a:gd name="T15" fmla="*/ 0 h 12"/>
                <a:gd name="T16" fmla="*/ 2147483647 w 20"/>
                <a:gd name="T17" fmla="*/ 2147483647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0" name="Freeform 322"/>
            <p:cNvSpPr/>
            <p:nvPr/>
          </p:nvSpPr>
          <p:spPr bwMode="auto">
            <a:xfrm>
              <a:off x="8509964" y="4997732"/>
              <a:ext cx="11531" cy="21239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2147483647 h 14"/>
                <a:gd name="T4" fmla="*/ 2147483647 w 8"/>
                <a:gd name="T5" fmla="*/ 2147483647 h 14"/>
                <a:gd name="T6" fmla="*/ 2147483647 w 8"/>
                <a:gd name="T7" fmla="*/ 2147483647 h 14"/>
                <a:gd name="T8" fmla="*/ 2147483647 w 8"/>
                <a:gd name="T9" fmla="*/ 2147483647 h 14"/>
                <a:gd name="T10" fmla="*/ 2147483647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0 w 8"/>
                <a:gd name="T17" fmla="*/ 2147483647 h 14"/>
                <a:gd name="T18" fmla="*/ 0 w 8"/>
                <a:gd name="T19" fmla="*/ 2147483647 h 14"/>
                <a:gd name="T20" fmla="*/ 0 w 8"/>
                <a:gd name="T21" fmla="*/ 0 h 14"/>
                <a:gd name="T22" fmla="*/ 2147483647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200" dirty="0">
                <a:solidFill>
                  <a:prstClr val="black"/>
                </a:solidFill>
                <a:latin typeface="CorpoA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 bwMode="auto">
          <a:xfrm>
            <a:off x="5661025" y="2917825"/>
            <a:ext cx="1243013" cy="576263"/>
            <a:chOff x="5661164" y="2917327"/>
            <a:chExt cx="1242772" cy="577063"/>
          </a:xfrm>
        </p:grpSpPr>
        <p:sp>
          <p:nvSpPr>
            <p:cNvPr id="274" name="椭圆 273"/>
            <p:cNvSpPr/>
            <p:nvPr/>
          </p:nvSpPr>
          <p:spPr>
            <a:xfrm>
              <a:off x="5661164" y="3006350"/>
              <a:ext cx="117452" cy="117638"/>
            </a:xfrm>
            <a:prstGeom prst="ellipse">
              <a:avLst/>
            </a:pr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5" name="任意多边形 274"/>
            <p:cNvSpPr/>
            <p:nvPr/>
          </p:nvSpPr>
          <p:spPr>
            <a:xfrm>
              <a:off x="5746872" y="2917327"/>
              <a:ext cx="1157064" cy="577063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1010279 w 1010279"/>
                <a:gd name="connsiteY0-128" fmla="*/ 480162 h 480162"/>
                <a:gd name="connsiteX1-129" fmla="*/ 638537 w 1010279"/>
                <a:gd name="connsiteY1-130" fmla="*/ 40992 h 480162"/>
                <a:gd name="connsiteX2-131" fmla="*/ 0 w 1010279"/>
                <a:gd name="connsiteY2-132" fmla="*/ 86515 h 480162"/>
                <a:gd name="connsiteX0-133" fmla="*/ 1010279 w 1010279"/>
                <a:gd name="connsiteY0-134" fmla="*/ 499548 h 499548"/>
                <a:gd name="connsiteX1-135" fmla="*/ 638537 w 1010279"/>
                <a:gd name="connsiteY1-136" fmla="*/ 60378 h 499548"/>
                <a:gd name="connsiteX2-137" fmla="*/ 0 w 1010279"/>
                <a:gd name="connsiteY2-138" fmla="*/ 105901 h 499548"/>
                <a:gd name="connsiteX0-139" fmla="*/ 1010279 w 1010279"/>
                <a:gd name="connsiteY0-140" fmla="*/ 505236 h 505236"/>
                <a:gd name="connsiteX1-141" fmla="*/ 638537 w 1010279"/>
                <a:gd name="connsiteY1-142" fmla="*/ 66066 h 505236"/>
                <a:gd name="connsiteX2-143" fmla="*/ 0 w 1010279"/>
                <a:gd name="connsiteY2-144" fmla="*/ 111589 h 505236"/>
                <a:gd name="connsiteX0-145" fmla="*/ 1010279 w 1010279"/>
                <a:gd name="connsiteY0-146" fmla="*/ 501066 h 501066"/>
                <a:gd name="connsiteX1-147" fmla="*/ 718382 w 1010279"/>
                <a:gd name="connsiteY1-148" fmla="*/ 68550 h 501066"/>
                <a:gd name="connsiteX2-149" fmla="*/ 0 w 1010279"/>
                <a:gd name="connsiteY2-150" fmla="*/ 107419 h 501066"/>
                <a:gd name="connsiteX0-151" fmla="*/ 1010279 w 1010279"/>
                <a:gd name="connsiteY0-152" fmla="*/ 503888 h 503888"/>
                <a:gd name="connsiteX1-153" fmla="*/ 718382 w 1010279"/>
                <a:gd name="connsiteY1-154" fmla="*/ 71372 h 503888"/>
                <a:gd name="connsiteX2-155" fmla="*/ 0 w 1010279"/>
                <a:gd name="connsiteY2-156" fmla="*/ 110241 h 5038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10279" h="503888">
                  <a:moveTo>
                    <a:pt x="1010279" y="503888"/>
                  </a:moveTo>
                  <a:cubicBezTo>
                    <a:pt x="943205" y="296678"/>
                    <a:pt x="882136" y="190353"/>
                    <a:pt x="718382" y="71372"/>
                  </a:cubicBezTo>
                  <a:cubicBezTo>
                    <a:pt x="554628" y="-47609"/>
                    <a:pt x="218738" y="-6226"/>
                    <a:pt x="0" y="110241"/>
                  </a:cubicBezTo>
                </a:path>
              </a:pathLst>
            </a:custGeom>
            <a:noFill/>
            <a:ln w="9525">
              <a:solidFill>
                <a:srgbClr val="2A65A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6145213" y="2660650"/>
            <a:ext cx="846137" cy="857250"/>
            <a:chOff x="6144869" y="2660444"/>
            <a:chExt cx="846557" cy="856837"/>
          </a:xfrm>
        </p:grpSpPr>
        <p:sp>
          <p:nvSpPr>
            <p:cNvPr id="272" name="椭圆 271"/>
            <p:cNvSpPr/>
            <p:nvPr/>
          </p:nvSpPr>
          <p:spPr>
            <a:xfrm>
              <a:off x="6144869" y="2692179"/>
              <a:ext cx="117533" cy="117418"/>
            </a:xfrm>
            <a:prstGeom prst="ellipse">
              <a:avLst/>
            </a:pr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任意多边形 277"/>
            <p:cNvSpPr/>
            <p:nvPr/>
          </p:nvSpPr>
          <p:spPr>
            <a:xfrm>
              <a:off x="6211577" y="2660444"/>
              <a:ext cx="779849" cy="85683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637670 w 676621"/>
                <a:gd name="connsiteY0-176" fmla="*/ 728222 h 728222"/>
                <a:gd name="connsiteX1-177" fmla="*/ 545385 w 676621"/>
                <a:gd name="connsiteY1-178" fmla="*/ 82786 h 728222"/>
                <a:gd name="connsiteX2-179" fmla="*/ 0 w 676621"/>
                <a:gd name="connsiteY2-180" fmla="*/ 55118 h 728222"/>
                <a:gd name="connsiteX0-181" fmla="*/ 637670 w 680985"/>
                <a:gd name="connsiteY0-182" fmla="*/ 748184 h 748184"/>
                <a:gd name="connsiteX1-183" fmla="*/ 545385 w 680985"/>
                <a:gd name="connsiteY1-184" fmla="*/ 102748 h 748184"/>
                <a:gd name="connsiteX2-185" fmla="*/ 0 w 680985"/>
                <a:gd name="connsiteY2-186" fmla="*/ 75080 h 748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80985" h="748184">
                  <a:moveTo>
                    <a:pt x="637670" y="748184"/>
                  </a:moveTo>
                  <a:cubicBezTo>
                    <a:pt x="723632" y="514359"/>
                    <a:pt x="675869" y="228383"/>
                    <a:pt x="545385" y="102748"/>
                  </a:cubicBezTo>
                  <a:cubicBezTo>
                    <a:pt x="414901" y="-22887"/>
                    <a:pt x="252007" y="-34734"/>
                    <a:pt x="0" y="75080"/>
                  </a:cubicBezTo>
                </a:path>
              </a:pathLst>
            </a:custGeom>
            <a:noFill/>
            <a:ln w="9525">
              <a:solidFill>
                <a:srgbClr val="2A65A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5" name="组合 284"/>
          <p:cNvGrpSpPr/>
          <p:nvPr/>
        </p:nvGrpSpPr>
        <p:grpSpPr bwMode="auto">
          <a:xfrm>
            <a:off x="1816100" y="2374900"/>
            <a:ext cx="5121275" cy="1219200"/>
            <a:chOff x="1816441" y="2375233"/>
            <a:chExt cx="5121308" cy="1219597"/>
          </a:xfrm>
        </p:grpSpPr>
        <p:sp>
          <p:nvSpPr>
            <p:cNvPr id="273" name="椭圆 272"/>
            <p:cNvSpPr/>
            <p:nvPr/>
          </p:nvSpPr>
          <p:spPr>
            <a:xfrm>
              <a:off x="1816441" y="2843698"/>
              <a:ext cx="117476" cy="119101"/>
            </a:xfrm>
            <a:prstGeom prst="ellipse">
              <a:avLst/>
            </a:pr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9" name="任意多边形 278"/>
            <p:cNvSpPr/>
            <p:nvPr/>
          </p:nvSpPr>
          <p:spPr>
            <a:xfrm>
              <a:off x="1886291" y="2375233"/>
              <a:ext cx="5051458" cy="121959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4410336 w 4411782"/>
                <a:gd name="connsiteY0-176" fmla="*/ 668338 h 668338"/>
                <a:gd name="connsiteX1-177" fmla="*/ 545385 w 4411782"/>
                <a:gd name="connsiteY1-178" fmla="*/ 82786 h 668338"/>
                <a:gd name="connsiteX2-179" fmla="*/ 0 w 4411782"/>
                <a:gd name="connsiteY2-180" fmla="*/ 55118 h 668338"/>
                <a:gd name="connsiteX0-181" fmla="*/ 4410336 w 4410336"/>
                <a:gd name="connsiteY0-182" fmla="*/ 668338 h 668338"/>
                <a:gd name="connsiteX1-183" fmla="*/ 545385 w 4410336"/>
                <a:gd name="connsiteY1-184" fmla="*/ 82786 h 668338"/>
                <a:gd name="connsiteX2-185" fmla="*/ 0 w 4410336"/>
                <a:gd name="connsiteY2-186" fmla="*/ 55118 h 668338"/>
                <a:gd name="connsiteX0-187" fmla="*/ 4410336 w 4410336"/>
                <a:gd name="connsiteY0-188" fmla="*/ 862947 h 862947"/>
                <a:gd name="connsiteX1-189" fmla="*/ 851457 w 4410336"/>
                <a:gd name="connsiteY1-190" fmla="*/ 11246 h 862947"/>
                <a:gd name="connsiteX2-191" fmla="*/ 0 w 4410336"/>
                <a:gd name="connsiteY2-192" fmla="*/ 249727 h 862947"/>
                <a:gd name="connsiteX0-193" fmla="*/ 4410336 w 4410336"/>
                <a:gd name="connsiteY0-194" fmla="*/ 862947 h 862947"/>
                <a:gd name="connsiteX1-195" fmla="*/ 851457 w 4410336"/>
                <a:gd name="connsiteY1-196" fmla="*/ 11246 h 862947"/>
                <a:gd name="connsiteX2-197" fmla="*/ 0 w 4410336"/>
                <a:gd name="connsiteY2-198" fmla="*/ 249727 h 862947"/>
                <a:gd name="connsiteX0-199" fmla="*/ 4410336 w 4410336"/>
                <a:gd name="connsiteY0-200" fmla="*/ 855603 h 855603"/>
                <a:gd name="connsiteX1-201" fmla="*/ 851457 w 4410336"/>
                <a:gd name="connsiteY1-202" fmla="*/ 3902 h 855603"/>
                <a:gd name="connsiteX2-203" fmla="*/ 0 w 4410336"/>
                <a:gd name="connsiteY2-204" fmla="*/ 242383 h 855603"/>
                <a:gd name="connsiteX0-205" fmla="*/ 4410336 w 4410336"/>
                <a:gd name="connsiteY0-206" fmla="*/ 948256 h 948256"/>
                <a:gd name="connsiteX1-207" fmla="*/ 984531 w 4410336"/>
                <a:gd name="connsiteY1-208" fmla="*/ 3403 h 948256"/>
                <a:gd name="connsiteX2-209" fmla="*/ 0 w 4410336"/>
                <a:gd name="connsiteY2-210" fmla="*/ 335036 h 948256"/>
                <a:gd name="connsiteX0-211" fmla="*/ 4410336 w 4410336"/>
                <a:gd name="connsiteY0-212" fmla="*/ 944853 h 944853"/>
                <a:gd name="connsiteX1-213" fmla="*/ 984531 w 4410336"/>
                <a:gd name="connsiteY1-214" fmla="*/ 0 h 944853"/>
                <a:gd name="connsiteX2-215" fmla="*/ 0 w 4410336"/>
                <a:gd name="connsiteY2-216" fmla="*/ 331633 h 944853"/>
                <a:gd name="connsiteX0-217" fmla="*/ 4410336 w 4410336"/>
                <a:gd name="connsiteY0-218" fmla="*/ 904931 h 904931"/>
                <a:gd name="connsiteX1-219" fmla="*/ 1683173 w 4410336"/>
                <a:gd name="connsiteY1-220" fmla="*/ 0 h 904931"/>
                <a:gd name="connsiteX2-221" fmla="*/ 0 w 4410336"/>
                <a:gd name="connsiteY2-222" fmla="*/ 291711 h 904931"/>
                <a:gd name="connsiteX0-223" fmla="*/ 4410336 w 4410336"/>
                <a:gd name="connsiteY0-224" fmla="*/ 907132 h 907132"/>
                <a:gd name="connsiteX1-225" fmla="*/ 1683173 w 4410336"/>
                <a:gd name="connsiteY1-226" fmla="*/ 2201 h 907132"/>
                <a:gd name="connsiteX2-227" fmla="*/ 0 w 4410336"/>
                <a:gd name="connsiteY2-228" fmla="*/ 293912 h 907132"/>
                <a:gd name="connsiteX0-229" fmla="*/ 4410336 w 4410336"/>
                <a:gd name="connsiteY0-230" fmla="*/ 946728 h 946728"/>
                <a:gd name="connsiteX1-231" fmla="*/ 1669866 w 4410336"/>
                <a:gd name="connsiteY1-232" fmla="*/ 1875 h 946728"/>
                <a:gd name="connsiteX2-233" fmla="*/ 0 w 4410336"/>
                <a:gd name="connsiteY2-234" fmla="*/ 333508 h 946728"/>
                <a:gd name="connsiteX0-235" fmla="*/ 4410336 w 4410336"/>
                <a:gd name="connsiteY0-236" fmla="*/ 1059286 h 1059286"/>
                <a:gd name="connsiteX1-237" fmla="*/ 1676519 w 4410336"/>
                <a:gd name="connsiteY1-238" fmla="*/ 1319 h 1059286"/>
                <a:gd name="connsiteX2-239" fmla="*/ 0 w 4410336"/>
                <a:gd name="connsiteY2-240" fmla="*/ 446066 h 1059286"/>
                <a:gd name="connsiteX0-241" fmla="*/ 4410336 w 4410336"/>
                <a:gd name="connsiteY0-242" fmla="*/ 1059286 h 1059286"/>
                <a:gd name="connsiteX1-243" fmla="*/ 1676519 w 4410336"/>
                <a:gd name="connsiteY1-244" fmla="*/ 1319 h 1059286"/>
                <a:gd name="connsiteX2-245" fmla="*/ 0 w 4410336"/>
                <a:gd name="connsiteY2-246" fmla="*/ 446066 h 1059286"/>
                <a:gd name="connsiteX0-247" fmla="*/ 4410336 w 4410336"/>
                <a:gd name="connsiteY0-248" fmla="*/ 1059286 h 1059286"/>
                <a:gd name="connsiteX1-249" fmla="*/ 1676519 w 4410336"/>
                <a:gd name="connsiteY1-250" fmla="*/ 1319 h 1059286"/>
                <a:gd name="connsiteX2-251" fmla="*/ 0 w 4410336"/>
                <a:gd name="connsiteY2-252" fmla="*/ 446066 h 1059286"/>
                <a:gd name="connsiteX0-253" fmla="*/ 4410336 w 4410336"/>
                <a:gd name="connsiteY0-254" fmla="*/ 1059286 h 1059286"/>
                <a:gd name="connsiteX1-255" fmla="*/ 1802940 w 4410336"/>
                <a:gd name="connsiteY1-256" fmla="*/ 1319 h 1059286"/>
                <a:gd name="connsiteX2-257" fmla="*/ 0 w 4410336"/>
                <a:gd name="connsiteY2-258" fmla="*/ 446066 h 1059286"/>
                <a:gd name="connsiteX0-259" fmla="*/ 4410336 w 4410336"/>
                <a:gd name="connsiteY0-260" fmla="*/ 1058297 h 1058297"/>
                <a:gd name="connsiteX1-261" fmla="*/ 1802940 w 4410336"/>
                <a:gd name="connsiteY1-262" fmla="*/ 330 h 1058297"/>
                <a:gd name="connsiteX2-263" fmla="*/ 0 w 4410336"/>
                <a:gd name="connsiteY2-264" fmla="*/ 445077 h 1058297"/>
                <a:gd name="connsiteX0-265" fmla="*/ 4410336 w 4410336"/>
                <a:gd name="connsiteY0-266" fmla="*/ 1058297 h 1058297"/>
                <a:gd name="connsiteX1-267" fmla="*/ 1802940 w 4410336"/>
                <a:gd name="connsiteY1-268" fmla="*/ 330 h 1058297"/>
                <a:gd name="connsiteX2-269" fmla="*/ 0 w 4410336"/>
                <a:gd name="connsiteY2-270" fmla="*/ 445077 h 1058297"/>
                <a:gd name="connsiteX0-271" fmla="*/ 4410336 w 4410336"/>
                <a:gd name="connsiteY0-272" fmla="*/ 1058297 h 1058297"/>
                <a:gd name="connsiteX1-273" fmla="*/ 1802940 w 4410336"/>
                <a:gd name="connsiteY1-274" fmla="*/ 330 h 1058297"/>
                <a:gd name="connsiteX2-275" fmla="*/ 0 w 4410336"/>
                <a:gd name="connsiteY2-276" fmla="*/ 445077 h 1058297"/>
                <a:gd name="connsiteX0-277" fmla="*/ 4410336 w 4410336"/>
                <a:gd name="connsiteY0-278" fmla="*/ 1064944 h 1064944"/>
                <a:gd name="connsiteX1-279" fmla="*/ 1876131 w 4410336"/>
                <a:gd name="connsiteY1-280" fmla="*/ 323 h 1064944"/>
                <a:gd name="connsiteX2-281" fmla="*/ 0 w 4410336"/>
                <a:gd name="connsiteY2-282" fmla="*/ 451724 h 10649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410336" h="1064944">
                  <a:moveTo>
                    <a:pt x="4410336" y="1064944"/>
                  </a:moveTo>
                  <a:cubicBezTo>
                    <a:pt x="3950692" y="598238"/>
                    <a:pt x="2838331" y="12844"/>
                    <a:pt x="1876131" y="323"/>
                  </a:cubicBezTo>
                  <a:cubicBezTo>
                    <a:pt x="913931" y="-12198"/>
                    <a:pt x="252007" y="341910"/>
                    <a:pt x="0" y="451724"/>
                  </a:cubicBezTo>
                </a:path>
              </a:pathLst>
            </a:custGeom>
            <a:noFill/>
            <a:ln w="9525">
              <a:solidFill>
                <a:srgbClr val="2A65A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0" name="TextBox 279"/>
          <p:cNvSpPr txBox="1">
            <a:spLocks noChangeArrowheads="1"/>
          </p:cNvSpPr>
          <p:nvPr/>
        </p:nvSpPr>
        <p:spPr bwMode="auto">
          <a:xfrm>
            <a:off x="900113" y="1357313"/>
            <a:ext cx="76342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坚持精益求精、拒绝平庸的做事精神。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0" name="TextBox 2"/>
          <p:cNvSpPr txBox="1">
            <a:spLocks noChangeArrowheads="1"/>
          </p:cNvSpPr>
          <p:nvPr/>
        </p:nvSpPr>
        <p:spPr bwMode="auto">
          <a:xfrm>
            <a:off x="865188" y="730250"/>
            <a:ext cx="2381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New Year Work Plan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3" name="组合 282"/>
          <p:cNvGrpSpPr/>
          <p:nvPr/>
        </p:nvGrpSpPr>
        <p:grpSpPr bwMode="auto">
          <a:xfrm>
            <a:off x="2967038" y="3617913"/>
            <a:ext cx="3956050" cy="1682750"/>
            <a:chOff x="2966692" y="3617511"/>
            <a:chExt cx="3956455" cy="1683903"/>
          </a:xfrm>
        </p:grpSpPr>
        <p:sp>
          <p:nvSpPr>
            <p:cNvPr id="281" name="椭圆 280"/>
            <p:cNvSpPr/>
            <p:nvPr/>
          </p:nvSpPr>
          <p:spPr>
            <a:xfrm>
              <a:off x="2966692" y="4926507"/>
              <a:ext cx="117487" cy="119144"/>
            </a:xfrm>
            <a:prstGeom prst="ellipse">
              <a:avLst/>
            </a:pr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3038136" y="3617511"/>
              <a:ext cx="3885011" cy="1683903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4410336 w 4411782"/>
                <a:gd name="connsiteY0-176" fmla="*/ 668338 h 668338"/>
                <a:gd name="connsiteX1-177" fmla="*/ 545385 w 4411782"/>
                <a:gd name="connsiteY1-178" fmla="*/ 82786 h 668338"/>
                <a:gd name="connsiteX2-179" fmla="*/ 0 w 4411782"/>
                <a:gd name="connsiteY2-180" fmla="*/ 55118 h 668338"/>
                <a:gd name="connsiteX0-181" fmla="*/ 4410336 w 4410336"/>
                <a:gd name="connsiteY0-182" fmla="*/ 668338 h 668338"/>
                <a:gd name="connsiteX1-183" fmla="*/ 545385 w 4410336"/>
                <a:gd name="connsiteY1-184" fmla="*/ 82786 h 668338"/>
                <a:gd name="connsiteX2-185" fmla="*/ 0 w 4410336"/>
                <a:gd name="connsiteY2-186" fmla="*/ 55118 h 668338"/>
                <a:gd name="connsiteX0-187" fmla="*/ 4410336 w 4410336"/>
                <a:gd name="connsiteY0-188" fmla="*/ 862947 h 862947"/>
                <a:gd name="connsiteX1-189" fmla="*/ 851457 w 4410336"/>
                <a:gd name="connsiteY1-190" fmla="*/ 11246 h 862947"/>
                <a:gd name="connsiteX2-191" fmla="*/ 0 w 4410336"/>
                <a:gd name="connsiteY2-192" fmla="*/ 249727 h 862947"/>
                <a:gd name="connsiteX0-193" fmla="*/ 4410336 w 4410336"/>
                <a:gd name="connsiteY0-194" fmla="*/ 862947 h 862947"/>
                <a:gd name="connsiteX1-195" fmla="*/ 851457 w 4410336"/>
                <a:gd name="connsiteY1-196" fmla="*/ 11246 h 862947"/>
                <a:gd name="connsiteX2-197" fmla="*/ 0 w 4410336"/>
                <a:gd name="connsiteY2-198" fmla="*/ 249727 h 862947"/>
                <a:gd name="connsiteX0-199" fmla="*/ 4410336 w 4410336"/>
                <a:gd name="connsiteY0-200" fmla="*/ 855603 h 855603"/>
                <a:gd name="connsiteX1-201" fmla="*/ 851457 w 4410336"/>
                <a:gd name="connsiteY1-202" fmla="*/ 3902 h 855603"/>
                <a:gd name="connsiteX2-203" fmla="*/ 0 w 4410336"/>
                <a:gd name="connsiteY2-204" fmla="*/ 242383 h 855603"/>
                <a:gd name="connsiteX0-205" fmla="*/ 4410336 w 4410336"/>
                <a:gd name="connsiteY0-206" fmla="*/ 948256 h 948256"/>
                <a:gd name="connsiteX1-207" fmla="*/ 984531 w 4410336"/>
                <a:gd name="connsiteY1-208" fmla="*/ 3403 h 948256"/>
                <a:gd name="connsiteX2-209" fmla="*/ 0 w 4410336"/>
                <a:gd name="connsiteY2-210" fmla="*/ 335036 h 948256"/>
                <a:gd name="connsiteX0-211" fmla="*/ 4410336 w 4410336"/>
                <a:gd name="connsiteY0-212" fmla="*/ 944853 h 944853"/>
                <a:gd name="connsiteX1-213" fmla="*/ 984531 w 4410336"/>
                <a:gd name="connsiteY1-214" fmla="*/ 0 h 944853"/>
                <a:gd name="connsiteX2-215" fmla="*/ 0 w 4410336"/>
                <a:gd name="connsiteY2-216" fmla="*/ 331633 h 944853"/>
                <a:gd name="connsiteX0-217" fmla="*/ 4410336 w 4410336"/>
                <a:gd name="connsiteY0-218" fmla="*/ 904931 h 904931"/>
                <a:gd name="connsiteX1-219" fmla="*/ 1683173 w 4410336"/>
                <a:gd name="connsiteY1-220" fmla="*/ 0 h 904931"/>
                <a:gd name="connsiteX2-221" fmla="*/ 0 w 4410336"/>
                <a:gd name="connsiteY2-222" fmla="*/ 291711 h 904931"/>
                <a:gd name="connsiteX0-223" fmla="*/ 4410336 w 4410336"/>
                <a:gd name="connsiteY0-224" fmla="*/ 907132 h 907132"/>
                <a:gd name="connsiteX1-225" fmla="*/ 1683173 w 4410336"/>
                <a:gd name="connsiteY1-226" fmla="*/ 2201 h 907132"/>
                <a:gd name="connsiteX2-227" fmla="*/ 0 w 4410336"/>
                <a:gd name="connsiteY2-228" fmla="*/ 293912 h 907132"/>
                <a:gd name="connsiteX0-229" fmla="*/ 4410336 w 4410336"/>
                <a:gd name="connsiteY0-230" fmla="*/ 946728 h 946728"/>
                <a:gd name="connsiteX1-231" fmla="*/ 1669866 w 4410336"/>
                <a:gd name="connsiteY1-232" fmla="*/ 1875 h 946728"/>
                <a:gd name="connsiteX2-233" fmla="*/ 0 w 4410336"/>
                <a:gd name="connsiteY2-234" fmla="*/ 333508 h 946728"/>
                <a:gd name="connsiteX0-235" fmla="*/ 4410336 w 4410336"/>
                <a:gd name="connsiteY0-236" fmla="*/ 1059286 h 1059286"/>
                <a:gd name="connsiteX1-237" fmla="*/ 1676519 w 4410336"/>
                <a:gd name="connsiteY1-238" fmla="*/ 1319 h 1059286"/>
                <a:gd name="connsiteX2-239" fmla="*/ 0 w 4410336"/>
                <a:gd name="connsiteY2-240" fmla="*/ 446066 h 1059286"/>
                <a:gd name="connsiteX0-241" fmla="*/ 4410336 w 4410336"/>
                <a:gd name="connsiteY0-242" fmla="*/ 1059286 h 1059286"/>
                <a:gd name="connsiteX1-243" fmla="*/ 1676519 w 4410336"/>
                <a:gd name="connsiteY1-244" fmla="*/ 1319 h 1059286"/>
                <a:gd name="connsiteX2-245" fmla="*/ 0 w 4410336"/>
                <a:gd name="connsiteY2-246" fmla="*/ 446066 h 1059286"/>
                <a:gd name="connsiteX0-247" fmla="*/ 4410336 w 4410336"/>
                <a:gd name="connsiteY0-248" fmla="*/ 1059286 h 1059286"/>
                <a:gd name="connsiteX1-249" fmla="*/ 1676519 w 4410336"/>
                <a:gd name="connsiteY1-250" fmla="*/ 1319 h 1059286"/>
                <a:gd name="connsiteX2-251" fmla="*/ 0 w 4410336"/>
                <a:gd name="connsiteY2-252" fmla="*/ 446066 h 1059286"/>
                <a:gd name="connsiteX0-253" fmla="*/ 4410336 w 4410336"/>
                <a:gd name="connsiteY0-254" fmla="*/ 1059286 h 1059286"/>
                <a:gd name="connsiteX1-255" fmla="*/ 1802940 w 4410336"/>
                <a:gd name="connsiteY1-256" fmla="*/ 1319 h 1059286"/>
                <a:gd name="connsiteX2-257" fmla="*/ 0 w 4410336"/>
                <a:gd name="connsiteY2-258" fmla="*/ 446066 h 1059286"/>
                <a:gd name="connsiteX0-259" fmla="*/ 4410336 w 4410336"/>
                <a:gd name="connsiteY0-260" fmla="*/ 1058297 h 1058297"/>
                <a:gd name="connsiteX1-261" fmla="*/ 1802940 w 4410336"/>
                <a:gd name="connsiteY1-262" fmla="*/ 330 h 1058297"/>
                <a:gd name="connsiteX2-263" fmla="*/ 0 w 4410336"/>
                <a:gd name="connsiteY2-264" fmla="*/ 445077 h 1058297"/>
                <a:gd name="connsiteX0-265" fmla="*/ 4410336 w 4410336"/>
                <a:gd name="connsiteY0-266" fmla="*/ 1058297 h 1058297"/>
                <a:gd name="connsiteX1-267" fmla="*/ 1802940 w 4410336"/>
                <a:gd name="connsiteY1-268" fmla="*/ 330 h 1058297"/>
                <a:gd name="connsiteX2-269" fmla="*/ 0 w 4410336"/>
                <a:gd name="connsiteY2-270" fmla="*/ 445077 h 1058297"/>
                <a:gd name="connsiteX0-271" fmla="*/ 4410336 w 4410336"/>
                <a:gd name="connsiteY0-272" fmla="*/ 1058297 h 1058297"/>
                <a:gd name="connsiteX1-273" fmla="*/ 1802940 w 4410336"/>
                <a:gd name="connsiteY1-274" fmla="*/ 330 h 1058297"/>
                <a:gd name="connsiteX2-275" fmla="*/ 0 w 4410336"/>
                <a:gd name="connsiteY2-276" fmla="*/ 445077 h 1058297"/>
                <a:gd name="connsiteX0-277" fmla="*/ 4410336 w 4410336"/>
                <a:gd name="connsiteY0-278" fmla="*/ 1064944 h 1064944"/>
                <a:gd name="connsiteX1-279" fmla="*/ 1876131 w 4410336"/>
                <a:gd name="connsiteY1-280" fmla="*/ 323 h 1064944"/>
                <a:gd name="connsiteX2-281" fmla="*/ 0 w 4410336"/>
                <a:gd name="connsiteY2-282" fmla="*/ 451724 h 1064944"/>
                <a:gd name="connsiteX0-283" fmla="*/ 4137533 w 4137533"/>
                <a:gd name="connsiteY0-284" fmla="*/ 223497 h 681528"/>
                <a:gd name="connsiteX1-285" fmla="*/ 1876131 w 4137533"/>
                <a:gd name="connsiteY1-286" fmla="*/ 230127 h 681528"/>
                <a:gd name="connsiteX2-287" fmla="*/ 0 w 4137533"/>
                <a:gd name="connsiteY2-288" fmla="*/ 681528 h 681528"/>
                <a:gd name="connsiteX0-289" fmla="*/ 4137533 w 4137533"/>
                <a:gd name="connsiteY0-290" fmla="*/ 79355 h 1433910"/>
                <a:gd name="connsiteX1-291" fmla="*/ 2441699 w 4137533"/>
                <a:gd name="connsiteY1-292" fmla="*/ 1430039 h 1433910"/>
                <a:gd name="connsiteX2-293" fmla="*/ 0 w 4137533"/>
                <a:gd name="connsiteY2-294" fmla="*/ 537386 h 1433910"/>
                <a:gd name="connsiteX0-295" fmla="*/ 3412276 w 3412276"/>
                <a:gd name="connsiteY0-296" fmla="*/ 84229 h 1487392"/>
                <a:gd name="connsiteX1-297" fmla="*/ 1716442 w 3412276"/>
                <a:gd name="connsiteY1-298" fmla="*/ 1434913 h 1487392"/>
                <a:gd name="connsiteX2-299" fmla="*/ 0 w 3412276"/>
                <a:gd name="connsiteY2-300" fmla="*/ 1294132 h 1487392"/>
                <a:gd name="connsiteX0-301" fmla="*/ 3412276 w 3412276"/>
                <a:gd name="connsiteY0-302" fmla="*/ 84229 h 1561725"/>
                <a:gd name="connsiteX1-303" fmla="*/ 1716442 w 3412276"/>
                <a:gd name="connsiteY1-304" fmla="*/ 1434913 h 1561725"/>
                <a:gd name="connsiteX2-305" fmla="*/ 0 w 3412276"/>
                <a:gd name="connsiteY2-306" fmla="*/ 1294132 h 1561725"/>
                <a:gd name="connsiteX0-307" fmla="*/ 3392315 w 3392315"/>
                <a:gd name="connsiteY0-308" fmla="*/ 84184 h 1558754"/>
                <a:gd name="connsiteX1-309" fmla="*/ 1696481 w 3392315"/>
                <a:gd name="connsiteY1-310" fmla="*/ 1434868 h 1558754"/>
                <a:gd name="connsiteX2-311" fmla="*/ 0 w 3392315"/>
                <a:gd name="connsiteY2-312" fmla="*/ 1287434 h 1558754"/>
                <a:gd name="connsiteX0-313" fmla="*/ 3392315 w 3392315"/>
                <a:gd name="connsiteY0-314" fmla="*/ 0 h 1474571"/>
                <a:gd name="connsiteX1-315" fmla="*/ 1696481 w 3392315"/>
                <a:gd name="connsiteY1-316" fmla="*/ 1350684 h 1474571"/>
                <a:gd name="connsiteX2-317" fmla="*/ 0 w 3392315"/>
                <a:gd name="connsiteY2-318" fmla="*/ 1203250 h 1474571"/>
                <a:gd name="connsiteX0-319" fmla="*/ 3392315 w 3392315"/>
                <a:gd name="connsiteY0-320" fmla="*/ 0 h 1470371"/>
                <a:gd name="connsiteX1-321" fmla="*/ 1816249 w 3392315"/>
                <a:gd name="connsiteY1-322" fmla="*/ 1344031 h 1470371"/>
                <a:gd name="connsiteX2-323" fmla="*/ 0 w 3392315"/>
                <a:gd name="connsiteY2-324" fmla="*/ 1203250 h 14703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92315" h="1470371">
                  <a:moveTo>
                    <a:pt x="3392315" y="0"/>
                  </a:moveTo>
                  <a:cubicBezTo>
                    <a:pt x="3185513" y="424893"/>
                    <a:pt x="2381635" y="1143489"/>
                    <a:pt x="1816249" y="1344031"/>
                  </a:cubicBezTo>
                  <a:cubicBezTo>
                    <a:pt x="1250863" y="1544573"/>
                    <a:pt x="418350" y="1512621"/>
                    <a:pt x="0" y="1203250"/>
                  </a:cubicBezTo>
                </a:path>
              </a:pathLst>
            </a:custGeom>
            <a:noFill/>
            <a:ln w="9525">
              <a:solidFill>
                <a:srgbClr val="2A65A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1" name="椭圆 270"/>
          <p:cNvSpPr/>
          <p:nvPr/>
        </p:nvSpPr>
        <p:spPr>
          <a:xfrm>
            <a:off x="6823075" y="3459163"/>
            <a:ext cx="223838" cy="223837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6" name="组合 285"/>
          <p:cNvGrpSpPr/>
          <p:nvPr/>
        </p:nvGrpSpPr>
        <p:grpSpPr bwMode="auto">
          <a:xfrm>
            <a:off x="6977063" y="3746500"/>
            <a:ext cx="1498600" cy="977900"/>
            <a:chOff x="6976757" y="3632617"/>
            <a:chExt cx="1499609" cy="978726"/>
          </a:xfrm>
        </p:grpSpPr>
        <p:sp>
          <p:nvSpPr>
            <p:cNvPr id="276" name="直角三角形 275"/>
            <p:cNvSpPr/>
            <p:nvPr/>
          </p:nvSpPr>
          <p:spPr>
            <a:xfrm>
              <a:off x="6976757" y="3632617"/>
              <a:ext cx="1499609" cy="978726"/>
            </a:xfrm>
            <a:custGeom>
              <a:avLst/>
              <a:gdLst/>
              <a:ahLst/>
              <a:cxnLst/>
              <a:rect l="l" t="t" r="r" b="b"/>
              <a:pathLst>
                <a:path w="1499609" h="675337">
                  <a:moveTo>
                    <a:pt x="0" y="0"/>
                  </a:moveTo>
                  <a:lnTo>
                    <a:pt x="145685" y="165618"/>
                  </a:lnTo>
                  <a:lnTo>
                    <a:pt x="1414654" y="165618"/>
                  </a:lnTo>
                  <a:cubicBezTo>
                    <a:pt x="1461573" y="165618"/>
                    <a:pt x="1499609" y="203654"/>
                    <a:pt x="1499609" y="250573"/>
                  </a:cubicBezTo>
                  <a:lnTo>
                    <a:pt x="1499609" y="675337"/>
                  </a:lnTo>
                  <a:lnTo>
                    <a:pt x="84955" y="675337"/>
                  </a:lnTo>
                  <a:cubicBezTo>
                    <a:pt x="38036" y="675337"/>
                    <a:pt x="0" y="637301"/>
                    <a:pt x="0" y="590382"/>
                  </a:cubicBezTo>
                  <a:lnTo>
                    <a:pt x="0" y="331536"/>
                  </a:lnTo>
                  <a:lnTo>
                    <a:pt x="0" y="165618"/>
                  </a:lnTo>
                  <a:close/>
                </a:path>
              </a:pathLst>
            </a:custGeom>
            <a:solidFill>
              <a:srgbClr val="2A65A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095" name="TextBox 283"/>
            <p:cNvSpPr txBox="1">
              <a:spLocks noChangeArrowheads="1"/>
            </p:cNvSpPr>
            <p:nvPr/>
          </p:nvSpPr>
          <p:spPr bwMode="auto">
            <a:xfrm>
              <a:off x="7239070" y="3974884"/>
              <a:ext cx="97844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 bwMode="auto">
          <a:xfrm>
            <a:off x="4359275" y="3757613"/>
            <a:ext cx="4425950" cy="527050"/>
            <a:chOff x="4360014" y="3757768"/>
            <a:chExt cx="4424727" cy="526653"/>
          </a:xfrm>
        </p:grpSpPr>
        <p:grpSp>
          <p:nvGrpSpPr>
            <p:cNvPr id="47142" name="组合 14"/>
            <p:cNvGrpSpPr/>
            <p:nvPr/>
          </p:nvGrpSpPr>
          <p:grpSpPr bwMode="auto">
            <a:xfrm>
              <a:off x="4360014" y="3757768"/>
              <a:ext cx="4424727" cy="526653"/>
              <a:chOff x="4360014" y="3757768"/>
              <a:chExt cx="4424727" cy="526653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5012297" y="3779976"/>
                <a:ext cx="3743877" cy="504445"/>
              </a:xfrm>
              <a:prstGeom prst="round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圆角矩形 53"/>
              <p:cNvSpPr/>
              <p:nvPr/>
            </p:nvSpPr>
            <p:spPr>
              <a:xfrm>
                <a:off x="4360014" y="3757768"/>
                <a:ext cx="4424727" cy="440993"/>
              </a:xfrm>
              <a:custGeom>
                <a:avLst/>
                <a:gdLst/>
                <a:ahLst/>
                <a:cxnLst/>
                <a:rect l="l" t="t" r="r" b="b"/>
                <a:pathLst>
                  <a:path w="5545273" h="440393">
                    <a:moveTo>
                      <a:pt x="84011" y="0"/>
                    </a:moveTo>
                    <a:lnTo>
                      <a:pt x="5461262" y="0"/>
                    </a:lnTo>
                    <a:cubicBezTo>
                      <a:pt x="5507660" y="0"/>
                      <a:pt x="5545273" y="37613"/>
                      <a:pt x="5545273" y="84011"/>
                    </a:cubicBezTo>
                    <a:lnTo>
                      <a:pt x="5545273" y="420045"/>
                    </a:lnTo>
                    <a:lnTo>
                      <a:pt x="5541496" y="438752"/>
                    </a:lnTo>
                    <a:cubicBezTo>
                      <a:pt x="4956888" y="292615"/>
                      <a:pt x="4196530" y="176257"/>
                      <a:pt x="3361506" y="117844"/>
                    </a:cubicBezTo>
                    <a:cubicBezTo>
                      <a:pt x="1740215" y="4428"/>
                      <a:pt x="367244" y="146518"/>
                      <a:pt x="4108" y="440393"/>
                    </a:cubicBezTo>
                    <a:cubicBezTo>
                      <a:pt x="895" y="434149"/>
                      <a:pt x="0" y="427201"/>
                      <a:pt x="0" y="420045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Group 5"/>
            <p:cNvGrpSpPr>
              <a:grpSpLocks noChangeAspect="1"/>
            </p:cNvGrpSpPr>
            <p:nvPr/>
          </p:nvGrpSpPr>
          <p:grpSpPr bwMode="auto">
            <a:xfrm>
              <a:off x="8254837" y="3820644"/>
              <a:ext cx="396051" cy="421414"/>
              <a:chOff x="1228" y="1220"/>
              <a:chExt cx="406" cy="432"/>
            </a:xfrm>
            <a:solidFill>
              <a:schemeClr val="bg1"/>
            </a:solidFill>
          </p:grpSpPr>
          <p:sp>
            <p:nvSpPr>
              <p:cNvPr id="29" name="Freeform 6"/>
              <p:cNvSpPr/>
              <p:nvPr/>
            </p:nvSpPr>
            <p:spPr bwMode="auto">
              <a:xfrm>
                <a:off x="1273" y="1248"/>
                <a:ext cx="52" cy="59"/>
              </a:xfrm>
              <a:custGeom>
                <a:avLst/>
                <a:gdLst>
                  <a:gd name="T0" fmla="*/ 11 w 22"/>
                  <a:gd name="T1" fmla="*/ 25 h 25"/>
                  <a:gd name="T2" fmla="*/ 2 w 22"/>
                  <a:gd name="T3" fmla="*/ 17 h 25"/>
                  <a:gd name="T4" fmla="*/ 2 w 22"/>
                  <a:gd name="T5" fmla="*/ 16 h 25"/>
                  <a:gd name="T6" fmla="*/ 1 w 22"/>
                  <a:gd name="T7" fmla="*/ 16 h 25"/>
                  <a:gd name="T8" fmla="*/ 0 w 22"/>
                  <a:gd name="T9" fmla="*/ 12 h 25"/>
                  <a:gd name="T10" fmla="*/ 1 w 22"/>
                  <a:gd name="T11" fmla="*/ 11 h 25"/>
                  <a:gd name="T12" fmla="*/ 1 w 22"/>
                  <a:gd name="T13" fmla="*/ 11 h 25"/>
                  <a:gd name="T14" fmla="*/ 2 w 22"/>
                  <a:gd name="T15" fmla="*/ 10 h 25"/>
                  <a:gd name="T16" fmla="*/ 11 w 22"/>
                  <a:gd name="T17" fmla="*/ 0 h 25"/>
                  <a:gd name="T18" fmla="*/ 21 w 22"/>
                  <a:gd name="T19" fmla="*/ 11 h 25"/>
                  <a:gd name="T20" fmla="*/ 21 w 22"/>
                  <a:gd name="T21" fmla="*/ 11 h 25"/>
                  <a:gd name="T22" fmla="*/ 21 w 22"/>
                  <a:gd name="T23" fmla="*/ 11 h 25"/>
                  <a:gd name="T24" fmla="*/ 22 w 22"/>
                  <a:gd name="T25" fmla="*/ 12 h 25"/>
                  <a:gd name="T26" fmla="*/ 20 w 22"/>
                  <a:gd name="T27" fmla="*/ 16 h 25"/>
                  <a:gd name="T28" fmla="*/ 20 w 22"/>
                  <a:gd name="T29" fmla="*/ 16 h 25"/>
                  <a:gd name="T30" fmla="*/ 20 w 22"/>
                  <a:gd name="T31" fmla="*/ 16 h 25"/>
                  <a:gd name="T32" fmla="*/ 11 w 2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5">
                    <a:moveTo>
                      <a:pt x="11" y="25"/>
                    </a:moveTo>
                    <a:cubicBezTo>
                      <a:pt x="5" y="25"/>
                      <a:pt x="3" y="19"/>
                      <a:pt x="2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4"/>
                      <a:pt x="0" y="12"/>
                    </a:cubicBezTo>
                    <a:cubicBezTo>
                      <a:pt x="0" y="12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6" y="0"/>
                      <a:pt x="11" y="0"/>
                    </a:cubicBezTo>
                    <a:cubicBezTo>
                      <a:pt x="16" y="0"/>
                      <a:pt x="20" y="5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4"/>
                      <a:pt x="21" y="15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9" y="19"/>
                      <a:pt x="17" y="25"/>
                      <a:pt x="1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7"/>
              <p:cNvSpPr/>
              <p:nvPr/>
            </p:nvSpPr>
            <p:spPr bwMode="auto">
              <a:xfrm>
                <a:off x="1535" y="1248"/>
                <a:ext cx="54" cy="59"/>
              </a:xfrm>
              <a:custGeom>
                <a:avLst/>
                <a:gdLst>
                  <a:gd name="T0" fmla="*/ 12 w 23"/>
                  <a:gd name="T1" fmla="*/ 25 h 25"/>
                  <a:gd name="T2" fmla="*/ 3 w 23"/>
                  <a:gd name="T3" fmla="*/ 17 h 25"/>
                  <a:gd name="T4" fmla="*/ 3 w 23"/>
                  <a:gd name="T5" fmla="*/ 16 h 25"/>
                  <a:gd name="T6" fmla="*/ 2 w 23"/>
                  <a:gd name="T7" fmla="*/ 16 h 25"/>
                  <a:gd name="T8" fmla="*/ 0 w 23"/>
                  <a:gd name="T9" fmla="*/ 12 h 25"/>
                  <a:gd name="T10" fmla="*/ 1 w 23"/>
                  <a:gd name="T11" fmla="*/ 11 h 25"/>
                  <a:gd name="T12" fmla="*/ 2 w 23"/>
                  <a:gd name="T13" fmla="*/ 11 h 25"/>
                  <a:gd name="T14" fmla="*/ 2 w 23"/>
                  <a:gd name="T15" fmla="*/ 10 h 25"/>
                  <a:gd name="T16" fmla="*/ 12 w 23"/>
                  <a:gd name="T17" fmla="*/ 0 h 25"/>
                  <a:gd name="T18" fmla="*/ 21 w 23"/>
                  <a:gd name="T19" fmla="*/ 11 h 25"/>
                  <a:gd name="T20" fmla="*/ 21 w 23"/>
                  <a:gd name="T21" fmla="*/ 11 h 25"/>
                  <a:gd name="T22" fmla="*/ 22 w 23"/>
                  <a:gd name="T23" fmla="*/ 11 h 25"/>
                  <a:gd name="T24" fmla="*/ 23 w 23"/>
                  <a:gd name="T25" fmla="*/ 12 h 25"/>
                  <a:gd name="T26" fmla="*/ 21 w 23"/>
                  <a:gd name="T27" fmla="*/ 16 h 25"/>
                  <a:gd name="T28" fmla="*/ 21 w 23"/>
                  <a:gd name="T29" fmla="*/ 16 h 25"/>
                  <a:gd name="T30" fmla="*/ 20 w 23"/>
                  <a:gd name="T31" fmla="*/ 16 h 25"/>
                  <a:gd name="T32" fmla="*/ 12 w 23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cubicBezTo>
                      <a:pt x="6" y="25"/>
                      <a:pt x="3" y="19"/>
                      <a:pt x="3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4"/>
                      <a:pt x="0" y="12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6" y="0"/>
                      <a:pt x="12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3" y="12"/>
                      <a:pt x="23" y="12"/>
                    </a:cubicBezTo>
                    <a:cubicBezTo>
                      <a:pt x="23" y="14"/>
                      <a:pt x="22" y="15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9"/>
                      <a:pt x="18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8"/>
              <p:cNvSpPr/>
              <p:nvPr/>
            </p:nvSpPr>
            <p:spPr bwMode="auto">
              <a:xfrm>
                <a:off x="1240" y="1317"/>
                <a:ext cx="111" cy="222"/>
              </a:xfrm>
              <a:custGeom>
                <a:avLst/>
                <a:gdLst>
                  <a:gd name="T0" fmla="*/ 32 w 47"/>
                  <a:gd name="T1" fmla="*/ 94 h 94"/>
                  <a:gd name="T2" fmla="*/ 27 w 47"/>
                  <a:gd name="T3" fmla="*/ 89 h 94"/>
                  <a:gd name="T4" fmla="*/ 27 w 47"/>
                  <a:gd name="T5" fmla="*/ 48 h 94"/>
                  <a:gd name="T6" fmla="*/ 22 w 47"/>
                  <a:gd name="T7" fmla="*/ 48 h 94"/>
                  <a:gd name="T8" fmla="*/ 22 w 47"/>
                  <a:gd name="T9" fmla="*/ 89 h 94"/>
                  <a:gd name="T10" fmla="*/ 17 w 47"/>
                  <a:gd name="T11" fmla="*/ 94 h 94"/>
                  <a:gd name="T12" fmla="*/ 12 w 47"/>
                  <a:gd name="T13" fmla="*/ 89 h 94"/>
                  <a:gd name="T14" fmla="*/ 12 w 47"/>
                  <a:gd name="T15" fmla="*/ 45 h 94"/>
                  <a:gd name="T16" fmla="*/ 12 w 47"/>
                  <a:gd name="T17" fmla="*/ 42 h 94"/>
                  <a:gd name="T18" fmla="*/ 12 w 47"/>
                  <a:gd name="T19" fmla="*/ 13 h 94"/>
                  <a:gd name="T20" fmla="*/ 11 w 47"/>
                  <a:gd name="T21" fmla="*/ 13 h 94"/>
                  <a:gd name="T22" fmla="*/ 11 w 47"/>
                  <a:gd name="T23" fmla="*/ 13 h 94"/>
                  <a:gd name="T24" fmla="*/ 7 w 47"/>
                  <a:gd name="T25" fmla="*/ 28 h 94"/>
                  <a:gd name="T26" fmla="*/ 8 w 47"/>
                  <a:gd name="T27" fmla="*/ 44 h 94"/>
                  <a:gd name="T28" fmla="*/ 7 w 47"/>
                  <a:gd name="T29" fmla="*/ 47 h 94"/>
                  <a:gd name="T30" fmla="*/ 5 w 47"/>
                  <a:gd name="T31" fmla="*/ 48 h 94"/>
                  <a:gd name="T32" fmla="*/ 5 w 47"/>
                  <a:gd name="T33" fmla="*/ 48 h 94"/>
                  <a:gd name="T34" fmla="*/ 2 w 47"/>
                  <a:gd name="T35" fmla="*/ 44 h 94"/>
                  <a:gd name="T36" fmla="*/ 1 w 47"/>
                  <a:gd name="T37" fmla="*/ 44 h 94"/>
                  <a:gd name="T38" fmla="*/ 1 w 47"/>
                  <a:gd name="T39" fmla="*/ 28 h 94"/>
                  <a:gd name="T40" fmla="*/ 7 w 47"/>
                  <a:gd name="T41" fmla="*/ 4 h 94"/>
                  <a:gd name="T42" fmla="*/ 16 w 47"/>
                  <a:gd name="T43" fmla="*/ 1 h 94"/>
                  <a:gd name="T44" fmla="*/ 17 w 47"/>
                  <a:gd name="T45" fmla="*/ 0 h 94"/>
                  <a:gd name="T46" fmla="*/ 21 w 47"/>
                  <a:gd name="T47" fmla="*/ 14 h 94"/>
                  <a:gd name="T48" fmla="*/ 23 w 47"/>
                  <a:gd name="T49" fmla="*/ 17 h 94"/>
                  <a:gd name="T50" fmla="*/ 23 w 47"/>
                  <a:gd name="T51" fmla="*/ 13 h 94"/>
                  <a:gd name="T52" fmla="*/ 24 w 47"/>
                  <a:gd name="T53" fmla="*/ 5 h 94"/>
                  <a:gd name="T54" fmla="*/ 25 w 47"/>
                  <a:gd name="T55" fmla="*/ 4 h 94"/>
                  <a:gd name="T56" fmla="*/ 24 w 47"/>
                  <a:gd name="T57" fmla="*/ 2 h 94"/>
                  <a:gd name="T58" fmla="*/ 25 w 47"/>
                  <a:gd name="T59" fmla="*/ 1 h 94"/>
                  <a:gd name="T60" fmla="*/ 25 w 47"/>
                  <a:gd name="T61" fmla="*/ 1 h 94"/>
                  <a:gd name="T62" fmla="*/ 26 w 47"/>
                  <a:gd name="T63" fmla="*/ 2 h 94"/>
                  <a:gd name="T64" fmla="*/ 25 w 47"/>
                  <a:gd name="T65" fmla="*/ 4 h 94"/>
                  <a:gd name="T66" fmla="*/ 25 w 47"/>
                  <a:gd name="T67" fmla="*/ 5 h 94"/>
                  <a:gd name="T68" fmla="*/ 27 w 47"/>
                  <a:gd name="T69" fmla="*/ 13 h 94"/>
                  <a:gd name="T70" fmla="*/ 27 w 47"/>
                  <a:gd name="T71" fmla="*/ 17 h 94"/>
                  <a:gd name="T72" fmla="*/ 29 w 47"/>
                  <a:gd name="T73" fmla="*/ 14 h 94"/>
                  <a:gd name="T74" fmla="*/ 33 w 47"/>
                  <a:gd name="T75" fmla="*/ 0 h 94"/>
                  <a:gd name="T76" fmla="*/ 34 w 47"/>
                  <a:gd name="T77" fmla="*/ 1 h 94"/>
                  <a:gd name="T78" fmla="*/ 43 w 47"/>
                  <a:gd name="T79" fmla="*/ 4 h 94"/>
                  <a:gd name="T80" fmla="*/ 47 w 47"/>
                  <a:gd name="T81" fmla="*/ 13 h 94"/>
                  <a:gd name="T82" fmla="*/ 43 w 47"/>
                  <a:gd name="T83" fmla="*/ 34 h 94"/>
                  <a:gd name="T84" fmla="*/ 43 w 47"/>
                  <a:gd name="T85" fmla="*/ 48 h 94"/>
                  <a:gd name="T86" fmla="*/ 42 w 47"/>
                  <a:gd name="T87" fmla="*/ 44 h 94"/>
                  <a:gd name="T88" fmla="*/ 42 w 47"/>
                  <a:gd name="T89" fmla="*/ 44 h 94"/>
                  <a:gd name="T90" fmla="*/ 42 w 47"/>
                  <a:gd name="T91" fmla="*/ 28 h 94"/>
                  <a:gd name="T92" fmla="*/ 40 w 47"/>
                  <a:gd name="T93" fmla="*/ 13 h 94"/>
                  <a:gd name="T94" fmla="*/ 38 w 47"/>
                  <a:gd name="T95" fmla="*/ 14 h 94"/>
                  <a:gd name="T96" fmla="*/ 38 w 47"/>
                  <a:gd name="T97" fmla="*/ 42 h 94"/>
                  <a:gd name="T98" fmla="*/ 37 w 47"/>
                  <a:gd name="T99" fmla="*/ 44 h 94"/>
                  <a:gd name="T100" fmla="*/ 37 w 47"/>
                  <a:gd name="T101" fmla="*/ 89 h 94"/>
                  <a:gd name="T102" fmla="*/ 32 w 47"/>
                  <a:gd name="T10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" h="94">
                    <a:moveTo>
                      <a:pt x="32" y="94"/>
                    </a:moveTo>
                    <a:cubicBezTo>
                      <a:pt x="30" y="94"/>
                      <a:pt x="27" y="92"/>
                      <a:pt x="27" y="8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92"/>
                      <a:pt x="20" y="94"/>
                      <a:pt x="17" y="94"/>
                    </a:cubicBezTo>
                    <a:cubicBezTo>
                      <a:pt x="15" y="94"/>
                      <a:pt x="12" y="92"/>
                      <a:pt x="12" y="89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4"/>
                      <a:pt x="12" y="43"/>
                      <a:pt x="12" y="4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9" y="13"/>
                      <a:pt x="7" y="26"/>
                      <a:pt x="7" y="28"/>
                    </a:cubicBezTo>
                    <a:cubicBezTo>
                      <a:pt x="7" y="36"/>
                      <a:pt x="8" y="44"/>
                      <a:pt x="8" y="44"/>
                    </a:cubicBezTo>
                    <a:cubicBezTo>
                      <a:pt x="8" y="46"/>
                      <a:pt x="8" y="46"/>
                      <a:pt x="7" y="47"/>
                    </a:cubicBezTo>
                    <a:cubicBezTo>
                      <a:pt x="7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2" y="48"/>
                      <a:pt x="2" y="47"/>
                      <a:pt x="2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0" y="33"/>
                      <a:pt x="1" y="28"/>
                    </a:cubicBezTo>
                    <a:cubicBezTo>
                      <a:pt x="2" y="9"/>
                      <a:pt x="6" y="5"/>
                      <a:pt x="7" y="4"/>
                    </a:cubicBezTo>
                    <a:cubicBezTo>
                      <a:pt x="8" y="3"/>
                      <a:pt x="11" y="2"/>
                      <a:pt x="16" y="1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7" y="3"/>
                      <a:pt x="18" y="8"/>
                      <a:pt x="21" y="14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9"/>
                      <a:pt x="24" y="5"/>
                      <a:pt x="24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9"/>
                      <a:pt x="27" y="13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1" y="8"/>
                      <a:pt x="32" y="3"/>
                      <a:pt x="33" y="0"/>
                    </a:cubicBezTo>
                    <a:cubicBezTo>
                      <a:pt x="33" y="0"/>
                      <a:pt x="34" y="0"/>
                      <a:pt x="34" y="1"/>
                    </a:cubicBezTo>
                    <a:cubicBezTo>
                      <a:pt x="38" y="2"/>
                      <a:pt x="41" y="3"/>
                      <a:pt x="43" y="4"/>
                    </a:cubicBezTo>
                    <a:cubicBezTo>
                      <a:pt x="43" y="4"/>
                      <a:pt x="45" y="7"/>
                      <a:pt x="47" y="13"/>
                    </a:cubicBezTo>
                    <a:cubicBezTo>
                      <a:pt x="45" y="19"/>
                      <a:pt x="44" y="26"/>
                      <a:pt x="43" y="34"/>
                    </a:cubicBezTo>
                    <a:cubicBezTo>
                      <a:pt x="43" y="37"/>
                      <a:pt x="43" y="42"/>
                      <a:pt x="43" y="48"/>
                    </a:cubicBezTo>
                    <a:cubicBezTo>
                      <a:pt x="42" y="47"/>
                      <a:pt x="42" y="45"/>
                      <a:pt x="4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2" y="44"/>
                      <a:pt x="43" y="36"/>
                      <a:pt x="42" y="28"/>
                    </a:cubicBezTo>
                    <a:cubicBezTo>
                      <a:pt x="42" y="26"/>
                      <a:pt x="41" y="16"/>
                      <a:pt x="40" y="13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3"/>
                      <a:pt x="38" y="44"/>
                      <a:pt x="37" y="4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7" y="92"/>
                      <a:pt x="35" y="94"/>
                      <a:pt x="3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9"/>
              <p:cNvSpPr/>
              <p:nvPr/>
            </p:nvSpPr>
            <p:spPr bwMode="auto">
              <a:xfrm>
                <a:off x="1511" y="1317"/>
                <a:ext cx="109" cy="222"/>
              </a:xfrm>
              <a:custGeom>
                <a:avLst/>
                <a:gdLst>
                  <a:gd name="T0" fmla="*/ 29 w 46"/>
                  <a:gd name="T1" fmla="*/ 94 h 94"/>
                  <a:gd name="T2" fmla="*/ 24 w 46"/>
                  <a:gd name="T3" fmla="*/ 89 h 94"/>
                  <a:gd name="T4" fmla="*/ 24 w 46"/>
                  <a:gd name="T5" fmla="*/ 48 h 94"/>
                  <a:gd name="T6" fmla="*/ 19 w 46"/>
                  <a:gd name="T7" fmla="*/ 48 h 94"/>
                  <a:gd name="T8" fmla="*/ 19 w 46"/>
                  <a:gd name="T9" fmla="*/ 89 h 94"/>
                  <a:gd name="T10" fmla="*/ 14 w 46"/>
                  <a:gd name="T11" fmla="*/ 94 h 94"/>
                  <a:gd name="T12" fmla="*/ 9 w 46"/>
                  <a:gd name="T13" fmla="*/ 89 h 94"/>
                  <a:gd name="T14" fmla="*/ 9 w 46"/>
                  <a:gd name="T15" fmla="*/ 45 h 94"/>
                  <a:gd name="T16" fmla="*/ 9 w 46"/>
                  <a:gd name="T17" fmla="*/ 42 h 94"/>
                  <a:gd name="T18" fmla="*/ 9 w 46"/>
                  <a:gd name="T19" fmla="*/ 12 h 94"/>
                  <a:gd name="T20" fmla="*/ 7 w 46"/>
                  <a:gd name="T21" fmla="*/ 13 h 94"/>
                  <a:gd name="T22" fmla="*/ 7 w 46"/>
                  <a:gd name="T23" fmla="*/ 13 h 94"/>
                  <a:gd name="T24" fmla="*/ 4 w 46"/>
                  <a:gd name="T25" fmla="*/ 28 h 94"/>
                  <a:gd name="T26" fmla="*/ 5 w 46"/>
                  <a:gd name="T27" fmla="*/ 44 h 94"/>
                  <a:gd name="T28" fmla="*/ 3 w 46"/>
                  <a:gd name="T29" fmla="*/ 48 h 94"/>
                  <a:gd name="T30" fmla="*/ 3 w 46"/>
                  <a:gd name="T31" fmla="*/ 34 h 94"/>
                  <a:gd name="T32" fmla="*/ 0 w 46"/>
                  <a:gd name="T33" fmla="*/ 13 h 94"/>
                  <a:gd name="T34" fmla="*/ 4 w 46"/>
                  <a:gd name="T35" fmla="*/ 4 h 94"/>
                  <a:gd name="T36" fmla="*/ 12 w 46"/>
                  <a:gd name="T37" fmla="*/ 1 h 94"/>
                  <a:gd name="T38" fmla="*/ 14 w 46"/>
                  <a:gd name="T39" fmla="*/ 0 h 94"/>
                  <a:gd name="T40" fmla="*/ 18 w 46"/>
                  <a:gd name="T41" fmla="*/ 14 h 94"/>
                  <a:gd name="T42" fmla="*/ 19 w 46"/>
                  <a:gd name="T43" fmla="*/ 17 h 94"/>
                  <a:gd name="T44" fmla="*/ 20 w 46"/>
                  <a:gd name="T45" fmla="*/ 13 h 94"/>
                  <a:gd name="T46" fmla="*/ 21 w 46"/>
                  <a:gd name="T47" fmla="*/ 5 h 94"/>
                  <a:gd name="T48" fmla="*/ 21 w 46"/>
                  <a:gd name="T49" fmla="*/ 4 h 94"/>
                  <a:gd name="T50" fmla="*/ 20 w 46"/>
                  <a:gd name="T51" fmla="*/ 2 h 94"/>
                  <a:gd name="T52" fmla="*/ 21 w 46"/>
                  <a:gd name="T53" fmla="*/ 1 h 94"/>
                  <a:gd name="T54" fmla="*/ 22 w 46"/>
                  <a:gd name="T55" fmla="*/ 1 h 94"/>
                  <a:gd name="T56" fmla="*/ 23 w 46"/>
                  <a:gd name="T57" fmla="*/ 2 h 94"/>
                  <a:gd name="T58" fmla="*/ 22 w 46"/>
                  <a:gd name="T59" fmla="*/ 4 h 94"/>
                  <a:gd name="T60" fmla="*/ 22 w 46"/>
                  <a:gd name="T61" fmla="*/ 5 h 94"/>
                  <a:gd name="T62" fmla="*/ 23 w 46"/>
                  <a:gd name="T63" fmla="*/ 13 h 94"/>
                  <a:gd name="T64" fmla="*/ 24 w 46"/>
                  <a:gd name="T65" fmla="*/ 17 h 94"/>
                  <a:gd name="T66" fmla="*/ 25 w 46"/>
                  <a:gd name="T67" fmla="*/ 14 h 94"/>
                  <a:gd name="T68" fmla="*/ 29 w 46"/>
                  <a:gd name="T69" fmla="*/ 0 h 94"/>
                  <a:gd name="T70" fmla="*/ 31 w 46"/>
                  <a:gd name="T71" fmla="*/ 1 h 94"/>
                  <a:gd name="T72" fmla="*/ 40 w 46"/>
                  <a:gd name="T73" fmla="*/ 4 h 94"/>
                  <a:gd name="T74" fmla="*/ 46 w 46"/>
                  <a:gd name="T75" fmla="*/ 28 h 94"/>
                  <a:gd name="T76" fmla="*/ 45 w 46"/>
                  <a:gd name="T77" fmla="*/ 44 h 94"/>
                  <a:gd name="T78" fmla="*/ 45 w 46"/>
                  <a:gd name="T79" fmla="*/ 44 h 94"/>
                  <a:gd name="T80" fmla="*/ 42 w 46"/>
                  <a:gd name="T81" fmla="*/ 48 h 94"/>
                  <a:gd name="T82" fmla="*/ 42 w 46"/>
                  <a:gd name="T83" fmla="*/ 48 h 94"/>
                  <a:gd name="T84" fmla="*/ 38 w 46"/>
                  <a:gd name="T85" fmla="*/ 44 h 94"/>
                  <a:gd name="T86" fmla="*/ 38 w 46"/>
                  <a:gd name="T87" fmla="*/ 44 h 94"/>
                  <a:gd name="T88" fmla="*/ 39 w 46"/>
                  <a:gd name="T89" fmla="*/ 28 h 94"/>
                  <a:gd name="T90" fmla="*/ 36 w 46"/>
                  <a:gd name="T91" fmla="*/ 13 h 94"/>
                  <a:gd name="T92" fmla="*/ 34 w 46"/>
                  <a:gd name="T93" fmla="*/ 12 h 94"/>
                  <a:gd name="T94" fmla="*/ 34 w 46"/>
                  <a:gd name="T95" fmla="*/ 42 h 94"/>
                  <a:gd name="T96" fmla="*/ 34 w 46"/>
                  <a:gd name="T97" fmla="*/ 44 h 94"/>
                  <a:gd name="T98" fmla="*/ 34 w 46"/>
                  <a:gd name="T99" fmla="*/ 89 h 94"/>
                  <a:gd name="T100" fmla="*/ 29 w 46"/>
                  <a:gd name="T10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94">
                    <a:moveTo>
                      <a:pt x="29" y="94"/>
                    </a:moveTo>
                    <a:cubicBezTo>
                      <a:pt x="26" y="94"/>
                      <a:pt x="24" y="92"/>
                      <a:pt x="24" y="89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2"/>
                      <a:pt x="17" y="94"/>
                      <a:pt x="14" y="94"/>
                    </a:cubicBezTo>
                    <a:cubicBezTo>
                      <a:pt x="11" y="94"/>
                      <a:pt x="9" y="92"/>
                      <a:pt x="9" y="89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4"/>
                      <a:pt x="9" y="43"/>
                      <a:pt x="9" y="4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5" y="14"/>
                      <a:pt x="4" y="26"/>
                      <a:pt x="4" y="28"/>
                    </a:cubicBezTo>
                    <a:cubicBezTo>
                      <a:pt x="4" y="36"/>
                      <a:pt x="5" y="44"/>
                      <a:pt x="5" y="44"/>
                    </a:cubicBezTo>
                    <a:cubicBezTo>
                      <a:pt x="5" y="45"/>
                      <a:pt x="4" y="47"/>
                      <a:pt x="3" y="48"/>
                    </a:cubicBezTo>
                    <a:cubicBezTo>
                      <a:pt x="3" y="43"/>
                      <a:pt x="4" y="38"/>
                      <a:pt x="3" y="34"/>
                    </a:cubicBezTo>
                    <a:cubicBezTo>
                      <a:pt x="3" y="26"/>
                      <a:pt x="1" y="18"/>
                      <a:pt x="0" y="13"/>
                    </a:cubicBezTo>
                    <a:cubicBezTo>
                      <a:pt x="1" y="7"/>
                      <a:pt x="3" y="4"/>
                      <a:pt x="4" y="4"/>
                    </a:cubicBezTo>
                    <a:cubicBezTo>
                      <a:pt x="6" y="3"/>
                      <a:pt x="9" y="2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3"/>
                      <a:pt x="15" y="8"/>
                      <a:pt x="18" y="14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9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3" y="9"/>
                      <a:pt x="23" y="1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8" y="8"/>
                      <a:pt x="29" y="3"/>
                      <a:pt x="29" y="0"/>
                    </a:cubicBezTo>
                    <a:cubicBezTo>
                      <a:pt x="30" y="0"/>
                      <a:pt x="30" y="0"/>
                      <a:pt x="31" y="1"/>
                    </a:cubicBezTo>
                    <a:cubicBezTo>
                      <a:pt x="34" y="2"/>
                      <a:pt x="38" y="3"/>
                      <a:pt x="40" y="4"/>
                    </a:cubicBezTo>
                    <a:cubicBezTo>
                      <a:pt x="40" y="5"/>
                      <a:pt x="44" y="9"/>
                      <a:pt x="46" y="28"/>
                    </a:cubicBezTo>
                    <a:cubicBezTo>
                      <a:pt x="46" y="33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7"/>
                      <a:pt x="44" y="48"/>
                      <a:pt x="42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9" y="48"/>
                      <a:pt x="38" y="46"/>
                      <a:pt x="38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4"/>
                      <a:pt x="39" y="36"/>
                      <a:pt x="39" y="28"/>
                    </a:cubicBezTo>
                    <a:cubicBezTo>
                      <a:pt x="39" y="26"/>
                      <a:pt x="38" y="14"/>
                      <a:pt x="36" y="13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3"/>
                      <a:pt x="34" y="44"/>
                      <a:pt x="34" y="4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4" y="92"/>
                      <a:pt x="32" y="94"/>
                      <a:pt x="29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 bwMode="auto">
              <a:xfrm>
                <a:off x="1353" y="1310"/>
                <a:ext cx="156" cy="297"/>
              </a:xfrm>
              <a:custGeom>
                <a:avLst/>
                <a:gdLst>
                  <a:gd name="T0" fmla="*/ 23 w 66"/>
                  <a:gd name="T1" fmla="*/ 126 h 126"/>
                  <a:gd name="T2" fmla="*/ 16 w 66"/>
                  <a:gd name="T3" fmla="*/ 120 h 126"/>
                  <a:gd name="T4" fmla="*/ 16 w 66"/>
                  <a:gd name="T5" fmla="*/ 60 h 126"/>
                  <a:gd name="T6" fmla="*/ 15 w 66"/>
                  <a:gd name="T7" fmla="*/ 56 h 126"/>
                  <a:gd name="T8" fmla="*/ 15 w 66"/>
                  <a:gd name="T9" fmla="*/ 17 h 126"/>
                  <a:gd name="T10" fmla="*/ 14 w 66"/>
                  <a:gd name="T11" fmla="*/ 18 h 126"/>
                  <a:gd name="T12" fmla="*/ 14 w 66"/>
                  <a:gd name="T13" fmla="*/ 18 h 126"/>
                  <a:gd name="T14" fmla="*/ 10 w 66"/>
                  <a:gd name="T15" fmla="*/ 38 h 126"/>
                  <a:gd name="T16" fmla="*/ 10 w 66"/>
                  <a:gd name="T17" fmla="*/ 60 h 126"/>
                  <a:gd name="T18" fmla="*/ 9 w 66"/>
                  <a:gd name="T19" fmla="*/ 64 h 126"/>
                  <a:gd name="T20" fmla="*/ 6 w 66"/>
                  <a:gd name="T21" fmla="*/ 65 h 126"/>
                  <a:gd name="T22" fmla="*/ 6 w 66"/>
                  <a:gd name="T23" fmla="*/ 65 h 126"/>
                  <a:gd name="T24" fmla="*/ 1 w 66"/>
                  <a:gd name="T25" fmla="*/ 60 h 126"/>
                  <a:gd name="T26" fmla="*/ 1 w 66"/>
                  <a:gd name="T27" fmla="*/ 59 h 126"/>
                  <a:gd name="T28" fmla="*/ 0 w 66"/>
                  <a:gd name="T29" fmla="*/ 38 h 126"/>
                  <a:gd name="T30" fmla="*/ 9 w 66"/>
                  <a:gd name="T31" fmla="*/ 6 h 126"/>
                  <a:gd name="T32" fmla="*/ 20 w 66"/>
                  <a:gd name="T33" fmla="*/ 1 h 126"/>
                  <a:gd name="T34" fmla="*/ 23 w 66"/>
                  <a:gd name="T35" fmla="*/ 0 h 126"/>
                  <a:gd name="T36" fmla="*/ 28 w 66"/>
                  <a:gd name="T37" fmla="*/ 19 h 126"/>
                  <a:gd name="T38" fmla="*/ 30 w 66"/>
                  <a:gd name="T39" fmla="*/ 22 h 126"/>
                  <a:gd name="T40" fmla="*/ 30 w 66"/>
                  <a:gd name="T41" fmla="*/ 18 h 126"/>
                  <a:gd name="T42" fmla="*/ 32 w 66"/>
                  <a:gd name="T43" fmla="*/ 7 h 126"/>
                  <a:gd name="T44" fmla="*/ 32 w 66"/>
                  <a:gd name="T45" fmla="*/ 6 h 126"/>
                  <a:gd name="T46" fmla="*/ 30 w 66"/>
                  <a:gd name="T47" fmla="*/ 3 h 126"/>
                  <a:gd name="T48" fmla="*/ 32 w 66"/>
                  <a:gd name="T49" fmla="*/ 2 h 126"/>
                  <a:gd name="T50" fmla="*/ 33 w 66"/>
                  <a:gd name="T51" fmla="*/ 2 h 126"/>
                  <a:gd name="T52" fmla="*/ 35 w 66"/>
                  <a:gd name="T53" fmla="*/ 3 h 126"/>
                  <a:gd name="T54" fmla="*/ 33 w 66"/>
                  <a:gd name="T55" fmla="*/ 6 h 126"/>
                  <a:gd name="T56" fmla="*/ 34 w 66"/>
                  <a:gd name="T57" fmla="*/ 7 h 126"/>
                  <a:gd name="T58" fmla="*/ 35 w 66"/>
                  <a:gd name="T59" fmla="*/ 18 h 126"/>
                  <a:gd name="T60" fmla="*/ 36 w 66"/>
                  <a:gd name="T61" fmla="*/ 22 h 126"/>
                  <a:gd name="T62" fmla="*/ 37 w 66"/>
                  <a:gd name="T63" fmla="*/ 19 h 126"/>
                  <a:gd name="T64" fmla="*/ 43 w 66"/>
                  <a:gd name="T65" fmla="*/ 0 h 126"/>
                  <a:gd name="T66" fmla="*/ 45 w 66"/>
                  <a:gd name="T67" fmla="*/ 1 h 126"/>
                  <a:gd name="T68" fmla="*/ 57 w 66"/>
                  <a:gd name="T69" fmla="*/ 6 h 126"/>
                  <a:gd name="T70" fmla="*/ 65 w 66"/>
                  <a:gd name="T71" fmla="*/ 38 h 126"/>
                  <a:gd name="T72" fmla="*/ 64 w 66"/>
                  <a:gd name="T73" fmla="*/ 59 h 126"/>
                  <a:gd name="T74" fmla="*/ 64 w 66"/>
                  <a:gd name="T75" fmla="*/ 60 h 126"/>
                  <a:gd name="T76" fmla="*/ 60 w 66"/>
                  <a:gd name="T77" fmla="*/ 65 h 126"/>
                  <a:gd name="T78" fmla="*/ 60 w 66"/>
                  <a:gd name="T79" fmla="*/ 65 h 126"/>
                  <a:gd name="T80" fmla="*/ 55 w 66"/>
                  <a:gd name="T81" fmla="*/ 60 h 126"/>
                  <a:gd name="T82" fmla="*/ 56 w 66"/>
                  <a:gd name="T83" fmla="*/ 38 h 126"/>
                  <a:gd name="T84" fmla="*/ 52 w 66"/>
                  <a:gd name="T85" fmla="*/ 18 h 126"/>
                  <a:gd name="T86" fmla="*/ 52 w 66"/>
                  <a:gd name="T87" fmla="*/ 18 h 126"/>
                  <a:gd name="T88" fmla="*/ 50 w 66"/>
                  <a:gd name="T89" fmla="*/ 17 h 126"/>
                  <a:gd name="T90" fmla="*/ 50 w 66"/>
                  <a:gd name="T91" fmla="*/ 56 h 126"/>
                  <a:gd name="T92" fmla="*/ 50 w 66"/>
                  <a:gd name="T93" fmla="*/ 60 h 126"/>
                  <a:gd name="T94" fmla="*/ 50 w 66"/>
                  <a:gd name="T95" fmla="*/ 120 h 126"/>
                  <a:gd name="T96" fmla="*/ 43 w 66"/>
                  <a:gd name="T97" fmla="*/ 126 h 126"/>
                  <a:gd name="T98" fmla="*/ 43 w 66"/>
                  <a:gd name="T99" fmla="*/ 126 h 126"/>
                  <a:gd name="T100" fmla="*/ 42 w 66"/>
                  <a:gd name="T101" fmla="*/ 126 h 126"/>
                  <a:gd name="T102" fmla="*/ 36 w 66"/>
                  <a:gd name="T103" fmla="*/ 120 h 126"/>
                  <a:gd name="T104" fmla="*/ 36 w 66"/>
                  <a:gd name="T105" fmla="*/ 65 h 126"/>
                  <a:gd name="T106" fmla="*/ 30 w 66"/>
                  <a:gd name="T107" fmla="*/ 65 h 126"/>
                  <a:gd name="T108" fmla="*/ 30 w 66"/>
                  <a:gd name="T109" fmla="*/ 120 h 126"/>
                  <a:gd name="T110" fmla="*/ 23 w 66"/>
                  <a:gd name="T111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26">
                    <a:moveTo>
                      <a:pt x="23" y="126"/>
                    </a:moveTo>
                    <a:cubicBezTo>
                      <a:pt x="19" y="126"/>
                      <a:pt x="16" y="123"/>
                      <a:pt x="16" y="12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59"/>
                      <a:pt x="15" y="57"/>
                      <a:pt x="15" y="5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9"/>
                      <a:pt x="10" y="33"/>
                      <a:pt x="10" y="38"/>
                    </a:cubicBezTo>
                    <a:cubicBezTo>
                      <a:pt x="9" y="48"/>
                      <a:pt x="10" y="60"/>
                      <a:pt x="10" y="60"/>
                    </a:cubicBezTo>
                    <a:cubicBezTo>
                      <a:pt x="10" y="61"/>
                      <a:pt x="10" y="63"/>
                      <a:pt x="9" y="64"/>
                    </a:cubicBezTo>
                    <a:cubicBezTo>
                      <a:pt x="9" y="65"/>
                      <a:pt x="7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2" y="63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0" y="45"/>
                      <a:pt x="0" y="38"/>
                    </a:cubicBezTo>
                    <a:cubicBezTo>
                      <a:pt x="2" y="14"/>
                      <a:pt x="7" y="7"/>
                      <a:pt x="9" y="6"/>
                    </a:cubicBezTo>
                    <a:cubicBezTo>
                      <a:pt x="11" y="4"/>
                      <a:pt x="16" y="3"/>
                      <a:pt x="20" y="1"/>
                    </a:cubicBezTo>
                    <a:cubicBezTo>
                      <a:pt x="21" y="1"/>
                      <a:pt x="22" y="1"/>
                      <a:pt x="23" y="0"/>
                    </a:cubicBezTo>
                    <a:cubicBezTo>
                      <a:pt x="23" y="4"/>
                      <a:pt x="24" y="11"/>
                      <a:pt x="28" y="19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3"/>
                      <a:pt x="32" y="7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5" y="13"/>
                      <a:pt x="35" y="18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41" y="11"/>
                      <a:pt x="42" y="4"/>
                      <a:pt x="43" y="0"/>
                    </a:cubicBezTo>
                    <a:cubicBezTo>
                      <a:pt x="44" y="1"/>
                      <a:pt x="44" y="1"/>
                      <a:pt x="45" y="1"/>
                    </a:cubicBezTo>
                    <a:cubicBezTo>
                      <a:pt x="49" y="3"/>
                      <a:pt x="54" y="4"/>
                      <a:pt x="57" y="6"/>
                    </a:cubicBezTo>
                    <a:cubicBezTo>
                      <a:pt x="58" y="7"/>
                      <a:pt x="63" y="13"/>
                      <a:pt x="65" y="38"/>
                    </a:cubicBezTo>
                    <a:cubicBezTo>
                      <a:pt x="66" y="45"/>
                      <a:pt x="64" y="59"/>
                      <a:pt x="64" y="5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3"/>
                      <a:pt x="63" y="65"/>
                      <a:pt x="60" y="6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55" y="65"/>
                      <a:pt x="55" y="61"/>
                      <a:pt x="55" y="60"/>
                    </a:cubicBezTo>
                    <a:cubicBezTo>
                      <a:pt x="55" y="60"/>
                      <a:pt x="56" y="48"/>
                      <a:pt x="56" y="38"/>
                    </a:cubicBezTo>
                    <a:cubicBezTo>
                      <a:pt x="55" y="34"/>
                      <a:pt x="54" y="20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57"/>
                      <a:pt x="50" y="59"/>
                      <a:pt x="50" y="6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3"/>
                      <a:pt x="47" y="126"/>
                      <a:pt x="43" y="12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39" y="126"/>
                      <a:pt x="36" y="123"/>
                      <a:pt x="36" y="120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120"/>
                      <a:pt x="30" y="120"/>
                      <a:pt x="30" y="120"/>
                    </a:cubicBezTo>
                    <a:cubicBezTo>
                      <a:pt x="30" y="123"/>
                      <a:pt x="27" y="126"/>
                      <a:pt x="23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1"/>
              <p:cNvSpPr/>
              <p:nvPr/>
            </p:nvSpPr>
            <p:spPr bwMode="auto">
              <a:xfrm>
                <a:off x="1393" y="1220"/>
                <a:ext cx="74" cy="80"/>
              </a:xfrm>
              <a:custGeom>
                <a:avLst/>
                <a:gdLst>
                  <a:gd name="T0" fmla="*/ 16 w 31"/>
                  <a:gd name="T1" fmla="*/ 34 h 34"/>
                  <a:gd name="T2" fmla="*/ 4 w 31"/>
                  <a:gd name="T3" fmla="*/ 22 h 34"/>
                  <a:gd name="T4" fmla="*/ 4 w 31"/>
                  <a:gd name="T5" fmla="*/ 22 h 34"/>
                  <a:gd name="T6" fmla="*/ 3 w 31"/>
                  <a:gd name="T7" fmla="*/ 21 h 34"/>
                  <a:gd name="T8" fmla="*/ 1 w 31"/>
                  <a:gd name="T9" fmla="*/ 17 h 34"/>
                  <a:gd name="T10" fmla="*/ 2 w 31"/>
                  <a:gd name="T11" fmla="*/ 15 h 34"/>
                  <a:gd name="T12" fmla="*/ 3 w 31"/>
                  <a:gd name="T13" fmla="*/ 15 h 34"/>
                  <a:gd name="T14" fmla="*/ 3 w 31"/>
                  <a:gd name="T15" fmla="*/ 14 h 34"/>
                  <a:gd name="T16" fmla="*/ 16 w 31"/>
                  <a:gd name="T17" fmla="*/ 0 h 34"/>
                  <a:gd name="T18" fmla="*/ 29 w 31"/>
                  <a:gd name="T19" fmla="*/ 14 h 34"/>
                  <a:gd name="T20" fmla="*/ 29 w 31"/>
                  <a:gd name="T21" fmla="*/ 15 h 34"/>
                  <a:gd name="T22" fmla="*/ 30 w 31"/>
                  <a:gd name="T23" fmla="*/ 15 h 34"/>
                  <a:gd name="T24" fmla="*/ 31 w 31"/>
                  <a:gd name="T25" fmla="*/ 17 h 34"/>
                  <a:gd name="T26" fmla="*/ 29 w 31"/>
                  <a:gd name="T27" fmla="*/ 21 h 34"/>
                  <a:gd name="T28" fmla="*/ 28 w 31"/>
                  <a:gd name="T29" fmla="*/ 22 h 34"/>
                  <a:gd name="T30" fmla="*/ 28 w 31"/>
                  <a:gd name="T31" fmla="*/ 22 h 34"/>
                  <a:gd name="T32" fmla="*/ 16 w 31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4">
                    <a:moveTo>
                      <a:pt x="16" y="34"/>
                    </a:moveTo>
                    <a:cubicBezTo>
                      <a:pt x="8" y="34"/>
                      <a:pt x="5" y="25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1"/>
                      <a:pt x="0" y="18"/>
                      <a:pt x="1" y="17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6"/>
                      <a:pt x="9" y="0"/>
                      <a:pt x="16" y="0"/>
                    </a:cubicBezTo>
                    <a:cubicBezTo>
                      <a:pt x="23" y="0"/>
                      <a:pt x="28" y="6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31" y="16"/>
                      <a:pt x="31" y="17"/>
                    </a:cubicBezTo>
                    <a:cubicBezTo>
                      <a:pt x="31" y="18"/>
                      <a:pt x="30" y="21"/>
                      <a:pt x="29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7" y="25"/>
                      <a:pt x="24" y="34"/>
                      <a:pt x="1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1483" y="1494"/>
                <a:ext cx="38" cy="17"/>
              </a:xfrm>
              <a:custGeom>
                <a:avLst/>
                <a:gdLst>
                  <a:gd name="T0" fmla="*/ 8 w 16"/>
                  <a:gd name="T1" fmla="*/ 5 h 7"/>
                  <a:gd name="T2" fmla="*/ 7 w 16"/>
                  <a:gd name="T3" fmla="*/ 4 h 7"/>
                  <a:gd name="T4" fmla="*/ 0 w 16"/>
                  <a:gd name="T5" fmla="*/ 3 h 7"/>
                  <a:gd name="T6" fmla="*/ 0 w 16"/>
                  <a:gd name="T7" fmla="*/ 1 h 7"/>
                  <a:gd name="T8" fmla="*/ 9 w 16"/>
                  <a:gd name="T9" fmla="*/ 2 h 7"/>
                  <a:gd name="T10" fmla="*/ 10 w 16"/>
                  <a:gd name="T11" fmla="*/ 2 h 7"/>
                  <a:gd name="T12" fmla="*/ 10 w 16"/>
                  <a:gd name="T13" fmla="*/ 0 h 7"/>
                  <a:gd name="T14" fmla="*/ 16 w 16"/>
                  <a:gd name="T15" fmla="*/ 4 h 7"/>
                  <a:gd name="T16" fmla="*/ 8 w 16"/>
                  <a:gd name="T17" fmla="*/ 7 h 7"/>
                  <a:gd name="T18" fmla="*/ 8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8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5" y="4"/>
                      <a:pt x="2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6" y="1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13"/>
              <p:cNvSpPr/>
              <p:nvPr/>
            </p:nvSpPr>
            <p:spPr bwMode="auto">
              <a:xfrm>
                <a:off x="1292" y="1607"/>
                <a:ext cx="224" cy="45"/>
              </a:xfrm>
              <a:custGeom>
                <a:avLst/>
                <a:gdLst>
                  <a:gd name="T0" fmla="*/ 59 w 95"/>
                  <a:gd name="T1" fmla="*/ 19 h 19"/>
                  <a:gd name="T2" fmla="*/ 22 w 95"/>
                  <a:gd name="T3" fmla="*/ 16 h 19"/>
                  <a:gd name="T4" fmla="*/ 14 w 95"/>
                  <a:gd name="T5" fmla="*/ 14 h 19"/>
                  <a:gd name="T6" fmla="*/ 14 w 95"/>
                  <a:gd name="T7" fmla="*/ 14 h 19"/>
                  <a:gd name="T8" fmla="*/ 9 w 95"/>
                  <a:gd name="T9" fmla="*/ 18 h 19"/>
                  <a:gd name="T10" fmla="*/ 0 w 95"/>
                  <a:gd name="T11" fmla="*/ 3 h 19"/>
                  <a:gd name="T12" fmla="*/ 27 w 95"/>
                  <a:gd name="T13" fmla="*/ 0 h 19"/>
                  <a:gd name="T14" fmla="*/ 23 w 95"/>
                  <a:gd name="T15" fmla="*/ 5 h 19"/>
                  <a:gd name="T16" fmla="*/ 24 w 95"/>
                  <a:gd name="T17" fmla="*/ 5 h 19"/>
                  <a:gd name="T18" fmla="*/ 28 w 95"/>
                  <a:gd name="T19" fmla="*/ 6 h 19"/>
                  <a:gd name="T20" fmla="*/ 59 w 95"/>
                  <a:gd name="T21" fmla="*/ 9 h 19"/>
                  <a:gd name="T22" fmla="*/ 91 w 95"/>
                  <a:gd name="T23" fmla="*/ 6 h 19"/>
                  <a:gd name="T24" fmla="*/ 88 w 95"/>
                  <a:gd name="T25" fmla="*/ 14 h 19"/>
                  <a:gd name="T26" fmla="*/ 95 w 95"/>
                  <a:gd name="T27" fmla="*/ 16 h 19"/>
                  <a:gd name="T28" fmla="*/ 91 w 95"/>
                  <a:gd name="T29" fmla="*/ 16 h 19"/>
                  <a:gd name="T30" fmla="*/ 59 w 95"/>
                  <a:gd name="T3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19">
                    <a:moveTo>
                      <a:pt x="59" y="19"/>
                    </a:moveTo>
                    <a:cubicBezTo>
                      <a:pt x="46" y="19"/>
                      <a:pt x="34" y="18"/>
                      <a:pt x="22" y="16"/>
                    </a:cubicBezTo>
                    <a:cubicBezTo>
                      <a:pt x="20" y="15"/>
                      <a:pt x="17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5"/>
                      <a:pt x="27" y="6"/>
                      <a:pt x="28" y="6"/>
                    </a:cubicBezTo>
                    <a:cubicBezTo>
                      <a:pt x="38" y="8"/>
                      <a:pt x="48" y="9"/>
                      <a:pt x="59" y="9"/>
                    </a:cubicBezTo>
                    <a:cubicBezTo>
                      <a:pt x="70" y="9"/>
                      <a:pt x="80" y="8"/>
                      <a:pt x="91" y="6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2" y="16"/>
                      <a:pt x="91" y="16"/>
                    </a:cubicBezTo>
                    <a:cubicBezTo>
                      <a:pt x="81" y="18"/>
                      <a:pt x="70" y="19"/>
                      <a:pt x="5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14"/>
              <p:cNvSpPr/>
              <p:nvPr/>
            </p:nvSpPr>
            <p:spPr bwMode="auto">
              <a:xfrm>
                <a:off x="1228" y="1527"/>
                <a:ext cx="59" cy="97"/>
              </a:xfrm>
              <a:custGeom>
                <a:avLst/>
                <a:gdLst>
                  <a:gd name="T0" fmla="*/ 20 w 25"/>
                  <a:gd name="T1" fmla="*/ 41 h 41"/>
                  <a:gd name="T2" fmla="*/ 7 w 25"/>
                  <a:gd name="T3" fmla="*/ 33 h 41"/>
                  <a:gd name="T4" fmla="*/ 2 w 25"/>
                  <a:gd name="T5" fmla="*/ 27 h 41"/>
                  <a:gd name="T6" fmla="*/ 0 w 25"/>
                  <a:gd name="T7" fmla="*/ 19 h 41"/>
                  <a:gd name="T8" fmla="*/ 2 w 25"/>
                  <a:gd name="T9" fmla="*/ 10 h 41"/>
                  <a:gd name="T10" fmla="*/ 10 w 25"/>
                  <a:gd name="T11" fmla="*/ 3 h 41"/>
                  <a:gd name="T12" fmla="*/ 13 w 25"/>
                  <a:gd name="T13" fmla="*/ 0 h 41"/>
                  <a:gd name="T14" fmla="*/ 16 w 25"/>
                  <a:gd name="T15" fmla="*/ 7 h 41"/>
                  <a:gd name="T16" fmla="*/ 15 w 25"/>
                  <a:gd name="T17" fmla="*/ 8 h 41"/>
                  <a:gd name="T18" fmla="*/ 12 w 25"/>
                  <a:gd name="T19" fmla="*/ 12 h 41"/>
                  <a:gd name="T20" fmla="*/ 12 w 25"/>
                  <a:gd name="T21" fmla="*/ 15 h 41"/>
                  <a:gd name="T22" fmla="*/ 13 w 25"/>
                  <a:gd name="T23" fmla="*/ 19 h 41"/>
                  <a:gd name="T24" fmla="*/ 17 w 25"/>
                  <a:gd name="T25" fmla="*/ 24 h 41"/>
                  <a:gd name="T26" fmla="*/ 25 w 25"/>
                  <a:gd name="T27" fmla="*/ 30 h 41"/>
                  <a:gd name="T28" fmla="*/ 17 w 25"/>
                  <a:gd name="T29" fmla="*/ 31 h 41"/>
                  <a:gd name="T30" fmla="*/ 20 w 25"/>
                  <a:gd name="T3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41">
                    <a:moveTo>
                      <a:pt x="20" y="41"/>
                    </a:moveTo>
                    <a:cubicBezTo>
                      <a:pt x="15" y="39"/>
                      <a:pt x="10" y="36"/>
                      <a:pt x="7" y="33"/>
                    </a:cubicBezTo>
                    <a:cubicBezTo>
                      <a:pt x="5" y="31"/>
                      <a:pt x="3" y="29"/>
                      <a:pt x="2" y="27"/>
                    </a:cubicBezTo>
                    <a:cubicBezTo>
                      <a:pt x="0" y="25"/>
                      <a:pt x="0" y="22"/>
                      <a:pt x="0" y="19"/>
                    </a:cubicBezTo>
                    <a:cubicBezTo>
                      <a:pt x="0" y="16"/>
                      <a:pt x="1" y="13"/>
                      <a:pt x="2" y="10"/>
                    </a:cubicBezTo>
                    <a:cubicBezTo>
                      <a:pt x="4" y="7"/>
                      <a:pt x="7" y="5"/>
                      <a:pt x="10" y="3"/>
                    </a:cubicBezTo>
                    <a:cubicBezTo>
                      <a:pt x="11" y="2"/>
                      <a:pt x="12" y="1"/>
                      <a:pt x="13" y="0"/>
                    </a:cubicBezTo>
                    <a:cubicBezTo>
                      <a:pt x="13" y="3"/>
                      <a:pt x="14" y="5"/>
                      <a:pt x="16" y="7"/>
                    </a:cubicBezTo>
                    <a:cubicBezTo>
                      <a:pt x="16" y="7"/>
                      <a:pt x="15" y="8"/>
                      <a:pt x="15" y="8"/>
                    </a:cubicBezTo>
                    <a:cubicBezTo>
                      <a:pt x="14" y="9"/>
                      <a:pt x="13" y="10"/>
                      <a:pt x="12" y="12"/>
                    </a:cubicBezTo>
                    <a:cubicBezTo>
                      <a:pt x="12" y="13"/>
                      <a:pt x="12" y="14"/>
                      <a:pt x="12" y="15"/>
                    </a:cubicBezTo>
                    <a:cubicBezTo>
                      <a:pt x="12" y="17"/>
                      <a:pt x="12" y="18"/>
                      <a:pt x="13" y="19"/>
                    </a:cubicBezTo>
                    <a:cubicBezTo>
                      <a:pt x="14" y="21"/>
                      <a:pt x="15" y="23"/>
                      <a:pt x="17" y="24"/>
                    </a:cubicBezTo>
                    <a:cubicBezTo>
                      <a:pt x="19" y="26"/>
                      <a:pt x="22" y="28"/>
                      <a:pt x="25" y="30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15"/>
              <p:cNvSpPr/>
              <p:nvPr/>
            </p:nvSpPr>
            <p:spPr bwMode="auto">
              <a:xfrm>
                <a:off x="1526" y="1527"/>
                <a:ext cx="108" cy="106"/>
              </a:xfrm>
              <a:custGeom>
                <a:avLst/>
                <a:gdLst>
                  <a:gd name="T0" fmla="*/ 0 w 46"/>
                  <a:gd name="T1" fmla="*/ 43 h 45"/>
                  <a:gd name="T2" fmla="*/ 4 w 46"/>
                  <a:gd name="T3" fmla="*/ 29 h 45"/>
                  <a:gd name="T4" fmla="*/ 12 w 46"/>
                  <a:gd name="T5" fmla="*/ 34 h 45"/>
                  <a:gd name="T6" fmla="*/ 13 w 46"/>
                  <a:gd name="T7" fmla="*/ 34 h 45"/>
                  <a:gd name="T8" fmla="*/ 20 w 46"/>
                  <a:gd name="T9" fmla="*/ 30 h 45"/>
                  <a:gd name="T10" fmla="*/ 30 w 46"/>
                  <a:gd name="T11" fmla="*/ 23 h 45"/>
                  <a:gd name="T12" fmla="*/ 33 w 46"/>
                  <a:gd name="T13" fmla="*/ 19 h 45"/>
                  <a:gd name="T14" fmla="*/ 34 w 46"/>
                  <a:gd name="T15" fmla="*/ 15 h 45"/>
                  <a:gd name="T16" fmla="*/ 33 w 46"/>
                  <a:gd name="T17" fmla="*/ 11 h 45"/>
                  <a:gd name="T18" fmla="*/ 29 w 46"/>
                  <a:gd name="T19" fmla="*/ 7 h 45"/>
                  <a:gd name="T20" fmla="*/ 32 w 46"/>
                  <a:gd name="T21" fmla="*/ 0 h 45"/>
                  <a:gd name="T22" fmla="*/ 38 w 46"/>
                  <a:gd name="T23" fmla="*/ 5 h 45"/>
                  <a:gd name="T24" fmla="*/ 44 w 46"/>
                  <a:gd name="T25" fmla="*/ 11 h 45"/>
                  <a:gd name="T26" fmla="*/ 46 w 46"/>
                  <a:gd name="T27" fmla="*/ 19 h 45"/>
                  <a:gd name="T28" fmla="*/ 43 w 46"/>
                  <a:gd name="T29" fmla="*/ 28 h 45"/>
                  <a:gd name="T30" fmla="*/ 36 w 46"/>
                  <a:gd name="T31" fmla="*/ 35 h 45"/>
                  <a:gd name="T32" fmla="*/ 27 w 46"/>
                  <a:gd name="T33" fmla="*/ 41 h 45"/>
                  <a:gd name="T34" fmla="*/ 25 w 46"/>
                  <a:gd name="T35" fmla="*/ 41 h 45"/>
                  <a:gd name="T36" fmla="*/ 31 w 46"/>
                  <a:gd name="T37" fmla="*/ 45 h 45"/>
                  <a:gd name="T38" fmla="*/ 0 w 46"/>
                  <a:gd name="T39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45">
                    <a:moveTo>
                      <a:pt x="0" y="43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6" y="32"/>
                      <a:pt x="18" y="31"/>
                      <a:pt x="20" y="30"/>
                    </a:cubicBezTo>
                    <a:cubicBezTo>
                      <a:pt x="25" y="28"/>
                      <a:pt x="28" y="25"/>
                      <a:pt x="30" y="23"/>
                    </a:cubicBezTo>
                    <a:cubicBezTo>
                      <a:pt x="31" y="21"/>
                      <a:pt x="32" y="20"/>
                      <a:pt x="33" y="19"/>
                    </a:cubicBezTo>
                    <a:cubicBezTo>
                      <a:pt x="33" y="18"/>
                      <a:pt x="34" y="16"/>
                      <a:pt x="34" y="15"/>
                    </a:cubicBezTo>
                    <a:cubicBezTo>
                      <a:pt x="34" y="14"/>
                      <a:pt x="33" y="13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31" y="5"/>
                      <a:pt x="32" y="3"/>
                      <a:pt x="32" y="0"/>
                    </a:cubicBezTo>
                    <a:cubicBezTo>
                      <a:pt x="35" y="2"/>
                      <a:pt x="37" y="3"/>
                      <a:pt x="38" y="5"/>
                    </a:cubicBezTo>
                    <a:cubicBezTo>
                      <a:pt x="41" y="7"/>
                      <a:pt x="42" y="9"/>
                      <a:pt x="44" y="11"/>
                    </a:cubicBezTo>
                    <a:cubicBezTo>
                      <a:pt x="45" y="13"/>
                      <a:pt x="46" y="16"/>
                      <a:pt x="46" y="19"/>
                    </a:cubicBezTo>
                    <a:cubicBezTo>
                      <a:pt x="46" y="22"/>
                      <a:pt x="45" y="25"/>
                      <a:pt x="43" y="28"/>
                    </a:cubicBezTo>
                    <a:cubicBezTo>
                      <a:pt x="41" y="31"/>
                      <a:pt x="39" y="33"/>
                      <a:pt x="36" y="35"/>
                    </a:cubicBezTo>
                    <a:cubicBezTo>
                      <a:pt x="33" y="37"/>
                      <a:pt x="30" y="39"/>
                      <a:pt x="27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31" y="45"/>
                      <a:pt x="31" y="45"/>
                      <a:pt x="31" y="45"/>
                    </a:cubicBez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16"/>
              <p:cNvSpPr/>
              <p:nvPr/>
            </p:nvSpPr>
            <p:spPr bwMode="auto">
              <a:xfrm>
                <a:off x="1339" y="1494"/>
                <a:ext cx="40" cy="19"/>
              </a:xfrm>
              <a:custGeom>
                <a:avLst/>
                <a:gdLst>
                  <a:gd name="T0" fmla="*/ 8 w 17"/>
                  <a:gd name="T1" fmla="*/ 5 h 8"/>
                  <a:gd name="T2" fmla="*/ 7 w 17"/>
                  <a:gd name="T3" fmla="*/ 5 h 8"/>
                  <a:gd name="T4" fmla="*/ 4 w 17"/>
                  <a:gd name="T5" fmla="*/ 5 h 8"/>
                  <a:gd name="T6" fmla="*/ 0 w 17"/>
                  <a:gd name="T7" fmla="*/ 6 h 8"/>
                  <a:gd name="T8" fmla="*/ 0 w 17"/>
                  <a:gd name="T9" fmla="*/ 3 h 8"/>
                  <a:gd name="T10" fmla="*/ 4 w 17"/>
                  <a:gd name="T11" fmla="*/ 2 h 8"/>
                  <a:gd name="T12" fmla="*/ 5 w 17"/>
                  <a:gd name="T13" fmla="*/ 2 h 8"/>
                  <a:gd name="T14" fmla="*/ 3 w 17"/>
                  <a:gd name="T15" fmla="*/ 0 h 8"/>
                  <a:gd name="T16" fmla="*/ 17 w 17"/>
                  <a:gd name="T17" fmla="*/ 2 h 8"/>
                  <a:gd name="T18" fmla="*/ 11 w 17"/>
                  <a:gd name="T19" fmla="*/ 8 h 8"/>
                  <a:gd name="T20" fmla="*/ 8 w 17"/>
                  <a:gd name="T2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8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 bwMode="auto">
          <a:xfrm>
            <a:off x="3071813" y="2917825"/>
            <a:ext cx="4424362" cy="531813"/>
            <a:chOff x="3071304" y="2918164"/>
            <a:chExt cx="4424727" cy="531324"/>
          </a:xfrm>
        </p:grpSpPr>
        <p:grpSp>
          <p:nvGrpSpPr>
            <p:cNvPr id="47138" name="组合 6"/>
            <p:cNvGrpSpPr/>
            <p:nvPr/>
          </p:nvGrpSpPr>
          <p:grpSpPr bwMode="auto">
            <a:xfrm>
              <a:off x="3071304" y="2918164"/>
              <a:ext cx="4424727" cy="531324"/>
              <a:chOff x="3071304" y="2918164"/>
              <a:chExt cx="4424727" cy="53132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3079242" y="2945127"/>
                <a:ext cx="4392975" cy="504361"/>
              </a:xfrm>
              <a:prstGeom prst="round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圆角矩形 53"/>
              <p:cNvSpPr/>
              <p:nvPr/>
            </p:nvSpPr>
            <p:spPr>
              <a:xfrm>
                <a:off x="3071304" y="2918164"/>
                <a:ext cx="4424727" cy="440919"/>
              </a:xfrm>
              <a:custGeom>
                <a:avLst/>
                <a:gdLst/>
                <a:ahLst/>
                <a:cxnLst/>
                <a:rect l="l" t="t" r="r" b="b"/>
                <a:pathLst>
                  <a:path w="5545273" h="440393">
                    <a:moveTo>
                      <a:pt x="84011" y="0"/>
                    </a:moveTo>
                    <a:lnTo>
                      <a:pt x="5461262" y="0"/>
                    </a:lnTo>
                    <a:cubicBezTo>
                      <a:pt x="5507660" y="0"/>
                      <a:pt x="5545273" y="37613"/>
                      <a:pt x="5545273" y="84011"/>
                    </a:cubicBezTo>
                    <a:lnTo>
                      <a:pt x="5545273" y="420045"/>
                    </a:lnTo>
                    <a:lnTo>
                      <a:pt x="5541496" y="438752"/>
                    </a:lnTo>
                    <a:cubicBezTo>
                      <a:pt x="4956888" y="292615"/>
                      <a:pt x="4196530" y="176257"/>
                      <a:pt x="3361506" y="117844"/>
                    </a:cubicBezTo>
                    <a:cubicBezTo>
                      <a:pt x="1740215" y="4428"/>
                      <a:pt x="367244" y="146518"/>
                      <a:pt x="4108" y="440393"/>
                    </a:cubicBezTo>
                    <a:cubicBezTo>
                      <a:pt x="895" y="434149"/>
                      <a:pt x="0" y="427201"/>
                      <a:pt x="0" y="420045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Group 20"/>
            <p:cNvGrpSpPr>
              <a:grpSpLocks noChangeAspect="1"/>
            </p:cNvGrpSpPr>
            <p:nvPr/>
          </p:nvGrpSpPr>
          <p:grpSpPr bwMode="auto">
            <a:xfrm>
              <a:off x="6830248" y="3050300"/>
              <a:ext cx="573401" cy="334125"/>
              <a:chOff x="2612" y="2004"/>
              <a:chExt cx="532" cy="310"/>
            </a:xfrm>
            <a:solidFill>
              <a:schemeClr val="bg1"/>
            </a:solidFill>
          </p:grpSpPr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2882" y="2186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2"/>
              <p:cNvSpPr/>
              <p:nvPr/>
            </p:nvSpPr>
            <p:spPr bwMode="auto">
              <a:xfrm>
                <a:off x="2842" y="2255"/>
                <a:ext cx="38" cy="49"/>
              </a:xfrm>
              <a:custGeom>
                <a:avLst/>
                <a:gdLst>
                  <a:gd name="T0" fmla="*/ 16 w 16"/>
                  <a:gd name="T1" fmla="*/ 3 h 21"/>
                  <a:gd name="T2" fmla="*/ 14 w 16"/>
                  <a:gd name="T3" fmla="*/ 1 h 21"/>
                  <a:gd name="T4" fmla="*/ 12 w 16"/>
                  <a:gd name="T5" fmla="*/ 0 h 21"/>
                  <a:gd name="T6" fmla="*/ 6 w 16"/>
                  <a:gd name="T7" fmla="*/ 4 h 21"/>
                  <a:gd name="T8" fmla="*/ 5 w 16"/>
                  <a:gd name="T9" fmla="*/ 6 h 21"/>
                  <a:gd name="T10" fmla="*/ 2 w 16"/>
                  <a:gd name="T11" fmla="*/ 12 h 21"/>
                  <a:gd name="T12" fmla="*/ 1 w 16"/>
                  <a:gd name="T13" fmla="*/ 16 h 21"/>
                  <a:gd name="T14" fmla="*/ 1 w 16"/>
                  <a:gd name="T15" fmla="*/ 19 h 21"/>
                  <a:gd name="T16" fmla="*/ 3 w 16"/>
                  <a:gd name="T17" fmla="*/ 21 h 21"/>
                  <a:gd name="T18" fmla="*/ 3 w 16"/>
                  <a:gd name="T19" fmla="*/ 21 h 21"/>
                  <a:gd name="T20" fmla="*/ 5 w 16"/>
                  <a:gd name="T21" fmla="*/ 21 h 21"/>
                  <a:gd name="T22" fmla="*/ 11 w 16"/>
                  <a:gd name="T23" fmla="*/ 18 h 21"/>
                  <a:gd name="T24" fmla="*/ 15 w 16"/>
                  <a:gd name="T25" fmla="*/ 10 h 21"/>
                  <a:gd name="T26" fmla="*/ 15 w 16"/>
                  <a:gd name="T27" fmla="*/ 10 h 21"/>
                  <a:gd name="T28" fmla="*/ 16 w 16"/>
                  <a:gd name="T29" fmla="*/ 6 h 21"/>
                  <a:gd name="T30" fmla="*/ 16 w 16"/>
                  <a:gd name="T31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21">
                    <a:moveTo>
                      <a:pt x="16" y="3"/>
                    </a:moveTo>
                    <a:cubicBezTo>
                      <a:pt x="15" y="2"/>
                      <a:pt x="15" y="2"/>
                      <a:pt x="14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0" y="0"/>
                      <a:pt x="7" y="2"/>
                      <a:pt x="6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2" y="11"/>
                      <a:pt x="2" y="12"/>
                    </a:cubicBezTo>
                    <a:cubicBezTo>
                      <a:pt x="1" y="13"/>
                      <a:pt x="1" y="14"/>
                      <a:pt x="1" y="16"/>
                    </a:cubicBezTo>
                    <a:cubicBezTo>
                      <a:pt x="0" y="17"/>
                      <a:pt x="1" y="18"/>
                      <a:pt x="1" y="19"/>
                    </a:cubicBezTo>
                    <a:cubicBezTo>
                      <a:pt x="2" y="19"/>
                      <a:pt x="2" y="20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5" y="21"/>
                    </a:cubicBezTo>
                    <a:cubicBezTo>
                      <a:pt x="7" y="21"/>
                      <a:pt x="10" y="20"/>
                      <a:pt x="11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9"/>
                      <a:pt x="16" y="7"/>
                      <a:pt x="16" y="6"/>
                    </a:cubicBezTo>
                    <a:cubicBezTo>
                      <a:pt x="16" y="5"/>
                      <a:pt x="16" y="4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23"/>
              <p:cNvSpPr/>
              <p:nvPr/>
            </p:nvSpPr>
            <p:spPr bwMode="auto">
              <a:xfrm>
                <a:off x="2809" y="2219"/>
                <a:ext cx="52" cy="71"/>
              </a:xfrm>
              <a:custGeom>
                <a:avLst/>
                <a:gdLst>
                  <a:gd name="T0" fmla="*/ 20 w 22"/>
                  <a:gd name="T1" fmla="*/ 10 h 30"/>
                  <a:gd name="T2" fmla="*/ 21 w 22"/>
                  <a:gd name="T3" fmla="*/ 10 h 30"/>
                  <a:gd name="T4" fmla="*/ 21 w 22"/>
                  <a:gd name="T5" fmla="*/ 7 h 30"/>
                  <a:gd name="T6" fmla="*/ 21 w 22"/>
                  <a:gd name="T7" fmla="*/ 3 h 30"/>
                  <a:gd name="T8" fmla="*/ 18 w 22"/>
                  <a:gd name="T9" fmla="*/ 0 h 30"/>
                  <a:gd name="T10" fmla="*/ 16 w 22"/>
                  <a:gd name="T11" fmla="*/ 0 h 30"/>
                  <a:gd name="T12" fmla="*/ 10 w 22"/>
                  <a:gd name="T13" fmla="*/ 3 h 30"/>
                  <a:gd name="T14" fmla="*/ 1 w 22"/>
                  <a:gd name="T15" fmla="*/ 21 h 30"/>
                  <a:gd name="T16" fmla="*/ 1 w 22"/>
                  <a:gd name="T17" fmla="*/ 27 h 30"/>
                  <a:gd name="T18" fmla="*/ 4 w 22"/>
                  <a:gd name="T19" fmla="*/ 29 h 30"/>
                  <a:gd name="T20" fmla="*/ 6 w 22"/>
                  <a:gd name="T21" fmla="*/ 30 h 30"/>
                  <a:gd name="T22" fmla="*/ 13 w 22"/>
                  <a:gd name="T23" fmla="*/ 27 h 30"/>
                  <a:gd name="T24" fmla="*/ 15 w 22"/>
                  <a:gd name="T25" fmla="*/ 21 h 30"/>
                  <a:gd name="T26" fmla="*/ 20 w 22"/>
                  <a:gd name="T27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30">
                    <a:moveTo>
                      <a:pt x="20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9"/>
                      <a:pt x="21" y="8"/>
                      <a:pt x="21" y="7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0" y="2"/>
                      <a:pt x="19" y="1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4" y="0"/>
                      <a:pt x="11" y="1"/>
                      <a:pt x="10" y="3"/>
                    </a:cubicBezTo>
                    <a:cubicBezTo>
                      <a:pt x="9" y="4"/>
                      <a:pt x="1" y="21"/>
                      <a:pt x="1" y="21"/>
                    </a:cubicBezTo>
                    <a:cubicBezTo>
                      <a:pt x="0" y="24"/>
                      <a:pt x="1" y="25"/>
                      <a:pt x="1" y="27"/>
                    </a:cubicBezTo>
                    <a:cubicBezTo>
                      <a:pt x="2" y="28"/>
                      <a:pt x="3" y="29"/>
                      <a:pt x="4" y="29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8" y="30"/>
                      <a:pt x="11" y="29"/>
                      <a:pt x="13" y="27"/>
                    </a:cubicBezTo>
                    <a:cubicBezTo>
                      <a:pt x="15" y="21"/>
                      <a:pt x="15" y="21"/>
                      <a:pt x="15" y="21"/>
                    </a:cubicBezTo>
                    <a:lnTo>
                      <a:pt x="2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24"/>
              <p:cNvSpPr/>
              <p:nvPr/>
            </p:nvSpPr>
            <p:spPr bwMode="auto">
              <a:xfrm>
                <a:off x="2752" y="2193"/>
                <a:ext cx="33" cy="50"/>
              </a:xfrm>
              <a:custGeom>
                <a:avLst/>
                <a:gdLst>
                  <a:gd name="T0" fmla="*/ 14 w 14"/>
                  <a:gd name="T1" fmla="*/ 8 h 21"/>
                  <a:gd name="T2" fmla="*/ 13 w 14"/>
                  <a:gd name="T3" fmla="*/ 3 h 21"/>
                  <a:gd name="T4" fmla="*/ 9 w 14"/>
                  <a:gd name="T5" fmla="*/ 0 h 21"/>
                  <a:gd name="T6" fmla="*/ 9 w 14"/>
                  <a:gd name="T7" fmla="*/ 0 h 21"/>
                  <a:gd name="T8" fmla="*/ 8 w 14"/>
                  <a:gd name="T9" fmla="*/ 0 h 21"/>
                  <a:gd name="T10" fmla="*/ 4 w 14"/>
                  <a:gd name="T11" fmla="*/ 2 h 21"/>
                  <a:gd name="T12" fmla="*/ 1 w 14"/>
                  <a:gd name="T13" fmla="*/ 6 h 21"/>
                  <a:gd name="T14" fmla="*/ 1 w 14"/>
                  <a:gd name="T15" fmla="*/ 6 h 21"/>
                  <a:gd name="T16" fmla="*/ 0 w 14"/>
                  <a:gd name="T17" fmla="*/ 11 h 21"/>
                  <a:gd name="T18" fmla="*/ 0 w 14"/>
                  <a:gd name="T19" fmla="*/ 13 h 21"/>
                  <a:gd name="T20" fmla="*/ 1 w 14"/>
                  <a:gd name="T21" fmla="*/ 18 h 21"/>
                  <a:gd name="T22" fmla="*/ 5 w 14"/>
                  <a:gd name="T23" fmla="*/ 20 h 21"/>
                  <a:gd name="T24" fmla="*/ 6 w 14"/>
                  <a:gd name="T25" fmla="*/ 21 h 21"/>
                  <a:gd name="T26" fmla="*/ 11 w 14"/>
                  <a:gd name="T27" fmla="*/ 18 h 21"/>
                  <a:gd name="T28" fmla="*/ 14 w 14"/>
                  <a:gd name="T29" fmla="*/ 9 h 21"/>
                  <a:gd name="T30" fmla="*/ 14 w 14"/>
                  <a:gd name="T31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21">
                    <a:moveTo>
                      <a:pt x="14" y="8"/>
                    </a:moveTo>
                    <a:cubicBezTo>
                      <a:pt x="14" y="6"/>
                      <a:pt x="14" y="4"/>
                      <a:pt x="13" y="3"/>
                    </a:cubicBezTo>
                    <a:cubicBezTo>
                      <a:pt x="12" y="2"/>
                      <a:pt x="11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3" y="3"/>
                      <a:pt x="2" y="4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5"/>
                      <a:pt x="0" y="17"/>
                      <a:pt x="1" y="18"/>
                    </a:cubicBezTo>
                    <a:cubicBezTo>
                      <a:pt x="2" y="19"/>
                      <a:pt x="3" y="20"/>
                      <a:pt x="5" y="20"/>
                    </a:cubicBezTo>
                    <a:cubicBezTo>
                      <a:pt x="5" y="20"/>
                      <a:pt x="5" y="21"/>
                      <a:pt x="6" y="21"/>
                    </a:cubicBezTo>
                    <a:cubicBezTo>
                      <a:pt x="7" y="21"/>
                      <a:pt x="10" y="20"/>
                      <a:pt x="11" y="18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25"/>
              <p:cNvSpPr/>
              <p:nvPr/>
            </p:nvSpPr>
            <p:spPr bwMode="auto">
              <a:xfrm>
                <a:off x="2780" y="2205"/>
                <a:ext cx="43" cy="64"/>
              </a:xfrm>
              <a:custGeom>
                <a:avLst/>
                <a:gdLst>
                  <a:gd name="T0" fmla="*/ 18 w 18"/>
                  <a:gd name="T1" fmla="*/ 7 h 27"/>
                  <a:gd name="T2" fmla="*/ 17 w 18"/>
                  <a:gd name="T3" fmla="*/ 3 h 27"/>
                  <a:gd name="T4" fmla="*/ 15 w 18"/>
                  <a:gd name="T5" fmla="*/ 1 h 27"/>
                  <a:gd name="T6" fmla="*/ 15 w 18"/>
                  <a:gd name="T7" fmla="*/ 1 h 27"/>
                  <a:gd name="T8" fmla="*/ 13 w 18"/>
                  <a:gd name="T9" fmla="*/ 0 h 27"/>
                  <a:gd name="T10" fmla="*/ 6 w 18"/>
                  <a:gd name="T11" fmla="*/ 5 h 27"/>
                  <a:gd name="T12" fmla="*/ 6 w 18"/>
                  <a:gd name="T13" fmla="*/ 5 h 27"/>
                  <a:gd name="T14" fmla="*/ 1 w 18"/>
                  <a:gd name="T15" fmla="*/ 16 h 27"/>
                  <a:gd name="T16" fmla="*/ 0 w 18"/>
                  <a:gd name="T17" fmla="*/ 20 h 27"/>
                  <a:gd name="T18" fmla="*/ 1 w 18"/>
                  <a:gd name="T19" fmla="*/ 24 h 27"/>
                  <a:gd name="T20" fmla="*/ 3 w 18"/>
                  <a:gd name="T21" fmla="*/ 26 h 27"/>
                  <a:gd name="T22" fmla="*/ 3 w 18"/>
                  <a:gd name="T23" fmla="*/ 26 h 27"/>
                  <a:gd name="T24" fmla="*/ 5 w 18"/>
                  <a:gd name="T25" fmla="*/ 26 h 27"/>
                  <a:gd name="T26" fmla="*/ 11 w 18"/>
                  <a:gd name="T27" fmla="*/ 23 h 27"/>
                  <a:gd name="T28" fmla="*/ 17 w 18"/>
                  <a:gd name="T29" fmla="*/ 11 h 27"/>
                  <a:gd name="T30" fmla="*/ 18 w 18"/>
                  <a:gd name="T3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27">
                    <a:moveTo>
                      <a:pt x="18" y="7"/>
                    </a:moveTo>
                    <a:cubicBezTo>
                      <a:pt x="18" y="6"/>
                      <a:pt x="18" y="4"/>
                      <a:pt x="17" y="3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0" y="0"/>
                      <a:pt x="7" y="2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7"/>
                      <a:pt x="0" y="19"/>
                      <a:pt x="0" y="20"/>
                    </a:cubicBezTo>
                    <a:cubicBezTo>
                      <a:pt x="0" y="21"/>
                      <a:pt x="0" y="22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4" y="26"/>
                      <a:pt x="4" y="26"/>
                      <a:pt x="5" y="26"/>
                    </a:cubicBezTo>
                    <a:cubicBezTo>
                      <a:pt x="7" y="27"/>
                      <a:pt x="9" y="26"/>
                      <a:pt x="11" y="23"/>
                    </a:cubicBezTo>
                    <a:cubicBezTo>
                      <a:pt x="11" y="23"/>
                      <a:pt x="17" y="11"/>
                      <a:pt x="17" y="11"/>
                    </a:cubicBezTo>
                    <a:cubicBezTo>
                      <a:pt x="18" y="8"/>
                      <a:pt x="18" y="7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26"/>
              <p:cNvSpPr/>
              <p:nvPr/>
            </p:nvSpPr>
            <p:spPr bwMode="auto">
              <a:xfrm>
                <a:off x="2612" y="2009"/>
                <a:ext cx="119" cy="189"/>
              </a:xfrm>
              <a:custGeom>
                <a:avLst/>
                <a:gdLst>
                  <a:gd name="T0" fmla="*/ 26 w 50"/>
                  <a:gd name="T1" fmla="*/ 66 h 80"/>
                  <a:gd name="T2" fmla="*/ 50 w 50"/>
                  <a:gd name="T3" fmla="*/ 13 h 80"/>
                  <a:gd name="T4" fmla="*/ 29 w 50"/>
                  <a:gd name="T5" fmla="*/ 0 h 80"/>
                  <a:gd name="T6" fmla="*/ 1 w 50"/>
                  <a:gd name="T7" fmla="*/ 65 h 80"/>
                  <a:gd name="T8" fmla="*/ 25 w 50"/>
                  <a:gd name="T9" fmla="*/ 78 h 80"/>
                  <a:gd name="T10" fmla="*/ 36 w 50"/>
                  <a:gd name="T11" fmla="*/ 73 h 80"/>
                  <a:gd name="T12" fmla="*/ 33 w 50"/>
                  <a:gd name="T13" fmla="*/ 71 h 80"/>
                  <a:gd name="T14" fmla="*/ 26 w 50"/>
                  <a:gd name="T15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0">
                    <a:moveTo>
                      <a:pt x="26" y="66"/>
                    </a:moveTo>
                    <a:cubicBezTo>
                      <a:pt x="29" y="27"/>
                      <a:pt x="50" y="13"/>
                      <a:pt x="50" y="1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3"/>
                      <a:pt x="1" y="65"/>
                      <a:pt x="1" y="65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9" y="80"/>
                      <a:pt x="36" y="73"/>
                      <a:pt x="36" y="73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26" y="79"/>
                      <a:pt x="26" y="71"/>
                      <a:pt x="2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27"/>
              <p:cNvSpPr/>
              <p:nvPr/>
            </p:nvSpPr>
            <p:spPr bwMode="auto">
              <a:xfrm>
                <a:off x="3021" y="2004"/>
                <a:ext cx="123" cy="187"/>
              </a:xfrm>
              <a:custGeom>
                <a:avLst/>
                <a:gdLst>
                  <a:gd name="T0" fmla="*/ 21 w 52"/>
                  <a:gd name="T1" fmla="*/ 0 h 79"/>
                  <a:gd name="T2" fmla="*/ 0 w 52"/>
                  <a:gd name="T3" fmla="*/ 14 h 79"/>
                  <a:gd name="T4" fmla="*/ 24 w 52"/>
                  <a:gd name="T5" fmla="*/ 64 h 79"/>
                  <a:gd name="T6" fmla="*/ 17 w 52"/>
                  <a:gd name="T7" fmla="*/ 70 h 79"/>
                  <a:gd name="T8" fmla="*/ 14 w 52"/>
                  <a:gd name="T9" fmla="*/ 72 h 79"/>
                  <a:gd name="T10" fmla="*/ 25 w 52"/>
                  <a:gd name="T11" fmla="*/ 76 h 79"/>
                  <a:gd name="T12" fmla="*/ 50 w 52"/>
                  <a:gd name="T13" fmla="*/ 63 h 79"/>
                  <a:gd name="T14" fmla="*/ 21 w 52"/>
                  <a:gd name="T1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79">
                    <a:moveTo>
                      <a:pt x="21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21" y="26"/>
                      <a:pt x="24" y="64"/>
                    </a:cubicBezTo>
                    <a:cubicBezTo>
                      <a:pt x="23" y="69"/>
                      <a:pt x="23" y="78"/>
                      <a:pt x="17" y="70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2"/>
                      <a:pt x="20" y="79"/>
                      <a:pt x="25" y="76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3"/>
                      <a:pt x="52" y="23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2757" y="2037"/>
                <a:ext cx="305" cy="277"/>
              </a:xfrm>
              <a:custGeom>
                <a:avLst/>
                <a:gdLst>
                  <a:gd name="T0" fmla="*/ 117 w 129"/>
                  <a:gd name="T1" fmla="*/ 61 h 117"/>
                  <a:gd name="T2" fmla="*/ 118 w 129"/>
                  <a:gd name="T3" fmla="*/ 58 h 117"/>
                  <a:gd name="T4" fmla="*/ 111 w 129"/>
                  <a:gd name="T5" fmla="*/ 8 h 117"/>
                  <a:gd name="T6" fmla="*/ 58 w 129"/>
                  <a:gd name="T7" fmla="*/ 0 h 117"/>
                  <a:gd name="T8" fmla="*/ 23 w 129"/>
                  <a:gd name="T9" fmla="*/ 5 h 117"/>
                  <a:gd name="T10" fmla="*/ 17 w 129"/>
                  <a:gd name="T11" fmla="*/ 8 h 117"/>
                  <a:gd name="T12" fmla="*/ 1 w 129"/>
                  <a:gd name="T13" fmla="*/ 24 h 117"/>
                  <a:gd name="T14" fmla="*/ 24 w 129"/>
                  <a:gd name="T15" fmla="*/ 28 h 117"/>
                  <a:gd name="T16" fmla="*/ 31 w 129"/>
                  <a:gd name="T17" fmla="*/ 22 h 117"/>
                  <a:gd name="T18" fmla="*/ 51 w 129"/>
                  <a:gd name="T19" fmla="*/ 23 h 117"/>
                  <a:gd name="T20" fmla="*/ 93 w 129"/>
                  <a:gd name="T21" fmla="*/ 51 h 117"/>
                  <a:gd name="T22" fmla="*/ 116 w 129"/>
                  <a:gd name="T23" fmla="*/ 69 h 117"/>
                  <a:gd name="T24" fmla="*/ 116 w 129"/>
                  <a:gd name="T25" fmla="*/ 72 h 117"/>
                  <a:gd name="T26" fmla="*/ 113 w 129"/>
                  <a:gd name="T27" fmla="*/ 76 h 117"/>
                  <a:gd name="T28" fmla="*/ 109 w 129"/>
                  <a:gd name="T29" fmla="*/ 76 h 117"/>
                  <a:gd name="T30" fmla="*/ 103 w 129"/>
                  <a:gd name="T31" fmla="*/ 72 h 117"/>
                  <a:gd name="T32" fmla="*/ 99 w 129"/>
                  <a:gd name="T33" fmla="*/ 70 h 117"/>
                  <a:gd name="T34" fmla="*/ 73 w 129"/>
                  <a:gd name="T35" fmla="*/ 59 h 117"/>
                  <a:gd name="T36" fmla="*/ 101 w 129"/>
                  <a:gd name="T37" fmla="*/ 78 h 117"/>
                  <a:gd name="T38" fmla="*/ 103 w 129"/>
                  <a:gd name="T39" fmla="*/ 83 h 117"/>
                  <a:gd name="T40" fmla="*/ 100 w 129"/>
                  <a:gd name="T41" fmla="*/ 88 h 117"/>
                  <a:gd name="T42" fmla="*/ 96 w 129"/>
                  <a:gd name="T43" fmla="*/ 88 h 117"/>
                  <a:gd name="T44" fmla="*/ 79 w 129"/>
                  <a:gd name="T45" fmla="*/ 79 h 117"/>
                  <a:gd name="T46" fmla="*/ 71 w 129"/>
                  <a:gd name="T47" fmla="*/ 74 h 117"/>
                  <a:gd name="T48" fmla="*/ 66 w 129"/>
                  <a:gd name="T49" fmla="*/ 75 h 117"/>
                  <a:gd name="T50" fmla="*/ 69 w 129"/>
                  <a:gd name="T51" fmla="*/ 80 h 117"/>
                  <a:gd name="T52" fmla="*/ 83 w 129"/>
                  <a:gd name="T53" fmla="*/ 88 h 117"/>
                  <a:gd name="T54" fmla="*/ 86 w 129"/>
                  <a:gd name="T55" fmla="*/ 92 h 117"/>
                  <a:gd name="T56" fmla="*/ 86 w 129"/>
                  <a:gd name="T57" fmla="*/ 98 h 117"/>
                  <a:gd name="T58" fmla="*/ 82 w 129"/>
                  <a:gd name="T59" fmla="*/ 100 h 117"/>
                  <a:gd name="T60" fmla="*/ 79 w 129"/>
                  <a:gd name="T61" fmla="*/ 99 h 117"/>
                  <a:gd name="T62" fmla="*/ 71 w 129"/>
                  <a:gd name="T63" fmla="*/ 95 h 117"/>
                  <a:gd name="T64" fmla="*/ 62 w 129"/>
                  <a:gd name="T65" fmla="*/ 91 h 117"/>
                  <a:gd name="T66" fmla="*/ 59 w 129"/>
                  <a:gd name="T67" fmla="*/ 96 h 117"/>
                  <a:gd name="T68" fmla="*/ 69 w 129"/>
                  <a:gd name="T69" fmla="*/ 101 h 117"/>
                  <a:gd name="T70" fmla="*/ 71 w 129"/>
                  <a:gd name="T71" fmla="*/ 106 h 117"/>
                  <a:gd name="T72" fmla="*/ 69 w 129"/>
                  <a:gd name="T73" fmla="*/ 110 h 117"/>
                  <a:gd name="T74" fmla="*/ 67 w 129"/>
                  <a:gd name="T75" fmla="*/ 110 h 117"/>
                  <a:gd name="T76" fmla="*/ 65 w 129"/>
                  <a:gd name="T77" fmla="*/ 110 h 117"/>
                  <a:gd name="T78" fmla="*/ 51 w 129"/>
                  <a:gd name="T79" fmla="*/ 110 h 117"/>
                  <a:gd name="T80" fmla="*/ 63 w 129"/>
                  <a:gd name="T81" fmla="*/ 116 h 117"/>
                  <a:gd name="T82" fmla="*/ 63 w 129"/>
                  <a:gd name="T83" fmla="*/ 116 h 117"/>
                  <a:gd name="T84" fmla="*/ 63 w 129"/>
                  <a:gd name="T85" fmla="*/ 116 h 117"/>
                  <a:gd name="T86" fmla="*/ 69 w 129"/>
                  <a:gd name="T87" fmla="*/ 117 h 117"/>
                  <a:gd name="T88" fmla="*/ 76 w 129"/>
                  <a:gd name="T89" fmla="*/ 112 h 117"/>
                  <a:gd name="T90" fmla="*/ 77 w 129"/>
                  <a:gd name="T91" fmla="*/ 106 h 117"/>
                  <a:gd name="T92" fmla="*/ 82 w 129"/>
                  <a:gd name="T93" fmla="*/ 106 h 117"/>
                  <a:gd name="T94" fmla="*/ 82 w 129"/>
                  <a:gd name="T95" fmla="*/ 106 h 117"/>
                  <a:gd name="T96" fmla="*/ 91 w 129"/>
                  <a:gd name="T97" fmla="*/ 102 h 117"/>
                  <a:gd name="T98" fmla="*/ 93 w 129"/>
                  <a:gd name="T99" fmla="*/ 94 h 117"/>
                  <a:gd name="T100" fmla="*/ 102 w 129"/>
                  <a:gd name="T101" fmla="*/ 94 h 117"/>
                  <a:gd name="T102" fmla="*/ 110 w 129"/>
                  <a:gd name="T103" fmla="*/ 83 h 117"/>
                  <a:gd name="T104" fmla="*/ 111 w 129"/>
                  <a:gd name="T105" fmla="*/ 83 h 117"/>
                  <a:gd name="T106" fmla="*/ 117 w 129"/>
                  <a:gd name="T107" fmla="*/ 81 h 117"/>
                  <a:gd name="T108" fmla="*/ 122 w 129"/>
                  <a:gd name="T109" fmla="*/ 74 h 117"/>
                  <a:gd name="T110" fmla="*/ 121 w 129"/>
                  <a:gd name="T111" fmla="*/ 6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9" h="117">
                    <a:moveTo>
                      <a:pt x="118" y="61"/>
                    </a:moveTo>
                    <a:cubicBezTo>
                      <a:pt x="117" y="61"/>
                      <a:pt x="117" y="61"/>
                      <a:pt x="117" y="61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6" y="58"/>
                      <a:pt x="118" y="58"/>
                      <a:pt x="118" y="58"/>
                    </a:cubicBezTo>
                    <a:cubicBezTo>
                      <a:pt x="124" y="55"/>
                      <a:pt x="129" y="52"/>
                      <a:pt x="129" y="52"/>
                    </a:cubicBezTo>
                    <a:cubicBezTo>
                      <a:pt x="129" y="25"/>
                      <a:pt x="111" y="8"/>
                      <a:pt x="111" y="8"/>
                    </a:cubicBezTo>
                    <a:cubicBezTo>
                      <a:pt x="111" y="8"/>
                      <a:pt x="104" y="13"/>
                      <a:pt x="98" y="14"/>
                    </a:cubicBezTo>
                    <a:cubicBezTo>
                      <a:pt x="92" y="14"/>
                      <a:pt x="59" y="0"/>
                      <a:pt x="58" y="0"/>
                    </a:cubicBezTo>
                    <a:cubicBezTo>
                      <a:pt x="58" y="0"/>
                      <a:pt x="53" y="1"/>
                      <a:pt x="52" y="1"/>
                    </a:cubicBezTo>
                    <a:cubicBezTo>
                      <a:pt x="51" y="1"/>
                      <a:pt x="27" y="5"/>
                      <a:pt x="23" y="5"/>
                    </a:cubicBezTo>
                    <a:cubicBezTo>
                      <a:pt x="21" y="5"/>
                      <a:pt x="20" y="5"/>
                      <a:pt x="20" y="6"/>
                    </a:cubicBezTo>
                    <a:cubicBezTo>
                      <a:pt x="19" y="6"/>
                      <a:pt x="18" y="6"/>
                      <a:pt x="17" y="8"/>
                    </a:cubicBezTo>
                    <a:cubicBezTo>
                      <a:pt x="15" y="9"/>
                      <a:pt x="14" y="11"/>
                      <a:pt x="12" y="13"/>
                    </a:cubicBezTo>
                    <a:cubicBezTo>
                      <a:pt x="9" y="16"/>
                      <a:pt x="5" y="21"/>
                      <a:pt x="1" y="24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2" y="30"/>
                      <a:pt x="12" y="38"/>
                      <a:pt x="24" y="28"/>
                    </a:cubicBezTo>
                    <a:cubicBezTo>
                      <a:pt x="28" y="25"/>
                      <a:pt x="30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1"/>
                      <a:pt x="32" y="21"/>
                      <a:pt x="32" y="21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5" y="67"/>
                      <a:pt x="115" y="68"/>
                      <a:pt x="116" y="69"/>
                    </a:cubicBezTo>
                    <a:cubicBezTo>
                      <a:pt x="116" y="69"/>
                      <a:pt x="116" y="70"/>
                      <a:pt x="116" y="71"/>
                    </a:cubicBezTo>
                    <a:cubicBezTo>
                      <a:pt x="116" y="71"/>
                      <a:pt x="116" y="72"/>
                      <a:pt x="116" y="72"/>
                    </a:cubicBezTo>
                    <a:cubicBezTo>
                      <a:pt x="116" y="73"/>
                      <a:pt x="116" y="74"/>
                      <a:pt x="115" y="74"/>
                    </a:cubicBezTo>
                    <a:cubicBezTo>
                      <a:pt x="115" y="75"/>
                      <a:pt x="114" y="75"/>
                      <a:pt x="113" y="76"/>
                    </a:cubicBezTo>
                    <a:cubicBezTo>
                      <a:pt x="113" y="76"/>
                      <a:pt x="112" y="76"/>
                      <a:pt x="111" y="76"/>
                    </a:cubicBezTo>
                    <a:cubicBezTo>
                      <a:pt x="111" y="76"/>
                      <a:pt x="110" y="76"/>
                      <a:pt x="109" y="76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6" y="57"/>
                      <a:pt x="74" y="58"/>
                      <a:pt x="73" y="59"/>
                    </a:cubicBezTo>
                    <a:cubicBezTo>
                      <a:pt x="72" y="61"/>
                      <a:pt x="73" y="63"/>
                      <a:pt x="74" y="64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78"/>
                      <a:pt x="102" y="79"/>
                      <a:pt x="102" y="80"/>
                    </a:cubicBezTo>
                    <a:cubicBezTo>
                      <a:pt x="103" y="81"/>
                      <a:pt x="103" y="82"/>
                      <a:pt x="103" y="83"/>
                    </a:cubicBezTo>
                    <a:cubicBezTo>
                      <a:pt x="103" y="84"/>
                      <a:pt x="103" y="85"/>
                      <a:pt x="102" y="87"/>
                    </a:cubicBezTo>
                    <a:cubicBezTo>
                      <a:pt x="102" y="87"/>
                      <a:pt x="101" y="88"/>
                      <a:pt x="100" y="88"/>
                    </a:cubicBezTo>
                    <a:cubicBezTo>
                      <a:pt x="99" y="88"/>
                      <a:pt x="99" y="88"/>
                      <a:pt x="98" y="88"/>
                    </a:cubicBezTo>
                    <a:cubicBezTo>
                      <a:pt x="98" y="88"/>
                      <a:pt x="97" y="88"/>
                      <a:pt x="96" y="88"/>
                    </a:cubicBezTo>
                    <a:cubicBezTo>
                      <a:pt x="96" y="88"/>
                      <a:pt x="94" y="87"/>
                      <a:pt x="92" y="86"/>
                    </a:cubicBezTo>
                    <a:cubicBezTo>
                      <a:pt x="89" y="84"/>
                      <a:pt x="83" y="81"/>
                      <a:pt x="79" y="79"/>
                    </a:cubicBezTo>
                    <a:cubicBezTo>
                      <a:pt x="77" y="77"/>
                      <a:pt x="74" y="76"/>
                      <a:pt x="73" y="75"/>
                    </a:cubicBezTo>
                    <a:cubicBezTo>
                      <a:pt x="72" y="75"/>
                      <a:pt x="71" y="75"/>
                      <a:pt x="71" y="74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3"/>
                      <a:pt x="67" y="73"/>
                      <a:pt x="66" y="75"/>
                    </a:cubicBezTo>
                    <a:cubicBezTo>
                      <a:pt x="65" y="77"/>
                      <a:pt x="65" y="79"/>
                      <a:pt x="67" y="79"/>
                    </a:cubicBezTo>
                    <a:cubicBezTo>
                      <a:pt x="67" y="80"/>
                      <a:pt x="68" y="80"/>
                      <a:pt x="69" y="80"/>
                    </a:cubicBezTo>
                    <a:cubicBezTo>
                      <a:pt x="71" y="82"/>
                      <a:pt x="77" y="85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4" y="89"/>
                      <a:pt x="84" y="89"/>
                    </a:cubicBezTo>
                    <a:cubicBezTo>
                      <a:pt x="85" y="90"/>
                      <a:pt x="86" y="91"/>
                      <a:pt x="86" y="92"/>
                    </a:cubicBezTo>
                    <a:cubicBezTo>
                      <a:pt x="87" y="93"/>
                      <a:pt x="87" y="94"/>
                      <a:pt x="87" y="95"/>
                    </a:cubicBezTo>
                    <a:cubicBezTo>
                      <a:pt x="87" y="96"/>
                      <a:pt x="87" y="97"/>
                      <a:pt x="86" y="98"/>
                    </a:cubicBezTo>
                    <a:cubicBezTo>
                      <a:pt x="86" y="99"/>
                      <a:pt x="85" y="99"/>
                      <a:pt x="84" y="100"/>
                    </a:cubicBezTo>
                    <a:cubicBezTo>
                      <a:pt x="83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1" y="100"/>
                      <a:pt x="80" y="100"/>
                      <a:pt x="79" y="99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1" y="95"/>
                      <a:pt x="71" y="95"/>
                    </a:cubicBezTo>
                    <a:cubicBezTo>
                      <a:pt x="71" y="95"/>
                      <a:pt x="70" y="95"/>
                      <a:pt x="70" y="95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1" y="90"/>
                      <a:pt x="59" y="91"/>
                      <a:pt x="58" y="92"/>
                    </a:cubicBezTo>
                    <a:cubicBezTo>
                      <a:pt x="57" y="94"/>
                      <a:pt x="58" y="96"/>
                      <a:pt x="59" y="96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70" y="102"/>
                      <a:pt x="70" y="103"/>
                      <a:pt x="71" y="104"/>
                    </a:cubicBezTo>
                    <a:cubicBezTo>
                      <a:pt x="71" y="104"/>
                      <a:pt x="71" y="105"/>
                      <a:pt x="71" y="106"/>
                    </a:cubicBezTo>
                    <a:cubicBezTo>
                      <a:pt x="71" y="107"/>
                      <a:pt x="71" y="108"/>
                      <a:pt x="70" y="109"/>
                    </a:cubicBezTo>
                    <a:cubicBezTo>
                      <a:pt x="70" y="109"/>
                      <a:pt x="70" y="110"/>
                      <a:pt x="69" y="110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7" y="110"/>
                      <a:pt x="66" y="110"/>
                      <a:pt x="65" y="110"/>
                    </a:cubicBezTo>
                    <a:cubicBezTo>
                      <a:pt x="65" y="110"/>
                      <a:pt x="65" y="110"/>
                      <a:pt x="65" y="110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4" y="105"/>
                      <a:pt x="52" y="108"/>
                      <a:pt x="51" y="110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4" y="116"/>
                      <a:pt x="66" y="117"/>
                      <a:pt x="67" y="117"/>
                    </a:cubicBezTo>
                    <a:cubicBezTo>
                      <a:pt x="68" y="117"/>
                      <a:pt x="68" y="117"/>
                      <a:pt x="69" y="117"/>
                    </a:cubicBezTo>
                    <a:cubicBezTo>
                      <a:pt x="70" y="116"/>
                      <a:pt x="71" y="116"/>
                      <a:pt x="72" y="115"/>
                    </a:cubicBezTo>
                    <a:cubicBezTo>
                      <a:pt x="73" y="115"/>
                      <a:pt x="75" y="114"/>
                      <a:pt x="76" y="112"/>
                    </a:cubicBezTo>
                    <a:cubicBezTo>
                      <a:pt x="77" y="110"/>
                      <a:pt x="77" y="108"/>
                      <a:pt x="77" y="106"/>
                    </a:cubicBezTo>
                    <a:cubicBezTo>
                      <a:pt x="77" y="106"/>
                      <a:pt x="77" y="106"/>
                      <a:pt x="77" y="106"/>
                    </a:cubicBezTo>
                    <a:cubicBezTo>
                      <a:pt x="79" y="106"/>
                      <a:pt x="80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82" y="106"/>
                      <a:pt x="84" y="106"/>
                      <a:pt x="86" y="106"/>
                    </a:cubicBezTo>
                    <a:cubicBezTo>
                      <a:pt x="88" y="105"/>
                      <a:pt x="90" y="104"/>
                      <a:pt x="91" y="102"/>
                    </a:cubicBezTo>
                    <a:cubicBezTo>
                      <a:pt x="93" y="99"/>
                      <a:pt x="94" y="97"/>
                      <a:pt x="94" y="95"/>
                    </a:cubicBezTo>
                    <a:cubicBezTo>
                      <a:pt x="94" y="94"/>
                      <a:pt x="94" y="94"/>
                      <a:pt x="93" y="94"/>
                    </a:cubicBezTo>
                    <a:cubicBezTo>
                      <a:pt x="95" y="95"/>
                      <a:pt x="97" y="95"/>
                      <a:pt x="98" y="95"/>
                    </a:cubicBezTo>
                    <a:cubicBezTo>
                      <a:pt x="99" y="95"/>
                      <a:pt x="101" y="95"/>
                      <a:pt x="102" y="94"/>
                    </a:cubicBezTo>
                    <a:cubicBezTo>
                      <a:pt x="104" y="94"/>
                      <a:pt x="106" y="92"/>
                      <a:pt x="107" y="90"/>
                    </a:cubicBezTo>
                    <a:cubicBezTo>
                      <a:pt x="109" y="88"/>
                      <a:pt x="110" y="86"/>
                      <a:pt x="110" y="83"/>
                    </a:cubicBezTo>
                    <a:cubicBezTo>
                      <a:pt x="110" y="83"/>
                      <a:pt x="109" y="83"/>
                      <a:pt x="109" y="82"/>
                    </a:cubicBezTo>
                    <a:cubicBezTo>
                      <a:pt x="110" y="82"/>
                      <a:pt x="111" y="83"/>
                      <a:pt x="111" y="83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13" y="83"/>
                      <a:pt x="115" y="82"/>
                      <a:pt x="117" y="81"/>
                    </a:cubicBezTo>
                    <a:cubicBezTo>
                      <a:pt x="118" y="80"/>
                      <a:pt x="119" y="79"/>
                      <a:pt x="120" y="78"/>
                    </a:cubicBezTo>
                    <a:cubicBezTo>
                      <a:pt x="121" y="77"/>
                      <a:pt x="122" y="75"/>
                      <a:pt x="122" y="74"/>
                    </a:cubicBezTo>
                    <a:cubicBezTo>
                      <a:pt x="122" y="73"/>
                      <a:pt x="122" y="72"/>
                      <a:pt x="122" y="71"/>
                    </a:cubicBezTo>
                    <a:cubicBezTo>
                      <a:pt x="122" y="69"/>
                      <a:pt x="122" y="67"/>
                      <a:pt x="121" y="65"/>
                    </a:cubicBezTo>
                    <a:cubicBezTo>
                      <a:pt x="120" y="64"/>
                      <a:pt x="119" y="63"/>
                      <a:pt x="11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29"/>
              <p:cNvSpPr/>
              <p:nvPr/>
            </p:nvSpPr>
            <p:spPr bwMode="auto">
              <a:xfrm>
                <a:off x="2688" y="2054"/>
                <a:ext cx="85" cy="156"/>
              </a:xfrm>
              <a:custGeom>
                <a:avLst/>
                <a:gdLst>
                  <a:gd name="T0" fmla="*/ 20 w 36"/>
                  <a:gd name="T1" fmla="*/ 53 h 66"/>
                  <a:gd name="T2" fmla="*/ 17 w 36"/>
                  <a:gd name="T3" fmla="*/ 51 h 66"/>
                  <a:gd name="T4" fmla="*/ 16 w 36"/>
                  <a:gd name="T5" fmla="*/ 50 h 66"/>
                  <a:gd name="T6" fmla="*/ 15 w 36"/>
                  <a:gd name="T7" fmla="*/ 49 h 66"/>
                  <a:gd name="T8" fmla="*/ 6 w 36"/>
                  <a:gd name="T9" fmla="*/ 45 h 66"/>
                  <a:gd name="T10" fmla="*/ 14 w 36"/>
                  <a:gd name="T11" fmla="*/ 16 h 66"/>
                  <a:gd name="T12" fmla="*/ 20 w 36"/>
                  <a:gd name="T13" fmla="*/ 8 h 66"/>
                  <a:gd name="T14" fmla="*/ 21 w 36"/>
                  <a:gd name="T15" fmla="*/ 7 h 66"/>
                  <a:gd name="T16" fmla="*/ 25 w 36"/>
                  <a:gd name="T17" fmla="*/ 7 h 66"/>
                  <a:gd name="T18" fmla="*/ 31 w 36"/>
                  <a:gd name="T19" fmla="*/ 9 h 66"/>
                  <a:gd name="T20" fmla="*/ 36 w 36"/>
                  <a:gd name="T21" fmla="*/ 3 h 66"/>
                  <a:gd name="T22" fmla="*/ 35 w 36"/>
                  <a:gd name="T23" fmla="*/ 3 h 66"/>
                  <a:gd name="T24" fmla="*/ 26 w 36"/>
                  <a:gd name="T25" fmla="*/ 1 h 66"/>
                  <a:gd name="T26" fmla="*/ 23 w 36"/>
                  <a:gd name="T27" fmla="*/ 0 h 66"/>
                  <a:gd name="T28" fmla="*/ 22 w 36"/>
                  <a:gd name="T29" fmla="*/ 0 h 66"/>
                  <a:gd name="T30" fmla="*/ 22 w 36"/>
                  <a:gd name="T31" fmla="*/ 0 h 66"/>
                  <a:gd name="T32" fmla="*/ 22 w 36"/>
                  <a:gd name="T33" fmla="*/ 0 h 66"/>
                  <a:gd name="T34" fmla="*/ 19 w 36"/>
                  <a:gd name="T35" fmla="*/ 0 h 66"/>
                  <a:gd name="T36" fmla="*/ 9 w 36"/>
                  <a:gd name="T37" fmla="*/ 13 h 66"/>
                  <a:gd name="T38" fmla="*/ 0 w 36"/>
                  <a:gd name="T39" fmla="*/ 46 h 66"/>
                  <a:gd name="T40" fmla="*/ 0 w 36"/>
                  <a:gd name="T41" fmla="*/ 47 h 66"/>
                  <a:gd name="T42" fmla="*/ 2 w 36"/>
                  <a:gd name="T43" fmla="*/ 50 h 66"/>
                  <a:gd name="T44" fmla="*/ 5 w 36"/>
                  <a:gd name="T45" fmla="*/ 51 h 66"/>
                  <a:gd name="T46" fmla="*/ 13 w 36"/>
                  <a:gd name="T47" fmla="*/ 55 h 66"/>
                  <a:gd name="T48" fmla="*/ 13 w 36"/>
                  <a:gd name="T49" fmla="*/ 55 h 66"/>
                  <a:gd name="T50" fmla="*/ 17 w 36"/>
                  <a:gd name="T51" fmla="*/ 59 h 66"/>
                  <a:gd name="T52" fmla="*/ 25 w 36"/>
                  <a:gd name="T53" fmla="*/ 66 h 66"/>
                  <a:gd name="T54" fmla="*/ 27 w 36"/>
                  <a:gd name="T55" fmla="*/ 60 h 66"/>
                  <a:gd name="T56" fmla="*/ 20 w 36"/>
                  <a:gd name="T57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" h="66">
                    <a:moveTo>
                      <a:pt x="20" y="53"/>
                    </a:moveTo>
                    <a:cubicBezTo>
                      <a:pt x="19" y="52"/>
                      <a:pt x="18" y="51"/>
                      <a:pt x="17" y="51"/>
                    </a:cubicBezTo>
                    <a:cubicBezTo>
                      <a:pt x="17" y="50"/>
                      <a:pt x="17" y="50"/>
                      <a:pt x="16" y="50"/>
                    </a:cubicBezTo>
                    <a:cubicBezTo>
                      <a:pt x="16" y="50"/>
                      <a:pt x="16" y="49"/>
                      <a:pt x="15" y="49"/>
                    </a:cubicBezTo>
                    <a:cubicBezTo>
                      <a:pt x="11" y="47"/>
                      <a:pt x="8" y="46"/>
                      <a:pt x="6" y="45"/>
                    </a:cubicBezTo>
                    <a:cubicBezTo>
                      <a:pt x="6" y="33"/>
                      <a:pt x="10" y="23"/>
                      <a:pt x="14" y="16"/>
                    </a:cubicBezTo>
                    <a:cubicBezTo>
                      <a:pt x="16" y="13"/>
                      <a:pt x="19" y="10"/>
                      <a:pt x="20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7"/>
                      <a:pt x="23" y="7"/>
                      <a:pt x="25" y="7"/>
                    </a:cubicBezTo>
                    <a:cubicBezTo>
                      <a:pt x="26" y="8"/>
                      <a:pt x="29" y="9"/>
                      <a:pt x="31" y="9"/>
                    </a:cubicBezTo>
                    <a:cubicBezTo>
                      <a:pt x="33" y="7"/>
                      <a:pt x="35" y="5"/>
                      <a:pt x="36" y="3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2" y="3"/>
                      <a:pt x="29" y="2"/>
                      <a:pt x="26" y="1"/>
                    </a:cubicBezTo>
                    <a:cubicBezTo>
                      <a:pt x="25" y="1"/>
                      <a:pt x="24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19" y="0"/>
                      <a:pt x="19" y="0"/>
                    </a:cubicBezTo>
                    <a:cubicBezTo>
                      <a:pt x="18" y="1"/>
                      <a:pt x="14" y="5"/>
                      <a:pt x="9" y="13"/>
                    </a:cubicBezTo>
                    <a:cubicBezTo>
                      <a:pt x="4" y="20"/>
                      <a:pt x="0" y="32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49"/>
                      <a:pt x="2" y="50"/>
                    </a:cubicBezTo>
                    <a:cubicBezTo>
                      <a:pt x="2" y="50"/>
                      <a:pt x="3" y="50"/>
                      <a:pt x="5" y="51"/>
                    </a:cubicBezTo>
                    <a:cubicBezTo>
                      <a:pt x="7" y="52"/>
                      <a:pt x="10" y="54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4" y="56"/>
                      <a:pt x="16" y="57"/>
                      <a:pt x="17" y="59"/>
                    </a:cubicBezTo>
                    <a:cubicBezTo>
                      <a:pt x="19" y="61"/>
                      <a:pt x="25" y="66"/>
                      <a:pt x="25" y="66"/>
                    </a:cubicBezTo>
                    <a:cubicBezTo>
                      <a:pt x="26" y="64"/>
                      <a:pt x="26" y="62"/>
                      <a:pt x="27" y="60"/>
                    </a:cubicBezTo>
                    <a:cubicBezTo>
                      <a:pt x="25" y="57"/>
                      <a:pt x="22" y="55"/>
                      <a:pt x="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2" name="下箭头 11"/>
          <p:cNvSpPr/>
          <p:nvPr/>
        </p:nvSpPr>
        <p:spPr>
          <a:xfrm>
            <a:off x="5499100" y="4233863"/>
            <a:ext cx="760413" cy="576262"/>
          </a:xfrm>
          <a:prstGeom prst="downArrow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567113" y="3398838"/>
            <a:ext cx="758825" cy="576262"/>
          </a:xfrm>
          <a:prstGeom prst="downArrow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317625" y="2614613"/>
            <a:ext cx="760413" cy="576262"/>
          </a:xfrm>
          <a:prstGeom prst="downArrow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 bwMode="auto">
          <a:xfrm>
            <a:off x="830263" y="2155825"/>
            <a:ext cx="5554662" cy="509588"/>
            <a:chOff x="830964" y="2156202"/>
            <a:chExt cx="5553346" cy="509254"/>
          </a:xfrm>
        </p:grpSpPr>
        <p:grpSp>
          <p:nvGrpSpPr>
            <p:cNvPr id="47134" name="组合 5"/>
            <p:cNvGrpSpPr/>
            <p:nvPr/>
          </p:nvGrpSpPr>
          <p:grpSpPr bwMode="auto">
            <a:xfrm>
              <a:off x="830964" y="2156202"/>
              <a:ext cx="5553346" cy="509254"/>
              <a:chOff x="830964" y="2156202"/>
              <a:chExt cx="5553346" cy="509254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830964" y="2160962"/>
                <a:ext cx="5545411" cy="504494"/>
              </a:xfrm>
              <a:prstGeom prst="round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838899" y="2156202"/>
                <a:ext cx="5545411" cy="441036"/>
              </a:xfrm>
              <a:custGeom>
                <a:avLst/>
                <a:gdLst/>
                <a:ahLst/>
                <a:cxnLst/>
                <a:rect l="l" t="t" r="r" b="b"/>
                <a:pathLst>
                  <a:path w="5545273" h="440393">
                    <a:moveTo>
                      <a:pt x="84011" y="0"/>
                    </a:moveTo>
                    <a:lnTo>
                      <a:pt x="5461262" y="0"/>
                    </a:lnTo>
                    <a:cubicBezTo>
                      <a:pt x="5507660" y="0"/>
                      <a:pt x="5545273" y="37613"/>
                      <a:pt x="5545273" y="84011"/>
                    </a:cubicBezTo>
                    <a:lnTo>
                      <a:pt x="5545273" y="420045"/>
                    </a:lnTo>
                    <a:lnTo>
                      <a:pt x="5541496" y="438752"/>
                    </a:lnTo>
                    <a:cubicBezTo>
                      <a:pt x="4956888" y="292615"/>
                      <a:pt x="4196530" y="176257"/>
                      <a:pt x="3361506" y="117844"/>
                    </a:cubicBezTo>
                    <a:cubicBezTo>
                      <a:pt x="1740215" y="4428"/>
                      <a:pt x="367244" y="146518"/>
                      <a:pt x="4108" y="440393"/>
                    </a:cubicBezTo>
                    <a:cubicBezTo>
                      <a:pt x="895" y="434149"/>
                      <a:pt x="0" y="427201"/>
                      <a:pt x="0" y="420045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Group 33"/>
            <p:cNvGrpSpPr>
              <a:grpSpLocks noChangeAspect="1"/>
            </p:cNvGrpSpPr>
            <p:nvPr/>
          </p:nvGrpSpPr>
          <p:grpSpPr bwMode="auto">
            <a:xfrm flipH="1">
              <a:off x="5782413" y="2241700"/>
              <a:ext cx="477998" cy="343456"/>
              <a:chOff x="4737" y="817"/>
              <a:chExt cx="437" cy="314"/>
            </a:xfrm>
            <a:solidFill>
              <a:schemeClr val="bg1"/>
            </a:solidFill>
          </p:grpSpPr>
          <p:sp>
            <p:nvSpPr>
              <p:cNvPr id="51" name="Freeform 34"/>
              <p:cNvSpPr/>
              <p:nvPr/>
            </p:nvSpPr>
            <p:spPr bwMode="auto">
              <a:xfrm>
                <a:off x="4737" y="883"/>
                <a:ext cx="120" cy="115"/>
              </a:xfrm>
              <a:custGeom>
                <a:avLst/>
                <a:gdLst>
                  <a:gd name="T0" fmla="*/ 78 w 120"/>
                  <a:gd name="T1" fmla="*/ 0 h 115"/>
                  <a:gd name="T2" fmla="*/ 0 w 120"/>
                  <a:gd name="T3" fmla="*/ 78 h 115"/>
                  <a:gd name="T4" fmla="*/ 0 w 120"/>
                  <a:gd name="T5" fmla="*/ 115 h 115"/>
                  <a:gd name="T6" fmla="*/ 78 w 120"/>
                  <a:gd name="T7" fmla="*/ 37 h 115"/>
                  <a:gd name="T8" fmla="*/ 101 w 120"/>
                  <a:gd name="T9" fmla="*/ 61 h 115"/>
                  <a:gd name="T10" fmla="*/ 120 w 120"/>
                  <a:gd name="T11" fmla="*/ 42 h 115"/>
                  <a:gd name="T12" fmla="*/ 78 w 120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5">
                    <a:moveTo>
                      <a:pt x="78" y="0"/>
                    </a:moveTo>
                    <a:lnTo>
                      <a:pt x="0" y="78"/>
                    </a:lnTo>
                    <a:lnTo>
                      <a:pt x="0" y="115"/>
                    </a:lnTo>
                    <a:lnTo>
                      <a:pt x="78" y="37"/>
                    </a:lnTo>
                    <a:lnTo>
                      <a:pt x="101" y="61"/>
                    </a:lnTo>
                    <a:lnTo>
                      <a:pt x="120" y="42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5"/>
              <p:cNvSpPr/>
              <p:nvPr/>
            </p:nvSpPr>
            <p:spPr bwMode="auto">
              <a:xfrm>
                <a:off x="4737" y="817"/>
                <a:ext cx="437" cy="295"/>
              </a:xfrm>
              <a:custGeom>
                <a:avLst/>
                <a:gdLst>
                  <a:gd name="T0" fmla="*/ 183 w 185"/>
                  <a:gd name="T1" fmla="*/ 2 h 125"/>
                  <a:gd name="T2" fmla="*/ 179 w 185"/>
                  <a:gd name="T3" fmla="*/ 0 h 125"/>
                  <a:gd name="T4" fmla="*/ 153 w 185"/>
                  <a:gd name="T5" fmla="*/ 0 h 125"/>
                  <a:gd name="T6" fmla="*/ 148 w 185"/>
                  <a:gd name="T7" fmla="*/ 6 h 125"/>
                  <a:gd name="T8" fmla="*/ 153 w 185"/>
                  <a:gd name="T9" fmla="*/ 12 h 125"/>
                  <a:gd name="T10" fmla="*/ 165 w 185"/>
                  <a:gd name="T11" fmla="*/ 12 h 125"/>
                  <a:gd name="T12" fmla="*/ 121 w 185"/>
                  <a:gd name="T13" fmla="*/ 56 h 125"/>
                  <a:gd name="T14" fmla="*/ 86 w 185"/>
                  <a:gd name="T15" fmla="*/ 22 h 125"/>
                  <a:gd name="T16" fmla="*/ 0 w 185"/>
                  <a:gd name="T17" fmla="*/ 108 h 125"/>
                  <a:gd name="T18" fmla="*/ 0 w 185"/>
                  <a:gd name="T19" fmla="*/ 125 h 125"/>
                  <a:gd name="T20" fmla="*/ 86 w 185"/>
                  <a:gd name="T21" fmla="*/ 38 h 125"/>
                  <a:gd name="T22" fmla="*/ 121 w 185"/>
                  <a:gd name="T23" fmla="*/ 73 h 125"/>
                  <a:gd name="T24" fmla="*/ 173 w 185"/>
                  <a:gd name="T25" fmla="*/ 20 h 125"/>
                  <a:gd name="T26" fmla="*/ 173 w 185"/>
                  <a:gd name="T27" fmla="*/ 32 h 125"/>
                  <a:gd name="T28" fmla="*/ 179 w 185"/>
                  <a:gd name="T29" fmla="*/ 38 h 125"/>
                  <a:gd name="T30" fmla="*/ 185 w 185"/>
                  <a:gd name="T31" fmla="*/ 32 h 125"/>
                  <a:gd name="T32" fmla="*/ 185 w 185"/>
                  <a:gd name="T33" fmla="*/ 6 h 125"/>
                  <a:gd name="T34" fmla="*/ 183 w 185"/>
                  <a:gd name="T35" fmla="*/ 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5" h="125">
                    <a:moveTo>
                      <a:pt x="183" y="2"/>
                    </a:moveTo>
                    <a:cubicBezTo>
                      <a:pt x="182" y="1"/>
                      <a:pt x="181" y="0"/>
                      <a:pt x="179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0" y="0"/>
                      <a:pt x="148" y="3"/>
                      <a:pt x="148" y="6"/>
                    </a:cubicBezTo>
                    <a:cubicBezTo>
                      <a:pt x="148" y="9"/>
                      <a:pt x="150" y="12"/>
                      <a:pt x="153" y="12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73" y="20"/>
                      <a:pt x="173" y="20"/>
                      <a:pt x="173" y="20"/>
                    </a:cubicBezTo>
                    <a:cubicBezTo>
                      <a:pt x="173" y="32"/>
                      <a:pt x="173" y="32"/>
                      <a:pt x="173" y="32"/>
                    </a:cubicBezTo>
                    <a:cubicBezTo>
                      <a:pt x="173" y="35"/>
                      <a:pt x="176" y="38"/>
                      <a:pt x="179" y="38"/>
                    </a:cubicBezTo>
                    <a:cubicBezTo>
                      <a:pt x="182" y="38"/>
                      <a:pt x="185" y="35"/>
                      <a:pt x="185" y="32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5"/>
                      <a:pt x="184" y="3"/>
                      <a:pt x="18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36"/>
              <p:cNvSpPr/>
              <p:nvPr/>
            </p:nvSpPr>
            <p:spPr bwMode="auto">
              <a:xfrm>
                <a:off x="4883" y="963"/>
                <a:ext cx="291" cy="168"/>
              </a:xfrm>
              <a:custGeom>
                <a:avLst/>
                <a:gdLst>
                  <a:gd name="T0" fmla="*/ 117 w 123"/>
                  <a:gd name="T1" fmla="*/ 37 h 71"/>
                  <a:gd name="T2" fmla="*/ 123 w 123"/>
                  <a:gd name="T3" fmla="*/ 31 h 71"/>
                  <a:gd name="T4" fmla="*/ 123 w 123"/>
                  <a:gd name="T5" fmla="*/ 5 h 71"/>
                  <a:gd name="T6" fmla="*/ 121 w 123"/>
                  <a:gd name="T7" fmla="*/ 1 h 71"/>
                  <a:gd name="T8" fmla="*/ 117 w 123"/>
                  <a:gd name="T9" fmla="*/ 0 h 71"/>
                  <a:gd name="T10" fmla="*/ 91 w 123"/>
                  <a:gd name="T11" fmla="*/ 0 h 71"/>
                  <a:gd name="T12" fmla="*/ 86 w 123"/>
                  <a:gd name="T13" fmla="*/ 5 h 71"/>
                  <a:gd name="T14" fmla="*/ 91 w 123"/>
                  <a:gd name="T15" fmla="*/ 11 h 71"/>
                  <a:gd name="T16" fmla="*/ 103 w 123"/>
                  <a:gd name="T17" fmla="*/ 11 h 71"/>
                  <a:gd name="T18" fmla="*/ 60 w 123"/>
                  <a:gd name="T19" fmla="*/ 55 h 71"/>
                  <a:gd name="T20" fmla="*/ 8 w 123"/>
                  <a:gd name="T21" fmla="*/ 3 h 71"/>
                  <a:gd name="T22" fmla="*/ 0 w 123"/>
                  <a:gd name="T23" fmla="*/ 12 h 71"/>
                  <a:gd name="T24" fmla="*/ 60 w 123"/>
                  <a:gd name="T25" fmla="*/ 71 h 71"/>
                  <a:gd name="T26" fmla="*/ 111 w 123"/>
                  <a:gd name="T27" fmla="*/ 19 h 71"/>
                  <a:gd name="T28" fmla="*/ 111 w 123"/>
                  <a:gd name="T29" fmla="*/ 31 h 71"/>
                  <a:gd name="T30" fmla="*/ 117 w 123"/>
                  <a:gd name="T31" fmla="*/ 3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1">
                    <a:moveTo>
                      <a:pt x="117" y="37"/>
                    </a:moveTo>
                    <a:cubicBezTo>
                      <a:pt x="120" y="37"/>
                      <a:pt x="123" y="34"/>
                      <a:pt x="123" y="31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23" y="4"/>
                      <a:pt x="122" y="2"/>
                      <a:pt x="121" y="1"/>
                    </a:cubicBezTo>
                    <a:cubicBezTo>
                      <a:pt x="120" y="0"/>
                      <a:pt x="119" y="0"/>
                      <a:pt x="117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8" y="0"/>
                      <a:pt x="86" y="2"/>
                      <a:pt x="86" y="5"/>
                    </a:cubicBezTo>
                    <a:cubicBezTo>
                      <a:pt x="86" y="8"/>
                      <a:pt x="88" y="11"/>
                      <a:pt x="91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0" y="71"/>
                      <a:pt x="60" y="71"/>
                      <a:pt x="60" y="71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4"/>
                      <a:pt x="114" y="37"/>
                      <a:pt x="11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新年工作计划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114" name="TextBox 3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5" name="TextBox 4"/>
          <p:cNvSpPr txBox="1">
            <a:spLocks noChangeArrowheads="1"/>
          </p:cNvSpPr>
          <p:nvPr/>
        </p:nvSpPr>
        <p:spPr bwMode="auto">
          <a:xfrm>
            <a:off x="865188" y="730250"/>
            <a:ext cx="2381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New Year Work Plan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4050" y="2173288"/>
            <a:ext cx="2457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 bwMode="auto">
          <a:xfrm>
            <a:off x="755650" y="3305175"/>
            <a:ext cx="1989138" cy="1081088"/>
            <a:chOff x="755576" y="3305472"/>
            <a:chExt cx="1989547" cy="108012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830204" y="3305472"/>
              <a:ext cx="1784717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806386" y="4385592"/>
              <a:ext cx="1783130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3" name="TextBox 21"/>
            <p:cNvSpPr txBox="1">
              <a:spLocks noChangeArrowheads="1"/>
            </p:cNvSpPr>
            <p:nvPr/>
          </p:nvSpPr>
          <p:spPr bwMode="auto">
            <a:xfrm>
              <a:off x="755576" y="3311503"/>
              <a:ext cx="198954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2881313" y="4005263"/>
            <a:ext cx="1906587" cy="1079500"/>
            <a:chOff x="2882039" y="4005064"/>
            <a:chExt cx="1905985" cy="108012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920127" y="4014594"/>
              <a:ext cx="1783787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920127" y="5085184"/>
              <a:ext cx="1783787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0" name="矩形 22"/>
            <p:cNvSpPr>
              <a:spLocks noChangeArrowheads="1"/>
            </p:cNvSpPr>
            <p:nvPr/>
          </p:nvSpPr>
          <p:spPr bwMode="auto">
            <a:xfrm>
              <a:off x="2882039" y="4005064"/>
              <a:ext cx="190598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4937125" y="4867275"/>
            <a:ext cx="1893888" cy="1082675"/>
            <a:chOff x="4937731" y="4867024"/>
            <a:chExt cx="1892517" cy="1082256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012290" y="4867024"/>
              <a:ext cx="1784644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5040844" y="5949280"/>
              <a:ext cx="1784644" cy="0"/>
            </a:xfrm>
            <a:prstGeom prst="line">
              <a:avLst/>
            </a:prstGeom>
            <a:ln w="12700">
              <a:solidFill>
                <a:srgbClr val="2A65A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7" name="矩形 23"/>
            <p:cNvSpPr>
              <a:spLocks noChangeArrowheads="1"/>
            </p:cNvSpPr>
            <p:nvPr/>
          </p:nvSpPr>
          <p:spPr bwMode="auto">
            <a:xfrm>
              <a:off x="4937731" y="4869160"/>
              <a:ext cx="189251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94013" y="2965450"/>
            <a:ext cx="2455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851400" y="3808413"/>
            <a:ext cx="2457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 bwMode="auto">
          <a:xfrm>
            <a:off x="869950" y="1536700"/>
            <a:ext cx="6429375" cy="452438"/>
            <a:chOff x="869492" y="1536408"/>
            <a:chExt cx="6429286" cy="452432"/>
          </a:xfrm>
        </p:grpSpPr>
        <p:sp>
          <p:nvSpPr>
            <p:cNvPr id="47123" name="TextBox 26"/>
            <p:cNvSpPr txBox="1">
              <a:spLocks noChangeArrowheads="1"/>
            </p:cNvSpPr>
            <p:nvPr/>
          </p:nvSpPr>
          <p:spPr bwMode="auto">
            <a:xfrm>
              <a:off x="966034" y="1536408"/>
              <a:ext cx="6332744" cy="4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直角三角形 62"/>
            <p:cNvSpPr/>
            <p:nvPr/>
          </p:nvSpPr>
          <p:spPr>
            <a:xfrm rot="5400000">
              <a:off x="870286" y="1665787"/>
              <a:ext cx="192085" cy="193672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21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\\Lianglong\锐普素材库 (i)\商务图片\Woman Drawing Chart On Glas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1622" r="6207" b="3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新年工作计划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133" name="TextBox 3"/>
          <p:cNvSpPr txBox="1">
            <a:spLocks noChangeArrowheads="1"/>
          </p:cNvSpPr>
          <p:nvPr/>
        </p:nvSpPr>
        <p:spPr bwMode="auto">
          <a:xfrm>
            <a:off x="411163" y="198438"/>
            <a:ext cx="5429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865188" y="730250"/>
            <a:ext cx="2381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New Year Work Plan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pic>
        <p:nvPicPr>
          <p:cNvPr id="51" name="Picture 2" descr="\\Lianglong\锐普素材库 (i)\商务图片\Woman Drawing Chart On 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28812" r="13159" b="25113"/>
          <a:stretch>
            <a:fillRect/>
          </a:stretch>
        </p:blipFill>
        <p:spPr bwMode="auto">
          <a:xfrm>
            <a:off x="682625" y="1901825"/>
            <a:ext cx="7735888" cy="32210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82625" y="1895475"/>
            <a:ext cx="7743825" cy="324167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822325" y="2708275"/>
            <a:ext cx="6918325" cy="1827213"/>
            <a:chOff x="821889" y="2708920"/>
            <a:chExt cx="6918463" cy="1826690"/>
          </a:xfrm>
        </p:grpSpPr>
        <p:grpSp>
          <p:nvGrpSpPr>
            <p:cNvPr id="48182" name="组合 17"/>
            <p:cNvGrpSpPr/>
            <p:nvPr/>
          </p:nvGrpSpPr>
          <p:grpSpPr bwMode="auto">
            <a:xfrm>
              <a:off x="1684288" y="2708920"/>
              <a:ext cx="6056064" cy="1826690"/>
              <a:chOff x="1012279" y="3115231"/>
              <a:chExt cx="2814894" cy="2120137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1012107" y="3115231"/>
                <a:ext cx="0" cy="2120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012107" y="5229841"/>
                <a:ext cx="28150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>
            <a:xfrm>
              <a:off x="1747420" y="4330881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747420" y="3665909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747420" y="3332629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47420" y="3000936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747420" y="3997601"/>
              <a:ext cx="5704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1"/>
            <p:cNvSpPr txBox="1">
              <a:spLocks noChangeArrowheads="1"/>
            </p:cNvSpPr>
            <p:nvPr/>
          </p:nvSpPr>
          <p:spPr bwMode="auto">
            <a:xfrm flipH="1">
              <a:off x="821889" y="2924758"/>
              <a:ext cx="876317" cy="2158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821889" y="3256451"/>
              <a:ext cx="876317" cy="2158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 flipH="1">
              <a:off x="821889" y="3588143"/>
              <a:ext cx="876317" cy="2158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821889" y="3919836"/>
              <a:ext cx="876317" cy="2158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821889" y="4251528"/>
              <a:ext cx="876317" cy="214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6824663" y="4797425"/>
            <a:ext cx="915987" cy="215900"/>
            <a:chOff x="6824868" y="4797151"/>
            <a:chExt cx="915483" cy="215444"/>
          </a:xfrm>
        </p:grpSpPr>
        <p:sp>
          <p:nvSpPr>
            <p:cNvPr id="56" name="矩形 55"/>
            <p:cNvSpPr/>
            <p:nvPr/>
          </p:nvSpPr>
          <p:spPr>
            <a:xfrm>
              <a:off x="6824868" y="4854180"/>
              <a:ext cx="166595" cy="101385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6970838" y="4797151"/>
              <a:ext cx="769513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5618163" y="4797425"/>
            <a:ext cx="747712" cy="215900"/>
            <a:chOff x="5617575" y="4797151"/>
            <a:chExt cx="748930" cy="215444"/>
          </a:xfrm>
        </p:grpSpPr>
        <p:sp>
          <p:nvSpPr>
            <p:cNvPr id="58" name="TextBox 11"/>
            <p:cNvSpPr txBox="1">
              <a:spLocks noChangeArrowheads="1"/>
            </p:cNvSpPr>
            <p:nvPr/>
          </p:nvSpPr>
          <p:spPr bwMode="auto">
            <a:xfrm flipH="1">
              <a:off x="5720930" y="4797151"/>
              <a:ext cx="645575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17575" y="4854180"/>
              <a:ext cx="166959" cy="101385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635375" y="2060575"/>
            <a:ext cx="187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2090738" y="3008313"/>
            <a:ext cx="4691062" cy="1603375"/>
            <a:chOff x="2090921" y="3007864"/>
            <a:chExt cx="4691119" cy="1603435"/>
          </a:xfrm>
        </p:grpSpPr>
        <p:grpSp>
          <p:nvGrpSpPr>
            <p:cNvPr id="48148" name="组合 21"/>
            <p:cNvGrpSpPr/>
            <p:nvPr/>
          </p:nvGrpSpPr>
          <p:grpSpPr bwMode="auto">
            <a:xfrm>
              <a:off x="2452041" y="3264062"/>
              <a:ext cx="360862" cy="1279170"/>
              <a:chOff x="2452041" y="3256442"/>
              <a:chExt cx="360862" cy="127917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452875" y="3255841"/>
                <a:ext cx="360366" cy="1271636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矩形 60"/>
              <p:cNvSpPr/>
              <p:nvPr/>
            </p:nvSpPr>
            <p:spPr>
              <a:xfrm rot="16200000" flipH="1">
                <a:off x="1992477" y="3714651"/>
                <a:ext cx="1279573" cy="361954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49" name="组合 16"/>
            <p:cNvGrpSpPr/>
            <p:nvPr/>
          </p:nvGrpSpPr>
          <p:grpSpPr bwMode="auto">
            <a:xfrm>
              <a:off x="3444346" y="3072766"/>
              <a:ext cx="360862" cy="1466654"/>
              <a:chOff x="3627271" y="3068958"/>
              <a:chExt cx="360862" cy="14666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627999" y="3069145"/>
                <a:ext cx="358779" cy="1458968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矩形 60"/>
              <p:cNvSpPr/>
              <p:nvPr/>
            </p:nvSpPr>
            <p:spPr>
              <a:xfrm rot="16200000" flipH="1">
                <a:off x="3074731" y="3622414"/>
                <a:ext cx="1466905" cy="360367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50" name="组合 14"/>
            <p:cNvGrpSpPr/>
            <p:nvPr/>
          </p:nvGrpSpPr>
          <p:grpSpPr bwMode="auto">
            <a:xfrm>
              <a:off x="4426483" y="3148007"/>
              <a:ext cx="360862" cy="1396323"/>
              <a:chOff x="4837963" y="3140387"/>
              <a:chExt cx="360862" cy="139632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839229" y="3139949"/>
                <a:ext cx="360366" cy="1389114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矩形 60"/>
              <p:cNvSpPr/>
              <p:nvPr/>
            </p:nvSpPr>
            <p:spPr>
              <a:xfrm rot="16200000" flipH="1">
                <a:off x="4320092" y="3657498"/>
                <a:ext cx="1397052" cy="361954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51" name="组合 10"/>
            <p:cNvGrpSpPr/>
            <p:nvPr/>
          </p:nvGrpSpPr>
          <p:grpSpPr bwMode="auto">
            <a:xfrm>
              <a:off x="5423310" y="3436619"/>
              <a:ext cx="360862" cy="1098990"/>
              <a:chOff x="6086250" y="3428999"/>
              <a:chExt cx="360862" cy="109899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087651" y="3428885"/>
                <a:ext cx="358779" cy="1098591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矩形 60"/>
              <p:cNvSpPr/>
              <p:nvPr/>
            </p:nvSpPr>
            <p:spPr>
              <a:xfrm rot="16200000" flipH="1">
                <a:off x="5719333" y="3795615"/>
                <a:ext cx="1093828" cy="360367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52" name="组合 15"/>
            <p:cNvGrpSpPr/>
            <p:nvPr/>
          </p:nvGrpSpPr>
          <p:grpSpPr bwMode="auto">
            <a:xfrm>
              <a:off x="4066868" y="3340362"/>
              <a:ext cx="364567" cy="1270937"/>
              <a:chOff x="4478348" y="3332742"/>
              <a:chExt cx="364567" cy="127093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478862" y="3332043"/>
                <a:ext cx="358779" cy="1195433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矩形 60"/>
              <p:cNvSpPr/>
              <p:nvPr/>
            </p:nvSpPr>
            <p:spPr>
              <a:xfrm rot="16200000" flipH="1">
                <a:off x="4026403" y="3787677"/>
                <a:ext cx="1271636" cy="360367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53" name="组合 13"/>
            <p:cNvGrpSpPr/>
            <p:nvPr/>
          </p:nvGrpSpPr>
          <p:grpSpPr bwMode="auto">
            <a:xfrm>
              <a:off x="5062448" y="3639105"/>
              <a:ext cx="360862" cy="914204"/>
              <a:chOff x="5725388" y="3631485"/>
              <a:chExt cx="360862" cy="91420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727284" y="3632093"/>
                <a:ext cx="358779" cy="895383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矩形 60"/>
              <p:cNvSpPr/>
              <p:nvPr/>
            </p:nvSpPr>
            <p:spPr>
              <a:xfrm rot="16200000" flipH="1">
                <a:off x="5449457" y="3908333"/>
                <a:ext cx="912846" cy="360366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54" name="组合 20"/>
            <p:cNvGrpSpPr/>
            <p:nvPr/>
          </p:nvGrpSpPr>
          <p:grpSpPr bwMode="auto">
            <a:xfrm>
              <a:off x="3083484" y="3569203"/>
              <a:ext cx="364024" cy="1004486"/>
              <a:chOff x="3266409" y="3565395"/>
              <a:chExt cx="364024" cy="100448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266045" y="3566052"/>
                <a:ext cx="360367" cy="962061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矩形 60"/>
              <p:cNvSpPr/>
              <p:nvPr/>
            </p:nvSpPr>
            <p:spPr>
              <a:xfrm rot="16200000" flipH="1">
                <a:off x="2948528" y="3886744"/>
                <a:ext cx="1003338" cy="361954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55" name="组合 28"/>
            <p:cNvGrpSpPr/>
            <p:nvPr/>
          </p:nvGrpSpPr>
          <p:grpSpPr bwMode="auto">
            <a:xfrm>
              <a:off x="2090921" y="3806093"/>
              <a:ext cx="362367" cy="738237"/>
              <a:chOff x="2089674" y="3798473"/>
              <a:chExt cx="362367" cy="73823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092849" y="3798786"/>
                <a:ext cx="358779" cy="730278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矩形 60"/>
              <p:cNvSpPr/>
              <p:nvPr/>
            </p:nvSpPr>
            <p:spPr>
              <a:xfrm rot="16200000" flipH="1">
                <a:off x="1902336" y="3989299"/>
                <a:ext cx="735041" cy="360366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56" name="组合 69"/>
            <p:cNvGrpSpPr/>
            <p:nvPr/>
          </p:nvGrpSpPr>
          <p:grpSpPr bwMode="auto">
            <a:xfrm>
              <a:off x="6421178" y="3007864"/>
              <a:ext cx="360862" cy="1527745"/>
              <a:chOff x="6086249" y="3428999"/>
              <a:chExt cx="360862" cy="109899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6088332" y="3428999"/>
                <a:ext cx="358779" cy="1098621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矩形 60"/>
              <p:cNvSpPr/>
              <p:nvPr/>
            </p:nvSpPr>
            <p:spPr>
              <a:xfrm rot="16200000" flipH="1">
                <a:off x="5720472" y="3795272"/>
                <a:ext cx="1092911" cy="360366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157" name="组合 72"/>
            <p:cNvGrpSpPr/>
            <p:nvPr/>
          </p:nvGrpSpPr>
          <p:grpSpPr bwMode="auto">
            <a:xfrm>
              <a:off x="6061564" y="3286767"/>
              <a:ext cx="360862" cy="1270867"/>
              <a:chOff x="5725388" y="3631485"/>
              <a:chExt cx="360862" cy="914204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5726718" y="3631850"/>
                <a:ext cx="358779" cy="896484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矩形 60"/>
              <p:cNvSpPr/>
              <p:nvPr/>
            </p:nvSpPr>
            <p:spPr>
              <a:xfrm rot="16200000" flipH="1">
                <a:off x="5448507" y="3908473"/>
                <a:ext cx="913615" cy="360367"/>
              </a:xfrm>
              <a:custGeom>
                <a:avLst/>
                <a:gdLst/>
                <a:ahLst/>
                <a:cxnLst/>
                <a:rect l="l" t="t" r="r" b="b"/>
                <a:pathLst>
                  <a:path w="3260264" h="586862">
                    <a:moveTo>
                      <a:pt x="0" y="0"/>
                    </a:moveTo>
                    <a:lnTo>
                      <a:pt x="3260264" y="0"/>
                    </a:lnTo>
                    <a:lnTo>
                      <a:pt x="3260264" y="586862"/>
                    </a:lnTo>
                    <a:cubicBezTo>
                      <a:pt x="2810016" y="329065"/>
                      <a:pt x="2184764" y="144064"/>
                      <a:pt x="1484365" y="89414"/>
                    </a:cubicBezTo>
                    <a:cubicBezTo>
                      <a:pt x="940187" y="46952"/>
                      <a:pt x="428618" y="89262"/>
                      <a:pt x="0" y="1967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2230438" y="4508500"/>
            <a:ext cx="4483100" cy="215900"/>
            <a:chOff x="2229644" y="4509119"/>
            <a:chExt cx="4484435" cy="215444"/>
          </a:xfrm>
        </p:grpSpPr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2229644" y="4509119"/>
              <a:ext cx="495447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3238006" y="4509119"/>
              <a:ext cx="530383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4279716" y="4509119"/>
              <a:ext cx="433517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11"/>
            <p:cNvSpPr txBox="1">
              <a:spLocks noChangeArrowheads="1"/>
            </p:cNvSpPr>
            <p:nvPr/>
          </p:nvSpPr>
          <p:spPr bwMode="auto">
            <a:xfrm flipH="1">
              <a:off x="5226148" y="4509119"/>
              <a:ext cx="487508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 flipH="1">
              <a:off x="6226571" y="4509119"/>
              <a:ext cx="487508" cy="215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0" y="2208213"/>
            <a:ext cx="9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651125" y="2206625"/>
            <a:ext cx="64928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2" name="组合 5"/>
          <p:cNvGrpSpPr/>
          <p:nvPr/>
        </p:nvGrpSpPr>
        <p:grpSpPr bwMode="auto">
          <a:xfrm>
            <a:off x="2195513" y="1862138"/>
            <a:ext cx="752475" cy="3392487"/>
            <a:chOff x="2195736" y="1862498"/>
            <a:chExt cx="752843" cy="3391673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5736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337092" y="2768743"/>
              <a:ext cx="462189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195736" y="1887174"/>
              <a:ext cx="752843" cy="639790"/>
              <a:chOff x="2195736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六边形 26"/>
              <p:cNvSpPr/>
              <p:nvPr/>
            </p:nvSpPr>
            <p:spPr>
              <a:xfrm>
                <a:off x="2197457" y="1887174"/>
                <a:ext cx="742156" cy="639790"/>
              </a:xfrm>
              <a:prstGeom prst="hexagon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六边形 30"/>
              <p:cNvSpPr/>
              <p:nvPr/>
            </p:nvSpPr>
            <p:spPr>
              <a:xfrm>
                <a:off x="219573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35" name="TextBox 27"/>
            <p:cNvSpPr txBox="1">
              <a:spLocks noChangeArrowheads="1"/>
            </p:cNvSpPr>
            <p:nvPr/>
          </p:nvSpPr>
          <p:spPr bwMode="auto">
            <a:xfrm>
              <a:off x="2325800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3" name="组合 6"/>
          <p:cNvGrpSpPr/>
          <p:nvPr/>
        </p:nvGrpSpPr>
        <p:grpSpPr bwMode="auto">
          <a:xfrm>
            <a:off x="3482975" y="1862138"/>
            <a:ext cx="757238" cy="3392487"/>
            <a:chOff x="3483374" y="1862498"/>
            <a:chExt cx="756131" cy="3391673"/>
          </a:xfrm>
        </p:grpSpPr>
        <p:grpSp>
          <p:nvGrpSpPr>
            <p:cNvPr id="30" name="组合 29"/>
            <p:cNvGrpSpPr/>
            <p:nvPr/>
          </p:nvGrpSpPr>
          <p:grpSpPr>
            <a:xfrm>
              <a:off x="3483374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626040" y="2768743"/>
              <a:ext cx="461288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年度工作亮点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85095" y="1887174"/>
              <a:ext cx="754410" cy="639790"/>
              <a:chOff x="3485095" y="1887174"/>
              <a:chExt cx="754410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六边形 32"/>
              <p:cNvSpPr/>
              <p:nvPr/>
            </p:nvSpPr>
            <p:spPr>
              <a:xfrm>
                <a:off x="3485095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六边形 30"/>
              <p:cNvSpPr/>
              <p:nvPr/>
            </p:nvSpPr>
            <p:spPr>
              <a:xfrm>
                <a:off x="3486662" y="1891353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31" name="TextBox 33"/>
            <p:cNvSpPr txBox="1">
              <a:spLocks noChangeArrowheads="1"/>
            </p:cNvSpPr>
            <p:nvPr/>
          </p:nvSpPr>
          <p:spPr bwMode="auto">
            <a:xfrm>
              <a:off x="3613438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4" name="组合 7"/>
          <p:cNvGrpSpPr/>
          <p:nvPr/>
        </p:nvGrpSpPr>
        <p:grpSpPr bwMode="auto">
          <a:xfrm>
            <a:off x="4770438" y="1862138"/>
            <a:ext cx="754062" cy="3392487"/>
            <a:chOff x="4771012" y="1862498"/>
            <a:chExt cx="753879" cy="3391673"/>
          </a:xfrm>
        </p:grpSpPr>
        <p:grpSp>
          <p:nvGrpSpPr>
            <p:cNvPr id="36" name="组合 35"/>
            <p:cNvGrpSpPr/>
            <p:nvPr/>
          </p:nvGrpSpPr>
          <p:grpSpPr>
            <a:xfrm>
              <a:off x="4771012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912265" y="2768743"/>
              <a:ext cx="461851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思考与总结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72048" y="1887174"/>
              <a:ext cx="752843" cy="639790"/>
              <a:chOff x="4772048" y="1887174"/>
              <a:chExt cx="752843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六边形 38"/>
              <p:cNvSpPr/>
              <p:nvPr/>
            </p:nvSpPr>
            <p:spPr>
              <a:xfrm>
                <a:off x="4772733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六边形 30"/>
              <p:cNvSpPr/>
              <p:nvPr/>
            </p:nvSpPr>
            <p:spPr>
              <a:xfrm>
                <a:off x="4772048" y="1889555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27" name="TextBox 39"/>
            <p:cNvSpPr txBox="1">
              <a:spLocks noChangeArrowheads="1"/>
            </p:cNvSpPr>
            <p:nvPr/>
          </p:nvSpPr>
          <p:spPr bwMode="auto">
            <a:xfrm>
              <a:off x="4901076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5" name="组合 8"/>
          <p:cNvGrpSpPr/>
          <p:nvPr/>
        </p:nvGrpSpPr>
        <p:grpSpPr bwMode="auto">
          <a:xfrm>
            <a:off x="6057900" y="1862138"/>
            <a:ext cx="755650" cy="3392487"/>
            <a:chOff x="6058649" y="1862498"/>
            <a:chExt cx="755290" cy="3391673"/>
          </a:xfrm>
        </p:grpSpPr>
        <p:grpSp>
          <p:nvGrpSpPr>
            <p:cNvPr id="63" name="组合 62"/>
            <p:cNvGrpSpPr/>
            <p:nvPr/>
          </p:nvGrpSpPr>
          <p:grpSpPr>
            <a:xfrm>
              <a:off x="6058649" y="2325561"/>
              <a:ext cx="745599" cy="2928610"/>
              <a:chOff x="2255044" y="2311047"/>
              <a:chExt cx="745599" cy="301569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圆角矩形 26"/>
              <p:cNvSpPr/>
              <p:nvPr/>
            </p:nvSpPr>
            <p:spPr>
              <a:xfrm>
                <a:off x="2255776" y="2311047"/>
                <a:ext cx="744867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744867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611131" y="273443"/>
                    </a:lnTo>
                    <a:lnTo>
                      <a:pt x="744867" y="5970"/>
                    </a:lnTo>
                    <a:lnTo>
                      <a:pt x="744867" y="2891549"/>
                    </a:lnTo>
                    <a:cubicBezTo>
                      <a:pt x="744867" y="2960113"/>
                      <a:pt x="689284" y="3015696"/>
                      <a:pt x="620720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圆角矩形 26"/>
              <p:cNvSpPr/>
              <p:nvPr/>
            </p:nvSpPr>
            <p:spPr>
              <a:xfrm>
                <a:off x="2255044" y="2311047"/>
                <a:ext cx="532271" cy="3015696"/>
              </a:xfrm>
              <a:custGeom>
                <a:avLst/>
                <a:gdLst/>
                <a:ahLst/>
                <a:cxnLst/>
                <a:rect l="l" t="t" r="r" b="b"/>
                <a:pathLst>
                  <a:path w="532271" h="3015696">
                    <a:moveTo>
                      <a:pt x="0" y="0"/>
                    </a:moveTo>
                    <a:lnTo>
                      <a:pt x="136722" y="273443"/>
                    </a:lnTo>
                    <a:lnTo>
                      <a:pt x="532271" y="273443"/>
                    </a:lnTo>
                    <a:cubicBezTo>
                      <a:pt x="359535" y="556311"/>
                      <a:pt x="220024" y="919779"/>
                      <a:pt x="140810" y="1326899"/>
                    </a:cubicBezTo>
                    <a:cubicBezTo>
                      <a:pt x="7916" y="2009905"/>
                      <a:pt x="78413" y="2642646"/>
                      <a:pt x="294761" y="3015696"/>
                    </a:cubicBezTo>
                    <a:lnTo>
                      <a:pt x="124147" y="3015696"/>
                    </a:lnTo>
                    <a:cubicBezTo>
                      <a:pt x="55583" y="3015696"/>
                      <a:pt x="0" y="2960113"/>
                      <a:pt x="0" y="28915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199870" y="2768743"/>
              <a:ext cx="461742" cy="1741070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8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新年工作计划</a:t>
              </a:r>
              <a:endParaRPr lang="zh-CN" altLang="en-US" b="1" spc="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060370" y="1887174"/>
              <a:ext cx="753569" cy="639790"/>
              <a:chOff x="6060370" y="1887174"/>
              <a:chExt cx="753569" cy="639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六边形 65"/>
              <p:cNvSpPr/>
              <p:nvPr/>
            </p:nvSpPr>
            <p:spPr>
              <a:xfrm>
                <a:off x="6060370" y="1887174"/>
                <a:ext cx="742156" cy="63979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六边形 30"/>
              <p:cNvSpPr/>
              <p:nvPr/>
            </p:nvSpPr>
            <p:spPr>
              <a:xfrm>
                <a:off x="6061096" y="1887174"/>
                <a:ext cx="752843" cy="332383"/>
              </a:xfrm>
              <a:custGeom>
                <a:avLst/>
                <a:gdLst>
                  <a:gd name="connsiteX0" fmla="*/ 159948 w 629873"/>
                  <a:gd name="connsiteY0" fmla="*/ 0 h 466515"/>
                  <a:gd name="connsiteX1" fmla="*/ 582209 w 629873"/>
                  <a:gd name="connsiteY1" fmla="*/ 0 h 466515"/>
                  <a:gd name="connsiteX2" fmla="*/ 629873 w 629873"/>
                  <a:gd name="connsiteY2" fmla="*/ 95328 h 466515"/>
                  <a:gd name="connsiteX3" fmla="*/ 629018 w 629873"/>
                  <a:gd name="connsiteY3" fmla="*/ 94258 h 466515"/>
                  <a:gd name="connsiteX4" fmla="*/ 222400 w 629873"/>
                  <a:gd name="connsiteY4" fmla="*/ 104243 h 466515"/>
                  <a:gd name="connsiteX5" fmla="*/ 73310 w 629873"/>
                  <a:gd name="connsiteY5" fmla="*/ 466515 h 466515"/>
                  <a:gd name="connsiteX6" fmla="*/ 0 w 629873"/>
                  <a:gd name="connsiteY6" fmla="*/ 319895 h 466515"/>
                  <a:gd name="connsiteX7" fmla="*/ 159948 w 629873"/>
                  <a:gd name="connsiteY7" fmla="*/ 0 h 466515"/>
                  <a:gd name="connsiteX0-1" fmla="*/ 159948 w 629873"/>
                  <a:gd name="connsiteY0-2" fmla="*/ 0 h 319895"/>
                  <a:gd name="connsiteX1-3" fmla="*/ 582209 w 629873"/>
                  <a:gd name="connsiteY1-4" fmla="*/ 0 h 319895"/>
                  <a:gd name="connsiteX2-5" fmla="*/ 629873 w 629873"/>
                  <a:gd name="connsiteY2-6" fmla="*/ 95328 h 319895"/>
                  <a:gd name="connsiteX3-7" fmla="*/ 629018 w 629873"/>
                  <a:gd name="connsiteY3-8" fmla="*/ 94258 h 319895"/>
                  <a:gd name="connsiteX4-9" fmla="*/ 222400 w 629873"/>
                  <a:gd name="connsiteY4-10" fmla="*/ 104243 h 319895"/>
                  <a:gd name="connsiteX5-11" fmla="*/ 0 w 629873"/>
                  <a:gd name="connsiteY5-12" fmla="*/ 319895 h 319895"/>
                  <a:gd name="connsiteX6-13" fmla="*/ 159948 w 629873"/>
                  <a:gd name="connsiteY6-14" fmla="*/ 0 h 319895"/>
                  <a:gd name="connsiteX0-15" fmla="*/ 159948 w 752843"/>
                  <a:gd name="connsiteY0-16" fmla="*/ 0 h 332383"/>
                  <a:gd name="connsiteX1-17" fmla="*/ 582209 w 752843"/>
                  <a:gd name="connsiteY1-18" fmla="*/ 0 h 332383"/>
                  <a:gd name="connsiteX2-19" fmla="*/ 629873 w 752843"/>
                  <a:gd name="connsiteY2-20" fmla="*/ 95328 h 332383"/>
                  <a:gd name="connsiteX3-21" fmla="*/ 752843 w 752843"/>
                  <a:gd name="connsiteY3-22" fmla="*/ 332383 h 332383"/>
                  <a:gd name="connsiteX4-23" fmla="*/ 222400 w 752843"/>
                  <a:gd name="connsiteY4-24" fmla="*/ 104243 h 332383"/>
                  <a:gd name="connsiteX5-25" fmla="*/ 0 w 752843"/>
                  <a:gd name="connsiteY5-26" fmla="*/ 319895 h 332383"/>
                  <a:gd name="connsiteX6-27" fmla="*/ 159948 w 752843"/>
                  <a:gd name="connsiteY6-28" fmla="*/ 0 h 3323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52843" h="332383">
                    <a:moveTo>
                      <a:pt x="159948" y="0"/>
                    </a:moveTo>
                    <a:lnTo>
                      <a:pt x="582209" y="0"/>
                    </a:lnTo>
                    <a:lnTo>
                      <a:pt x="629873" y="95328"/>
                    </a:lnTo>
                    <a:lnTo>
                      <a:pt x="752843" y="332383"/>
                    </a:lnTo>
                    <a:lnTo>
                      <a:pt x="222400" y="104243"/>
                    </a:lnTo>
                    <a:lnTo>
                      <a:pt x="0" y="319895"/>
                    </a:lnTo>
                    <a:lnTo>
                      <a:pt x="1599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423" name="TextBox 66"/>
            <p:cNvSpPr txBox="1">
              <a:spLocks noChangeArrowheads="1"/>
            </p:cNvSpPr>
            <p:nvPr/>
          </p:nvSpPr>
          <p:spPr bwMode="auto">
            <a:xfrm>
              <a:off x="6188713" y="1862498"/>
              <a:ext cx="5424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416" name="组合 45"/>
          <p:cNvGrpSpPr/>
          <p:nvPr/>
        </p:nvGrpSpPr>
        <p:grpSpPr bwMode="auto">
          <a:xfrm>
            <a:off x="0" y="209550"/>
            <a:ext cx="2541588" cy="1108075"/>
            <a:chOff x="0" y="332656"/>
            <a:chExt cx="2541776" cy="1107996"/>
          </a:xfrm>
        </p:grpSpPr>
        <p:sp>
          <p:nvSpPr>
            <p:cNvPr id="47" name="矩形 46"/>
            <p:cNvSpPr/>
            <p:nvPr/>
          </p:nvSpPr>
          <p:spPr>
            <a:xfrm>
              <a:off x="0" y="545366"/>
              <a:ext cx="954159" cy="638130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12741" y="332656"/>
              <a:ext cx="2329035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" dirty="0">
                  <a:solidFill>
                    <a:prstClr val="white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000" spc="30" dirty="0">
                  <a:solidFill>
                    <a:srgbClr val="2A65A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ONTENTS</a:t>
              </a:r>
              <a:endParaRPr lang="zh-CN" altLang="en-US" sz="2000" spc="30" dirty="0">
                <a:solidFill>
                  <a:srgbClr val="2A65A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419" name="TextBox 48"/>
            <p:cNvSpPr txBox="1">
              <a:spLocks noChangeArrowheads="1"/>
            </p:cNvSpPr>
            <p:nvPr/>
          </p:nvSpPr>
          <p:spPr bwMode="auto">
            <a:xfrm>
              <a:off x="851714" y="455464"/>
              <a:ext cx="899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b="1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8" descr="C:\Users\Administrator\Desktop\654 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7434" b="10574"/>
          <a:stretch>
            <a:fillRect/>
          </a:stretch>
        </p:blipFill>
        <p:spPr bwMode="auto">
          <a:xfrm>
            <a:off x="0" y="0"/>
            <a:ext cx="9147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0" y="4659313"/>
            <a:ext cx="9144000" cy="222567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0"/>
            <a:ext cx="9147175" cy="4749800"/>
          </a:xfrm>
          <a:prstGeom prst="rect">
            <a:avLst/>
          </a:prstGeom>
          <a:solidFill>
            <a:schemeClr val="accent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4659313"/>
            <a:ext cx="9144000" cy="9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479925" y="3668713"/>
            <a:ext cx="474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>
                <a:solidFill>
                  <a:srgbClr val="FFFFFF"/>
                </a:solidFill>
                <a:latin typeface="Arial Black" panose="020B0A04020102020204" pitchFamily="34" charset="0"/>
              </a:rPr>
              <a:t>THANKS</a:t>
            </a:r>
            <a:endParaRPr lang="zh-CN" altLang="en-US" sz="72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-36513" y="4757738"/>
            <a:ext cx="4532313" cy="2055812"/>
          </a:xfrm>
          <a:custGeom>
            <a:avLst/>
            <a:gdLst>
              <a:gd name="T0" fmla="*/ 440 w 2074"/>
              <a:gd name="T1" fmla="*/ 527 h 1026"/>
              <a:gd name="T2" fmla="*/ 420 w 2074"/>
              <a:gd name="T3" fmla="*/ 375 h 1026"/>
              <a:gd name="T4" fmla="*/ 450 w 2074"/>
              <a:gd name="T5" fmla="*/ 420 h 1026"/>
              <a:gd name="T6" fmla="*/ 581 w 2074"/>
              <a:gd name="T7" fmla="*/ 215 h 1026"/>
              <a:gd name="T8" fmla="*/ 598 w 2074"/>
              <a:gd name="T9" fmla="*/ 139 h 1026"/>
              <a:gd name="T10" fmla="*/ 532 w 2074"/>
              <a:gd name="T11" fmla="*/ 129 h 1026"/>
              <a:gd name="T12" fmla="*/ 603 w 2074"/>
              <a:gd name="T13" fmla="*/ 125 h 1026"/>
              <a:gd name="T14" fmla="*/ 540 w 2074"/>
              <a:gd name="T15" fmla="*/ 66 h 1026"/>
              <a:gd name="T16" fmla="*/ 486 w 2074"/>
              <a:gd name="T17" fmla="*/ 92 h 1026"/>
              <a:gd name="T18" fmla="*/ 332 w 2074"/>
              <a:gd name="T19" fmla="*/ 79 h 1026"/>
              <a:gd name="T20" fmla="*/ 16 w 2074"/>
              <a:gd name="T21" fmla="*/ 199 h 1026"/>
              <a:gd name="T22" fmla="*/ 212 w 2074"/>
              <a:gd name="T23" fmla="*/ 203 h 1026"/>
              <a:gd name="T24" fmla="*/ 214 w 2074"/>
              <a:gd name="T25" fmla="*/ 375 h 1026"/>
              <a:gd name="T26" fmla="*/ 339 w 2074"/>
              <a:gd name="T27" fmla="*/ 481 h 1026"/>
              <a:gd name="T28" fmla="*/ 470 w 2074"/>
              <a:gd name="T29" fmla="*/ 725 h 1026"/>
              <a:gd name="T30" fmla="*/ 581 w 2074"/>
              <a:gd name="T31" fmla="*/ 1023 h 1026"/>
              <a:gd name="T32" fmla="*/ 606 w 2074"/>
              <a:gd name="T33" fmla="*/ 879 h 1026"/>
              <a:gd name="T34" fmla="*/ 873 w 2074"/>
              <a:gd name="T35" fmla="*/ 79 h 1026"/>
              <a:gd name="T36" fmla="*/ 636 w 2074"/>
              <a:gd name="T37" fmla="*/ 4 h 1026"/>
              <a:gd name="T38" fmla="*/ 622 w 2074"/>
              <a:gd name="T39" fmla="*/ 39 h 1026"/>
              <a:gd name="T40" fmla="*/ 746 w 2074"/>
              <a:gd name="T41" fmla="*/ 138 h 1026"/>
              <a:gd name="T42" fmla="*/ 1053 w 2074"/>
              <a:gd name="T43" fmla="*/ 42 h 1026"/>
              <a:gd name="T44" fmla="*/ 1224 w 2074"/>
              <a:gd name="T45" fmla="*/ 8 h 1026"/>
              <a:gd name="T46" fmla="*/ 1677 w 2074"/>
              <a:gd name="T47" fmla="*/ 638 h 1026"/>
              <a:gd name="T48" fmla="*/ 1672 w 2074"/>
              <a:gd name="T49" fmla="*/ 438 h 1026"/>
              <a:gd name="T50" fmla="*/ 1702 w 2074"/>
              <a:gd name="T51" fmla="*/ 314 h 1026"/>
              <a:gd name="T52" fmla="*/ 1795 w 2074"/>
              <a:gd name="T53" fmla="*/ 237 h 1026"/>
              <a:gd name="T54" fmla="*/ 1848 w 2074"/>
              <a:gd name="T55" fmla="*/ 309 h 1026"/>
              <a:gd name="T56" fmla="*/ 1743 w 2074"/>
              <a:gd name="T57" fmla="*/ 158 h 1026"/>
              <a:gd name="T58" fmla="*/ 1862 w 2074"/>
              <a:gd name="T59" fmla="*/ 156 h 1026"/>
              <a:gd name="T60" fmla="*/ 1841 w 2074"/>
              <a:gd name="T61" fmla="*/ 66 h 1026"/>
              <a:gd name="T62" fmla="*/ 1580 w 2074"/>
              <a:gd name="T63" fmla="*/ 58 h 1026"/>
              <a:gd name="T64" fmla="*/ 1345 w 2074"/>
              <a:gd name="T65" fmla="*/ 91 h 1026"/>
              <a:gd name="T66" fmla="*/ 1292 w 2074"/>
              <a:gd name="T67" fmla="*/ 37 h 1026"/>
              <a:gd name="T68" fmla="*/ 1057 w 2074"/>
              <a:gd name="T69" fmla="*/ 83 h 1026"/>
              <a:gd name="T70" fmla="*/ 1090 w 2074"/>
              <a:gd name="T71" fmla="*/ 142 h 1026"/>
              <a:gd name="T72" fmla="*/ 976 w 2074"/>
              <a:gd name="T73" fmla="*/ 207 h 1026"/>
              <a:gd name="T74" fmla="*/ 964 w 2074"/>
              <a:gd name="T75" fmla="*/ 218 h 1026"/>
              <a:gd name="T76" fmla="*/ 850 w 2074"/>
              <a:gd name="T77" fmla="*/ 420 h 1026"/>
              <a:gd name="T78" fmla="*/ 1018 w 2074"/>
              <a:gd name="T79" fmla="*/ 602 h 1026"/>
              <a:gd name="T80" fmla="*/ 1191 w 2074"/>
              <a:gd name="T81" fmla="*/ 791 h 1026"/>
              <a:gd name="T82" fmla="*/ 1208 w 2074"/>
              <a:gd name="T83" fmla="*/ 463 h 1026"/>
              <a:gd name="T84" fmla="*/ 1280 w 2074"/>
              <a:gd name="T85" fmla="*/ 386 h 1026"/>
              <a:gd name="T86" fmla="*/ 1490 w 2074"/>
              <a:gd name="T87" fmla="*/ 535 h 1026"/>
              <a:gd name="T88" fmla="*/ 1605 w 2074"/>
              <a:gd name="T89" fmla="*/ 473 h 1026"/>
              <a:gd name="T90" fmla="*/ 1185 w 2074"/>
              <a:gd name="T91" fmla="*/ 349 h 1026"/>
              <a:gd name="T92" fmla="*/ 967 w 2074"/>
              <a:gd name="T93" fmla="*/ 292 h 1026"/>
              <a:gd name="T94" fmla="*/ 1076 w 2074"/>
              <a:gd name="T95" fmla="*/ 295 h 1026"/>
              <a:gd name="T96" fmla="*/ 1128 w 2074"/>
              <a:gd name="T97" fmla="*/ 302 h 1026"/>
              <a:gd name="T98" fmla="*/ 1202 w 2074"/>
              <a:gd name="T99" fmla="*/ 266 h 1026"/>
              <a:gd name="T100" fmla="*/ 1752 w 2074"/>
              <a:gd name="T101" fmla="*/ 409 h 1026"/>
              <a:gd name="T102" fmla="*/ 1737 w 2074"/>
              <a:gd name="T103" fmla="*/ 545 h 1026"/>
              <a:gd name="T104" fmla="*/ 1936 w 2074"/>
              <a:gd name="T105" fmla="*/ 632 h 1026"/>
              <a:gd name="T106" fmla="*/ 1767 w 2074"/>
              <a:gd name="T107" fmla="*/ 637 h 1026"/>
              <a:gd name="T108" fmla="*/ 1986 w 2074"/>
              <a:gd name="T109" fmla="*/ 626 h 1026"/>
              <a:gd name="T110" fmla="*/ 1811 w 2074"/>
              <a:gd name="T111" fmla="*/ 707 h 1026"/>
              <a:gd name="T112" fmla="*/ 1872 w 2074"/>
              <a:gd name="T113" fmla="*/ 914 h 1026"/>
              <a:gd name="T114" fmla="*/ 2002 w 2074"/>
              <a:gd name="T115" fmla="*/ 94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74" h="1026">
                <a:moveTo>
                  <a:pt x="718" y="632"/>
                </a:moveTo>
                <a:cubicBezTo>
                  <a:pt x="702" y="628"/>
                  <a:pt x="702" y="633"/>
                  <a:pt x="700" y="625"/>
                </a:cubicBezTo>
                <a:cubicBezTo>
                  <a:pt x="698" y="616"/>
                  <a:pt x="688" y="616"/>
                  <a:pt x="679" y="616"/>
                </a:cubicBezTo>
                <a:cubicBezTo>
                  <a:pt x="670" y="616"/>
                  <a:pt x="666" y="615"/>
                  <a:pt x="659" y="609"/>
                </a:cubicBezTo>
                <a:cubicBezTo>
                  <a:pt x="651" y="602"/>
                  <a:pt x="635" y="601"/>
                  <a:pt x="630" y="599"/>
                </a:cubicBezTo>
                <a:cubicBezTo>
                  <a:pt x="625" y="598"/>
                  <a:pt x="628" y="583"/>
                  <a:pt x="617" y="570"/>
                </a:cubicBezTo>
                <a:cubicBezTo>
                  <a:pt x="607" y="556"/>
                  <a:pt x="586" y="554"/>
                  <a:pt x="573" y="546"/>
                </a:cubicBezTo>
                <a:cubicBezTo>
                  <a:pt x="559" y="539"/>
                  <a:pt x="564" y="509"/>
                  <a:pt x="544" y="512"/>
                </a:cubicBezTo>
                <a:cubicBezTo>
                  <a:pt x="525" y="514"/>
                  <a:pt x="523" y="522"/>
                  <a:pt x="505" y="513"/>
                </a:cubicBezTo>
                <a:cubicBezTo>
                  <a:pt x="488" y="503"/>
                  <a:pt x="476" y="497"/>
                  <a:pt x="467" y="504"/>
                </a:cubicBezTo>
                <a:cubicBezTo>
                  <a:pt x="457" y="511"/>
                  <a:pt x="446" y="524"/>
                  <a:pt x="440" y="527"/>
                </a:cubicBezTo>
                <a:cubicBezTo>
                  <a:pt x="434" y="530"/>
                  <a:pt x="424" y="524"/>
                  <a:pt x="418" y="525"/>
                </a:cubicBezTo>
                <a:cubicBezTo>
                  <a:pt x="412" y="526"/>
                  <a:pt x="405" y="519"/>
                  <a:pt x="401" y="513"/>
                </a:cubicBezTo>
                <a:cubicBezTo>
                  <a:pt x="397" y="508"/>
                  <a:pt x="409" y="478"/>
                  <a:pt x="398" y="478"/>
                </a:cubicBezTo>
                <a:cubicBezTo>
                  <a:pt x="387" y="478"/>
                  <a:pt x="372" y="473"/>
                  <a:pt x="372" y="469"/>
                </a:cubicBezTo>
                <a:cubicBezTo>
                  <a:pt x="372" y="465"/>
                  <a:pt x="395" y="439"/>
                  <a:pt x="388" y="435"/>
                </a:cubicBezTo>
                <a:cubicBezTo>
                  <a:pt x="382" y="431"/>
                  <a:pt x="368" y="433"/>
                  <a:pt x="356" y="449"/>
                </a:cubicBezTo>
                <a:cubicBezTo>
                  <a:pt x="345" y="465"/>
                  <a:pt x="334" y="465"/>
                  <a:pt x="328" y="459"/>
                </a:cubicBezTo>
                <a:cubicBezTo>
                  <a:pt x="322" y="453"/>
                  <a:pt x="308" y="418"/>
                  <a:pt x="319" y="399"/>
                </a:cubicBezTo>
                <a:cubicBezTo>
                  <a:pt x="330" y="380"/>
                  <a:pt x="348" y="370"/>
                  <a:pt x="362" y="371"/>
                </a:cubicBezTo>
                <a:cubicBezTo>
                  <a:pt x="375" y="372"/>
                  <a:pt x="373" y="368"/>
                  <a:pt x="387" y="367"/>
                </a:cubicBezTo>
                <a:cubicBezTo>
                  <a:pt x="400" y="366"/>
                  <a:pt x="417" y="370"/>
                  <a:pt x="420" y="375"/>
                </a:cubicBezTo>
                <a:cubicBezTo>
                  <a:pt x="424" y="380"/>
                  <a:pt x="417" y="389"/>
                  <a:pt x="425" y="399"/>
                </a:cubicBezTo>
                <a:cubicBezTo>
                  <a:pt x="434" y="409"/>
                  <a:pt x="439" y="405"/>
                  <a:pt x="440" y="409"/>
                </a:cubicBezTo>
                <a:cubicBezTo>
                  <a:pt x="441" y="413"/>
                  <a:pt x="433" y="417"/>
                  <a:pt x="430" y="417"/>
                </a:cubicBezTo>
                <a:cubicBezTo>
                  <a:pt x="426" y="417"/>
                  <a:pt x="399" y="425"/>
                  <a:pt x="409" y="430"/>
                </a:cubicBezTo>
                <a:cubicBezTo>
                  <a:pt x="420" y="435"/>
                  <a:pt x="440" y="431"/>
                  <a:pt x="444" y="438"/>
                </a:cubicBezTo>
                <a:cubicBezTo>
                  <a:pt x="448" y="444"/>
                  <a:pt x="431" y="459"/>
                  <a:pt x="456" y="460"/>
                </a:cubicBezTo>
                <a:cubicBezTo>
                  <a:pt x="481" y="460"/>
                  <a:pt x="498" y="464"/>
                  <a:pt x="512" y="465"/>
                </a:cubicBezTo>
                <a:cubicBezTo>
                  <a:pt x="527" y="465"/>
                  <a:pt x="537" y="466"/>
                  <a:pt x="538" y="470"/>
                </a:cubicBezTo>
                <a:cubicBezTo>
                  <a:pt x="540" y="473"/>
                  <a:pt x="550" y="457"/>
                  <a:pt x="527" y="457"/>
                </a:cubicBezTo>
                <a:cubicBezTo>
                  <a:pt x="503" y="457"/>
                  <a:pt x="484" y="444"/>
                  <a:pt x="472" y="441"/>
                </a:cubicBezTo>
                <a:cubicBezTo>
                  <a:pt x="459" y="439"/>
                  <a:pt x="451" y="430"/>
                  <a:pt x="450" y="420"/>
                </a:cubicBezTo>
                <a:cubicBezTo>
                  <a:pt x="449" y="410"/>
                  <a:pt x="451" y="402"/>
                  <a:pt x="446" y="394"/>
                </a:cubicBezTo>
                <a:cubicBezTo>
                  <a:pt x="441" y="386"/>
                  <a:pt x="428" y="365"/>
                  <a:pt x="440" y="357"/>
                </a:cubicBezTo>
                <a:cubicBezTo>
                  <a:pt x="452" y="348"/>
                  <a:pt x="475" y="332"/>
                  <a:pt x="481" y="322"/>
                </a:cubicBezTo>
                <a:cubicBezTo>
                  <a:pt x="487" y="311"/>
                  <a:pt x="487" y="308"/>
                  <a:pt x="500" y="300"/>
                </a:cubicBezTo>
                <a:cubicBezTo>
                  <a:pt x="514" y="291"/>
                  <a:pt x="530" y="280"/>
                  <a:pt x="537" y="273"/>
                </a:cubicBezTo>
                <a:cubicBezTo>
                  <a:pt x="545" y="265"/>
                  <a:pt x="558" y="253"/>
                  <a:pt x="560" y="259"/>
                </a:cubicBezTo>
                <a:cubicBezTo>
                  <a:pt x="563" y="265"/>
                  <a:pt x="574" y="267"/>
                  <a:pt x="589" y="262"/>
                </a:cubicBezTo>
                <a:cubicBezTo>
                  <a:pt x="603" y="257"/>
                  <a:pt x="621" y="244"/>
                  <a:pt x="606" y="244"/>
                </a:cubicBezTo>
                <a:cubicBezTo>
                  <a:pt x="590" y="244"/>
                  <a:pt x="581" y="240"/>
                  <a:pt x="585" y="234"/>
                </a:cubicBezTo>
                <a:cubicBezTo>
                  <a:pt x="590" y="228"/>
                  <a:pt x="575" y="226"/>
                  <a:pt x="571" y="226"/>
                </a:cubicBezTo>
                <a:cubicBezTo>
                  <a:pt x="567" y="227"/>
                  <a:pt x="567" y="218"/>
                  <a:pt x="581" y="215"/>
                </a:cubicBezTo>
                <a:cubicBezTo>
                  <a:pt x="596" y="213"/>
                  <a:pt x="584" y="226"/>
                  <a:pt x="596" y="225"/>
                </a:cubicBezTo>
                <a:cubicBezTo>
                  <a:pt x="607" y="224"/>
                  <a:pt x="615" y="215"/>
                  <a:pt x="623" y="213"/>
                </a:cubicBezTo>
                <a:cubicBezTo>
                  <a:pt x="632" y="211"/>
                  <a:pt x="635" y="219"/>
                  <a:pt x="624" y="226"/>
                </a:cubicBezTo>
                <a:cubicBezTo>
                  <a:pt x="613" y="234"/>
                  <a:pt x="610" y="231"/>
                  <a:pt x="624" y="235"/>
                </a:cubicBezTo>
                <a:cubicBezTo>
                  <a:pt x="638" y="238"/>
                  <a:pt x="643" y="246"/>
                  <a:pt x="651" y="238"/>
                </a:cubicBezTo>
                <a:cubicBezTo>
                  <a:pt x="660" y="231"/>
                  <a:pt x="649" y="228"/>
                  <a:pt x="649" y="218"/>
                </a:cubicBezTo>
                <a:cubicBezTo>
                  <a:pt x="648" y="208"/>
                  <a:pt x="650" y="189"/>
                  <a:pt x="641" y="183"/>
                </a:cubicBezTo>
                <a:cubicBezTo>
                  <a:pt x="632" y="176"/>
                  <a:pt x="632" y="167"/>
                  <a:pt x="632" y="161"/>
                </a:cubicBezTo>
                <a:cubicBezTo>
                  <a:pt x="632" y="154"/>
                  <a:pt x="633" y="140"/>
                  <a:pt x="624" y="146"/>
                </a:cubicBezTo>
                <a:cubicBezTo>
                  <a:pt x="615" y="153"/>
                  <a:pt x="607" y="157"/>
                  <a:pt x="604" y="154"/>
                </a:cubicBezTo>
                <a:cubicBezTo>
                  <a:pt x="601" y="151"/>
                  <a:pt x="606" y="144"/>
                  <a:pt x="598" y="139"/>
                </a:cubicBezTo>
                <a:cubicBezTo>
                  <a:pt x="590" y="134"/>
                  <a:pt x="590" y="126"/>
                  <a:pt x="580" y="127"/>
                </a:cubicBezTo>
                <a:cubicBezTo>
                  <a:pt x="571" y="128"/>
                  <a:pt x="562" y="120"/>
                  <a:pt x="557" y="131"/>
                </a:cubicBezTo>
                <a:cubicBezTo>
                  <a:pt x="552" y="142"/>
                  <a:pt x="547" y="151"/>
                  <a:pt x="545" y="155"/>
                </a:cubicBezTo>
                <a:cubicBezTo>
                  <a:pt x="543" y="158"/>
                  <a:pt x="551" y="170"/>
                  <a:pt x="544" y="176"/>
                </a:cubicBezTo>
                <a:cubicBezTo>
                  <a:pt x="537" y="182"/>
                  <a:pt x="519" y="190"/>
                  <a:pt x="516" y="196"/>
                </a:cubicBezTo>
                <a:cubicBezTo>
                  <a:pt x="514" y="202"/>
                  <a:pt x="504" y="217"/>
                  <a:pt x="501" y="207"/>
                </a:cubicBezTo>
                <a:cubicBezTo>
                  <a:pt x="499" y="197"/>
                  <a:pt x="510" y="182"/>
                  <a:pt x="495" y="178"/>
                </a:cubicBezTo>
                <a:cubicBezTo>
                  <a:pt x="479" y="173"/>
                  <a:pt x="468" y="177"/>
                  <a:pt x="465" y="167"/>
                </a:cubicBezTo>
                <a:cubicBezTo>
                  <a:pt x="463" y="158"/>
                  <a:pt x="456" y="150"/>
                  <a:pt x="471" y="142"/>
                </a:cubicBezTo>
                <a:cubicBezTo>
                  <a:pt x="486" y="135"/>
                  <a:pt x="501" y="121"/>
                  <a:pt x="516" y="120"/>
                </a:cubicBezTo>
                <a:cubicBezTo>
                  <a:pt x="530" y="118"/>
                  <a:pt x="520" y="130"/>
                  <a:pt x="532" y="129"/>
                </a:cubicBezTo>
                <a:cubicBezTo>
                  <a:pt x="543" y="128"/>
                  <a:pt x="530" y="122"/>
                  <a:pt x="544" y="120"/>
                </a:cubicBezTo>
                <a:cubicBezTo>
                  <a:pt x="558" y="117"/>
                  <a:pt x="556" y="117"/>
                  <a:pt x="552" y="112"/>
                </a:cubicBezTo>
                <a:cubicBezTo>
                  <a:pt x="548" y="107"/>
                  <a:pt x="550" y="106"/>
                  <a:pt x="561" y="101"/>
                </a:cubicBezTo>
                <a:cubicBezTo>
                  <a:pt x="572" y="96"/>
                  <a:pt x="564" y="93"/>
                  <a:pt x="574" y="88"/>
                </a:cubicBezTo>
                <a:cubicBezTo>
                  <a:pt x="585" y="84"/>
                  <a:pt x="588" y="80"/>
                  <a:pt x="594" y="80"/>
                </a:cubicBezTo>
                <a:cubicBezTo>
                  <a:pt x="600" y="80"/>
                  <a:pt x="599" y="82"/>
                  <a:pt x="596" y="90"/>
                </a:cubicBezTo>
                <a:cubicBezTo>
                  <a:pt x="592" y="98"/>
                  <a:pt x="590" y="103"/>
                  <a:pt x="600" y="98"/>
                </a:cubicBezTo>
                <a:cubicBezTo>
                  <a:pt x="610" y="93"/>
                  <a:pt x="615" y="89"/>
                  <a:pt x="607" y="97"/>
                </a:cubicBezTo>
                <a:cubicBezTo>
                  <a:pt x="600" y="104"/>
                  <a:pt x="595" y="104"/>
                  <a:pt x="584" y="106"/>
                </a:cubicBezTo>
                <a:cubicBezTo>
                  <a:pt x="573" y="108"/>
                  <a:pt x="576" y="109"/>
                  <a:pt x="581" y="115"/>
                </a:cubicBezTo>
                <a:cubicBezTo>
                  <a:pt x="586" y="121"/>
                  <a:pt x="599" y="122"/>
                  <a:pt x="603" y="125"/>
                </a:cubicBezTo>
                <a:cubicBezTo>
                  <a:pt x="607" y="129"/>
                  <a:pt x="612" y="141"/>
                  <a:pt x="622" y="135"/>
                </a:cubicBezTo>
                <a:cubicBezTo>
                  <a:pt x="633" y="129"/>
                  <a:pt x="625" y="128"/>
                  <a:pt x="638" y="122"/>
                </a:cubicBezTo>
                <a:cubicBezTo>
                  <a:pt x="652" y="116"/>
                  <a:pt x="671" y="113"/>
                  <a:pt x="670" y="105"/>
                </a:cubicBezTo>
                <a:cubicBezTo>
                  <a:pt x="668" y="98"/>
                  <a:pt x="654" y="93"/>
                  <a:pt x="653" y="84"/>
                </a:cubicBezTo>
                <a:cubicBezTo>
                  <a:pt x="651" y="75"/>
                  <a:pt x="671" y="70"/>
                  <a:pt x="645" y="66"/>
                </a:cubicBezTo>
                <a:cubicBezTo>
                  <a:pt x="619" y="61"/>
                  <a:pt x="634" y="58"/>
                  <a:pt x="622" y="58"/>
                </a:cubicBezTo>
                <a:cubicBezTo>
                  <a:pt x="609" y="58"/>
                  <a:pt x="585" y="58"/>
                  <a:pt x="577" y="62"/>
                </a:cubicBezTo>
                <a:cubicBezTo>
                  <a:pt x="569" y="66"/>
                  <a:pt x="564" y="60"/>
                  <a:pt x="559" y="66"/>
                </a:cubicBezTo>
                <a:cubicBezTo>
                  <a:pt x="555" y="73"/>
                  <a:pt x="560" y="82"/>
                  <a:pt x="556" y="82"/>
                </a:cubicBezTo>
                <a:cubicBezTo>
                  <a:pt x="552" y="82"/>
                  <a:pt x="544" y="89"/>
                  <a:pt x="541" y="82"/>
                </a:cubicBezTo>
                <a:cubicBezTo>
                  <a:pt x="537" y="76"/>
                  <a:pt x="530" y="69"/>
                  <a:pt x="540" y="66"/>
                </a:cubicBezTo>
                <a:cubicBezTo>
                  <a:pt x="550" y="64"/>
                  <a:pt x="552" y="66"/>
                  <a:pt x="553" y="58"/>
                </a:cubicBezTo>
                <a:cubicBezTo>
                  <a:pt x="555" y="50"/>
                  <a:pt x="539" y="51"/>
                  <a:pt x="548" y="50"/>
                </a:cubicBezTo>
                <a:cubicBezTo>
                  <a:pt x="558" y="48"/>
                  <a:pt x="562" y="50"/>
                  <a:pt x="574" y="50"/>
                </a:cubicBezTo>
                <a:cubicBezTo>
                  <a:pt x="587" y="50"/>
                  <a:pt x="616" y="56"/>
                  <a:pt x="620" y="48"/>
                </a:cubicBezTo>
                <a:cubicBezTo>
                  <a:pt x="624" y="40"/>
                  <a:pt x="613" y="40"/>
                  <a:pt x="601" y="40"/>
                </a:cubicBezTo>
                <a:cubicBezTo>
                  <a:pt x="588" y="39"/>
                  <a:pt x="566" y="34"/>
                  <a:pt x="557" y="39"/>
                </a:cubicBezTo>
                <a:cubicBezTo>
                  <a:pt x="548" y="43"/>
                  <a:pt x="536" y="50"/>
                  <a:pt x="532" y="56"/>
                </a:cubicBezTo>
                <a:cubicBezTo>
                  <a:pt x="527" y="63"/>
                  <a:pt x="527" y="55"/>
                  <a:pt x="519" y="56"/>
                </a:cubicBezTo>
                <a:cubicBezTo>
                  <a:pt x="511" y="58"/>
                  <a:pt x="496" y="67"/>
                  <a:pt x="504" y="72"/>
                </a:cubicBezTo>
                <a:cubicBezTo>
                  <a:pt x="511" y="77"/>
                  <a:pt x="511" y="83"/>
                  <a:pt x="503" y="83"/>
                </a:cubicBezTo>
                <a:cubicBezTo>
                  <a:pt x="495" y="83"/>
                  <a:pt x="492" y="92"/>
                  <a:pt x="486" y="92"/>
                </a:cubicBezTo>
                <a:cubicBezTo>
                  <a:pt x="480" y="92"/>
                  <a:pt x="464" y="91"/>
                  <a:pt x="472" y="87"/>
                </a:cubicBezTo>
                <a:cubicBezTo>
                  <a:pt x="479" y="82"/>
                  <a:pt x="488" y="82"/>
                  <a:pt x="487" y="72"/>
                </a:cubicBezTo>
                <a:cubicBezTo>
                  <a:pt x="486" y="62"/>
                  <a:pt x="495" y="59"/>
                  <a:pt x="495" y="56"/>
                </a:cubicBezTo>
                <a:cubicBezTo>
                  <a:pt x="495" y="52"/>
                  <a:pt x="475" y="63"/>
                  <a:pt x="459" y="58"/>
                </a:cubicBezTo>
                <a:cubicBezTo>
                  <a:pt x="443" y="53"/>
                  <a:pt x="436" y="45"/>
                  <a:pt x="420" y="46"/>
                </a:cubicBezTo>
                <a:cubicBezTo>
                  <a:pt x="404" y="47"/>
                  <a:pt x="383" y="68"/>
                  <a:pt x="393" y="70"/>
                </a:cubicBezTo>
                <a:cubicBezTo>
                  <a:pt x="404" y="72"/>
                  <a:pt x="411" y="68"/>
                  <a:pt x="413" y="73"/>
                </a:cubicBezTo>
                <a:cubicBezTo>
                  <a:pt x="415" y="78"/>
                  <a:pt x="411" y="82"/>
                  <a:pt x="417" y="85"/>
                </a:cubicBezTo>
                <a:cubicBezTo>
                  <a:pt x="423" y="88"/>
                  <a:pt x="434" y="94"/>
                  <a:pt x="420" y="91"/>
                </a:cubicBezTo>
                <a:cubicBezTo>
                  <a:pt x="405" y="88"/>
                  <a:pt x="412" y="82"/>
                  <a:pt x="390" y="81"/>
                </a:cubicBezTo>
                <a:cubicBezTo>
                  <a:pt x="368" y="80"/>
                  <a:pt x="355" y="73"/>
                  <a:pt x="332" y="79"/>
                </a:cubicBezTo>
                <a:cubicBezTo>
                  <a:pt x="309" y="85"/>
                  <a:pt x="313" y="90"/>
                  <a:pt x="298" y="85"/>
                </a:cubicBezTo>
                <a:cubicBezTo>
                  <a:pt x="282" y="80"/>
                  <a:pt x="250" y="68"/>
                  <a:pt x="225" y="73"/>
                </a:cubicBezTo>
                <a:cubicBezTo>
                  <a:pt x="200" y="78"/>
                  <a:pt x="169" y="87"/>
                  <a:pt x="161" y="92"/>
                </a:cubicBezTo>
                <a:cubicBezTo>
                  <a:pt x="154" y="97"/>
                  <a:pt x="169" y="102"/>
                  <a:pt x="155" y="103"/>
                </a:cubicBezTo>
                <a:cubicBezTo>
                  <a:pt x="142" y="104"/>
                  <a:pt x="110" y="103"/>
                  <a:pt x="117" y="111"/>
                </a:cubicBezTo>
                <a:cubicBezTo>
                  <a:pt x="123" y="120"/>
                  <a:pt x="132" y="120"/>
                  <a:pt x="122" y="122"/>
                </a:cubicBezTo>
                <a:cubicBezTo>
                  <a:pt x="112" y="124"/>
                  <a:pt x="98" y="125"/>
                  <a:pt x="93" y="132"/>
                </a:cubicBezTo>
                <a:cubicBezTo>
                  <a:pt x="88" y="140"/>
                  <a:pt x="69" y="144"/>
                  <a:pt x="81" y="147"/>
                </a:cubicBezTo>
                <a:cubicBezTo>
                  <a:pt x="93" y="151"/>
                  <a:pt x="112" y="158"/>
                  <a:pt x="104" y="159"/>
                </a:cubicBezTo>
                <a:cubicBezTo>
                  <a:pt x="96" y="160"/>
                  <a:pt x="53" y="177"/>
                  <a:pt x="34" y="181"/>
                </a:cubicBezTo>
                <a:cubicBezTo>
                  <a:pt x="16" y="185"/>
                  <a:pt x="0" y="205"/>
                  <a:pt x="16" y="199"/>
                </a:cubicBezTo>
                <a:cubicBezTo>
                  <a:pt x="37" y="192"/>
                  <a:pt x="91" y="175"/>
                  <a:pt x="101" y="171"/>
                </a:cubicBezTo>
                <a:cubicBezTo>
                  <a:pt x="112" y="167"/>
                  <a:pt x="116" y="170"/>
                  <a:pt x="115" y="176"/>
                </a:cubicBezTo>
                <a:cubicBezTo>
                  <a:pt x="114" y="182"/>
                  <a:pt x="127" y="173"/>
                  <a:pt x="137" y="166"/>
                </a:cubicBezTo>
                <a:cubicBezTo>
                  <a:pt x="147" y="158"/>
                  <a:pt x="147" y="143"/>
                  <a:pt x="155" y="148"/>
                </a:cubicBezTo>
                <a:cubicBezTo>
                  <a:pt x="164" y="153"/>
                  <a:pt x="169" y="148"/>
                  <a:pt x="175" y="146"/>
                </a:cubicBezTo>
                <a:cubicBezTo>
                  <a:pt x="182" y="145"/>
                  <a:pt x="189" y="141"/>
                  <a:pt x="195" y="144"/>
                </a:cubicBezTo>
                <a:cubicBezTo>
                  <a:pt x="201" y="147"/>
                  <a:pt x="216" y="151"/>
                  <a:pt x="220" y="154"/>
                </a:cubicBezTo>
                <a:cubicBezTo>
                  <a:pt x="224" y="157"/>
                  <a:pt x="226" y="165"/>
                  <a:pt x="222" y="166"/>
                </a:cubicBezTo>
                <a:cubicBezTo>
                  <a:pt x="218" y="167"/>
                  <a:pt x="217" y="171"/>
                  <a:pt x="218" y="178"/>
                </a:cubicBezTo>
                <a:cubicBezTo>
                  <a:pt x="218" y="184"/>
                  <a:pt x="222" y="190"/>
                  <a:pt x="213" y="192"/>
                </a:cubicBezTo>
                <a:cubicBezTo>
                  <a:pt x="205" y="194"/>
                  <a:pt x="207" y="204"/>
                  <a:pt x="212" y="203"/>
                </a:cubicBezTo>
                <a:cubicBezTo>
                  <a:pt x="217" y="202"/>
                  <a:pt x="220" y="199"/>
                  <a:pt x="221" y="194"/>
                </a:cubicBezTo>
                <a:cubicBezTo>
                  <a:pt x="222" y="189"/>
                  <a:pt x="233" y="180"/>
                  <a:pt x="231" y="187"/>
                </a:cubicBezTo>
                <a:cubicBezTo>
                  <a:pt x="229" y="194"/>
                  <a:pt x="225" y="200"/>
                  <a:pt x="225" y="205"/>
                </a:cubicBezTo>
                <a:cubicBezTo>
                  <a:pt x="225" y="210"/>
                  <a:pt x="219" y="210"/>
                  <a:pt x="218" y="215"/>
                </a:cubicBezTo>
                <a:cubicBezTo>
                  <a:pt x="218" y="220"/>
                  <a:pt x="219" y="220"/>
                  <a:pt x="223" y="224"/>
                </a:cubicBezTo>
                <a:cubicBezTo>
                  <a:pt x="228" y="228"/>
                  <a:pt x="225" y="231"/>
                  <a:pt x="224" y="240"/>
                </a:cubicBezTo>
                <a:cubicBezTo>
                  <a:pt x="223" y="249"/>
                  <a:pt x="198" y="274"/>
                  <a:pt x="195" y="283"/>
                </a:cubicBezTo>
                <a:cubicBezTo>
                  <a:pt x="191" y="291"/>
                  <a:pt x="193" y="303"/>
                  <a:pt x="193" y="312"/>
                </a:cubicBezTo>
                <a:cubicBezTo>
                  <a:pt x="193" y="322"/>
                  <a:pt x="190" y="333"/>
                  <a:pt x="199" y="337"/>
                </a:cubicBezTo>
                <a:cubicBezTo>
                  <a:pt x="208" y="340"/>
                  <a:pt x="209" y="342"/>
                  <a:pt x="209" y="350"/>
                </a:cubicBezTo>
                <a:cubicBezTo>
                  <a:pt x="209" y="359"/>
                  <a:pt x="209" y="369"/>
                  <a:pt x="214" y="375"/>
                </a:cubicBezTo>
                <a:cubicBezTo>
                  <a:pt x="219" y="380"/>
                  <a:pt x="217" y="380"/>
                  <a:pt x="217" y="389"/>
                </a:cubicBezTo>
                <a:cubicBezTo>
                  <a:pt x="217" y="398"/>
                  <a:pt x="223" y="393"/>
                  <a:pt x="223" y="401"/>
                </a:cubicBezTo>
                <a:cubicBezTo>
                  <a:pt x="224" y="408"/>
                  <a:pt x="219" y="412"/>
                  <a:pt x="228" y="417"/>
                </a:cubicBezTo>
                <a:cubicBezTo>
                  <a:pt x="236" y="423"/>
                  <a:pt x="245" y="428"/>
                  <a:pt x="241" y="418"/>
                </a:cubicBezTo>
                <a:cubicBezTo>
                  <a:pt x="237" y="409"/>
                  <a:pt x="234" y="401"/>
                  <a:pt x="230" y="388"/>
                </a:cubicBezTo>
                <a:cubicBezTo>
                  <a:pt x="226" y="375"/>
                  <a:pt x="223" y="350"/>
                  <a:pt x="229" y="358"/>
                </a:cubicBezTo>
                <a:cubicBezTo>
                  <a:pt x="234" y="365"/>
                  <a:pt x="240" y="388"/>
                  <a:pt x="248" y="404"/>
                </a:cubicBezTo>
                <a:cubicBezTo>
                  <a:pt x="255" y="420"/>
                  <a:pt x="265" y="418"/>
                  <a:pt x="265" y="430"/>
                </a:cubicBezTo>
                <a:cubicBezTo>
                  <a:pt x="265" y="442"/>
                  <a:pt x="255" y="453"/>
                  <a:pt x="274" y="460"/>
                </a:cubicBezTo>
                <a:cubicBezTo>
                  <a:pt x="292" y="468"/>
                  <a:pt x="306" y="484"/>
                  <a:pt x="317" y="482"/>
                </a:cubicBezTo>
                <a:cubicBezTo>
                  <a:pt x="328" y="481"/>
                  <a:pt x="335" y="474"/>
                  <a:pt x="339" y="481"/>
                </a:cubicBezTo>
                <a:cubicBezTo>
                  <a:pt x="343" y="489"/>
                  <a:pt x="352" y="499"/>
                  <a:pt x="362" y="499"/>
                </a:cubicBezTo>
                <a:cubicBezTo>
                  <a:pt x="372" y="499"/>
                  <a:pt x="376" y="506"/>
                  <a:pt x="378" y="516"/>
                </a:cubicBezTo>
                <a:cubicBezTo>
                  <a:pt x="379" y="526"/>
                  <a:pt x="386" y="528"/>
                  <a:pt x="396" y="531"/>
                </a:cubicBezTo>
                <a:cubicBezTo>
                  <a:pt x="406" y="535"/>
                  <a:pt x="409" y="545"/>
                  <a:pt x="416" y="545"/>
                </a:cubicBezTo>
                <a:cubicBezTo>
                  <a:pt x="424" y="544"/>
                  <a:pt x="434" y="540"/>
                  <a:pt x="434" y="548"/>
                </a:cubicBezTo>
                <a:cubicBezTo>
                  <a:pt x="434" y="556"/>
                  <a:pt x="437" y="574"/>
                  <a:pt x="425" y="586"/>
                </a:cubicBezTo>
                <a:cubicBezTo>
                  <a:pt x="412" y="598"/>
                  <a:pt x="406" y="606"/>
                  <a:pt x="413" y="614"/>
                </a:cubicBezTo>
                <a:cubicBezTo>
                  <a:pt x="420" y="621"/>
                  <a:pt x="414" y="629"/>
                  <a:pt x="410" y="635"/>
                </a:cubicBezTo>
                <a:cubicBezTo>
                  <a:pt x="407" y="641"/>
                  <a:pt x="413" y="646"/>
                  <a:pt x="420" y="655"/>
                </a:cubicBezTo>
                <a:cubicBezTo>
                  <a:pt x="426" y="664"/>
                  <a:pt x="436" y="675"/>
                  <a:pt x="441" y="694"/>
                </a:cubicBezTo>
                <a:cubicBezTo>
                  <a:pt x="447" y="712"/>
                  <a:pt x="456" y="719"/>
                  <a:pt x="470" y="725"/>
                </a:cubicBezTo>
                <a:cubicBezTo>
                  <a:pt x="484" y="731"/>
                  <a:pt x="495" y="741"/>
                  <a:pt x="495" y="755"/>
                </a:cubicBezTo>
                <a:cubicBezTo>
                  <a:pt x="495" y="769"/>
                  <a:pt x="495" y="818"/>
                  <a:pt x="495" y="832"/>
                </a:cubicBezTo>
                <a:cubicBezTo>
                  <a:pt x="495" y="847"/>
                  <a:pt x="502" y="861"/>
                  <a:pt x="500" y="872"/>
                </a:cubicBezTo>
                <a:cubicBezTo>
                  <a:pt x="497" y="883"/>
                  <a:pt x="500" y="892"/>
                  <a:pt x="503" y="896"/>
                </a:cubicBezTo>
                <a:cubicBezTo>
                  <a:pt x="506" y="901"/>
                  <a:pt x="505" y="910"/>
                  <a:pt x="506" y="919"/>
                </a:cubicBezTo>
                <a:cubicBezTo>
                  <a:pt x="507" y="928"/>
                  <a:pt x="517" y="922"/>
                  <a:pt x="517" y="930"/>
                </a:cubicBezTo>
                <a:cubicBezTo>
                  <a:pt x="517" y="939"/>
                  <a:pt x="513" y="951"/>
                  <a:pt x="518" y="955"/>
                </a:cubicBezTo>
                <a:cubicBezTo>
                  <a:pt x="523" y="960"/>
                  <a:pt x="512" y="975"/>
                  <a:pt x="535" y="989"/>
                </a:cubicBezTo>
                <a:cubicBezTo>
                  <a:pt x="558" y="1003"/>
                  <a:pt x="559" y="1004"/>
                  <a:pt x="561" y="1007"/>
                </a:cubicBezTo>
                <a:cubicBezTo>
                  <a:pt x="563" y="1009"/>
                  <a:pt x="570" y="1002"/>
                  <a:pt x="570" y="1006"/>
                </a:cubicBezTo>
                <a:cubicBezTo>
                  <a:pt x="570" y="1010"/>
                  <a:pt x="558" y="1023"/>
                  <a:pt x="581" y="1023"/>
                </a:cubicBezTo>
                <a:cubicBezTo>
                  <a:pt x="605" y="1023"/>
                  <a:pt x="619" y="1026"/>
                  <a:pt x="605" y="1015"/>
                </a:cubicBezTo>
                <a:cubicBezTo>
                  <a:pt x="590" y="1004"/>
                  <a:pt x="582" y="1009"/>
                  <a:pt x="580" y="998"/>
                </a:cubicBezTo>
                <a:cubicBezTo>
                  <a:pt x="577" y="987"/>
                  <a:pt x="574" y="989"/>
                  <a:pt x="572" y="981"/>
                </a:cubicBezTo>
                <a:cubicBezTo>
                  <a:pt x="570" y="974"/>
                  <a:pt x="578" y="971"/>
                  <a:pt x="575" y="963"/>
                </a:cubicBezTo>
                <a:cubicBezTo>
                  <a:pt x="573" y="955"/>
                  <a:pt x="563" y="955"/>
                  <a:pt x="564" y="948"/>
                </a:cubicBezTo>
                <a:cubicBezTo>
                  <a:pt x="564" y="940"/>
                  <a:pt x="570" y="933"/>
                  <a:pt x="572" y="929"/>
                </a:cubicBezTo>
                <a:cubicBezTo>
                  <a:pt x="574" y="926"/>
                  <a:pt x="574" y="923"/>
                  <a:pt x="569" y="919"/>
                </a:cubicBezTo>
                <a:cubicBezTo>
                  <a:pt x="565" y="916"/>
                  <a:pt x="566" y="915"/>
                  <a:pt x="572" y="913"/>
                </a:cubicBezTo>
                <a:cubicBezTo>
                  <a:pt x="578" y="912"/>
                  <a:pt x="579" y="914"/>
                  <a:pt x="581" y="906"/>
                </a:cubicBezTo>
                <a:cubicBezTo>
                  <a:pt x="584" y="897"/>
                  <a:pt x="591" y="898"/>
                  <a:pt x="595" y="896"/>
                </a:cubicBezTo>
                <a:cubicBezTo>
                  <a:pt x="598" y="893"/>
                  <a:pt x="610" y="890"/>
                  <a:pt x="606" y="879"/>
                </a:cubicBezTo>
                <a:cubicBezTo>
                  <a:pt x="601" y="868"/>
                  <a:pt x="593" y="863"/>
                  <a:pt x="602" y="863"/>
                </a:cubicBezTo>
                <a:cubicBezTo>
                  <a:pt x="612" y="863"/>
                  <a:pt x="621" y="862"/>
                  <a:pt x="627" y="850"/>
                </a:cubicBezTo>
                <a:cubicBezTo>
                  <a:pt x="633" y="838"/>
                  <a:pt x="630" y="836"/>
                  <a:pt x="637" y="827"/>
                </a:cubicBezTo>
                <a:cubicBezTo>
                  <a:pt x="644" y="817"/>
                  <a:pt x="644" y="810"/>
                  <a:pt x="644" y="803"/>
                </a:cubicBezTo>
                <a:cubicBezTo>
                  <a:pt x="644" y="796"/>
                  <a:pt x="641" y="790"/>
                  <a:pt x="650" y="785"/>
                </a:cubicBezTo>
                <a:cubicBezTo>
                  <a:pt x="660" y="781"/>
                  <a:pt x="690" y="776"/>
                  <a:pt x="694" y="763"/>
                </a:cubicBezTo>
                <a:cubicBezTo>
                  <a:pt x="698" y="751"/>
                  <a:pt x="702" y="737"/>
                  <a:pt x="701" y="724"/>
                </a:cubicBezTo>
                <a:cubicBezTo>
                  <a:pt x="699" y="710"/>
                  <a:pt x="698" y="702"/>
                  <a:pt x="707" y="691"/>
                </a:cubicBezTo>
                <a:cubicBezTo>
                  <a:pt x="717" y="680"/>
                  <a:pt x="729" y="671"/>
                  <a:pt x="729" y="661"/>
                </a:cubicBezTo>
                <a:cubicBezTo>
                  <a:pt x="729" y="651"/>
                  <a:pt x="733" y="636"/>
                  <a:pt x="718" y="632"/>
                </a:cubicBezTo>
                <a:close/>
                <a:moveTo>
                  <a:pt x="873" y="79"/>
                </a:moveTo>
                <a:cubicBezTo>
                  <a:pt x="883" y="69"/>
                  <a:pt x="880" y="64"/>
                  <a:pt x="893" y="59"/>
                </a:cubicBezTo>
                <a:cubicBezTo>
                  <a:pt x="905" y="54"/>
                  <a:pt x="902" y="47"/>
                  <a:pt x="900" y="37"/>
                </a:cubicBezTo>
                <a:cubicBezTo>
                  <a:pt x="899" y="27"/>
                  <a:pt x="900" y="31"/>
                  <a:pt x="905" y="28"/>
                </a:cubicBezTo>
                <a:cubicBezTo>
                  <a:pt x="910" y="24"/>
                  <a:pt x="918" y="22"/>
                  <a:pt x="930" y="21"/>
                </a:cubicBezTo>
                <a:cubicBezTo>
                  <a:pt x="942" y="20"/>
                  <a:pt x="931" y="16"/>
                  <a:pt x="931" y="11"/>
                </a:cubicBezTo>
                <a:cubicBezTo>
                  <a:pt x="931" y="6"/>
                  <a:pt x="922" y="7"/>
                  <a:pt x="910" y="8"/>
                </a:cubicBezTo>
                <a:cubicBezTo>
                  <a:pt x="899" y="10"/>
                  <a:pt x="900" y="8"/>
                  <a:pt x="892" y="5"/>
                </a:cubicBezTo>
                <a:cubicBezTo>
                  <a:pt x="883" y="2"/>
                  <a:pt x="834" y="2"/>
                  <a:pt x="821" y="2"/>
                </a:cubicBezTo>
                <a:cubicBezTo>
                  <a:pt x="809" y="2"/>
                  <a:pt x="786" y="4"/>
                  <a:pt x="774" y="5"/>
                </a:cubicBezTo>
                <a:cubicBezTo>
                  <a:pt x="762" y="6"/>
                  <a:pt x="763" y="5"/>
                  <a:pt x="740" y="2"/>
                </a:cubicBezTo>
                <a:cubicBezTo>
                  <a:pt x="718" y="0"/>
                  <a:pt x="658" y="2"/>
                  <a:pt x="636" y="4"/>
                </a:cubicBezTo>
                <a:cubicBezTo>
                  <a:pt x="614" y="7"/>
                  <a:pt x="598" y="9"/>
                  <a:pt x="584" y="18"/>
                </a:cubicBezTo>
                <a:cubicBezTo>
                  <a:pt x="569" y="28"/>
                  <a:pt x="560" y="24"/>
                  <a:pt x="544" y="26"/>
                </a:cubicBezTo>
                <a:cubicBezTo>
                  <a:pt x="528" y="28"/>
                  <a:pt x="527" y="28"/>
                  <a:pt x="519" y="28"/>
                </a:cubicBezTo>
                <a:cubicBezTo>
                  <a:pt x="511" y="28"/>
                  <a:pt x="512" y="24"/>
                  <a:pt x="499" y="29"/>
                </a:cubicBezTo>
                <a:cubicBezTo>
                  <a:pt x="485" y="34"/>
                  <a:pt x="489" y="37"/>
                  <a:pt x="484" y="30"/>
                </a:cubicBezTo>
                <a:cubicBezTo>
                  <a:pt x="479" y="24"/>
                  <a:pt x="473" y="30"/>
                  <a:pt x="449" y="36"/>
                </a:cubicBezTo>
                <a:cubicBezTo>
                  <a:pt x="425" y="42"/>
                  <a:pt x="457" y="49"/>
                  <a:pt x="465" y="51"/>
                </a:cubicBezTo>
                <a:cubicBezTo>
                  <a:pt x="465" y="51"/>
                  <a:pt x="481" y="50"/>
                  <a:pt x="490" y="48"/>
                </a:cubicBezTo>
                <a:cubicBezTo>
                  <a:pt x="500" y="45"/>
                  <a:pt x="504" y="51"/>
                  <a:pt x="510" y="50"/>
                </a:cubicBezTo>
                <a:cubicBezTo>
                  <a:pt x="516" y="48"/>
                  <a:pt x="517" y="42"/>
                  <a:pt x="551" y="34"/>
                </a:cubicBezTo>
                <a:cubicBezTo>
                  <a:pt x="585" y="27"/>
                  <a:pt x="608" y="33"/>
                  <a:pt x="622" y="39"/>
                </a:cubicBezTo>
                <a:cubicBezTo>
                  <a:pt x="635" y="45"/>
                  <a:pt x="635" y="41"/>
                  <a:pt x="647" y="34"/>
                </a:cubicBezTo>
                <a:cubicBezTo>
                  <a:pt x="659" y="26"/>
                  <a:pt x="679" y="20"/>
                  <a:pt x="700" y="17"/>
                </a:cubicBezTo>
                <a:cubicBezTo>
                  <a:pt x="721" y="13"/>
                  <a:pt x="707" y="21"/>
                  <a:pt x="694" y="26"/>
                </a:cubicBezTo>
                <a:cubicBezTo>
                  <a:pt x="681" y="31"/>
                  <a:pt x="669" y="29"/>
                  <a:pt x="671" y="38"/>
                </a:cubicBezTo>
                <a:cubicBezTo>
                  <a:pt x="674" y="46"/>
                  <a:pt x="700" y="44"/>
                  <a:pt x="707" y="44"/>
                </a:cubicBezTo>
                <a:cubicBezTo>
                  <a:pt x="715" y="44"/>
                  <a:pt x="716" y="56"/>
                  <a:pt x="717" y="62"/>
                </a:cubicBezTo>
                <a:cubicBezTo>
                  <a:pt x="718" y="69"/>
                  <a:pt x="716" y="72"/>
                  <a:pt x="718" y="79"/>
                </a:cubicBezTo>
                <a:cubicBezTo>
                  <a:pt x="719" y="86"/>
                  <a:pt x="723" y="85"/>
                  <a:pt x="716" y="92"/>
                </a:cubicBezTo>
                <a:cubicBezTo>
                  <a:pt x="708" y="98"/>
                  <a:pt x="704" y="98"/>
                  <a:pt x="704" y="109"/>
                </a:cubicBezTo>
                <a:cubicBezTo>
                  <a:pt x="704" y="121"/>
                  <a:pt x="709" y="134"/>
                  <a:pt x="721" y="142"/>
                </a:cubicBezTo>
                <a:cubicBezTo>
                  <a:pt x="733" y="151"/>
                  <a:pt x="739" y="151"/>
                  <a:pt x="746" y="138"/>
                </a:cubicBezTo>
                <a:cubicBezTo>
                  <a:pt x="753" y="125"/>
                  <a:pt x="769" y="116"/>
                  <a:pt x="777" y="112"/>
                </a:cubicBezTo>
                <a:cubicBezTo>
                  <a:pt x="786" y="108"/>
                  <a:pt x="798" y="112"/>
                  <a:pt x="809" y="102"/>
                </a:cubicBezTo>
                <a:cubicBezTo>
                  <a:pt x="819" y="92"/>
                  <a:pt x="834" y="96"/>
                  <a:pt x="850" y="91"/>
                </a:cubicBezTo>
                <a:cubicBezTo>
                  <a:pt x="866" y="86"/>
                  <a:pt x="864" y="89"/>
                  <a:pt x="873" y="79"/>
                </a:cubicBezTo>
                <a:close/>
                <a:moveTo>
                  <a:pt x="890" y="98"/>
                </a:moveTo>
                <a:cubicBezTo>
                  <a:pt x="865" y="102"/>
                  <a:pt x="841" y="93"/>
                  <a:pt x="846" y="107"/>
                </a:cubicBezTo>
                <a:cubicBezTo>
                  <a:pt x="850" y="120"/>
                  <a:pt x="851" y="141"/>
                  <a:pt x="864" y="136"/>
                </a:cubicBezTo>
                <a:cubicBezTo>
                  <a:pt x="887" y="129"/>
                  <a:pt x="913" y="125"/>
                  <a:pt x="907" y="114"/>
                </a:cubicBezTo>
                <a:cubicBezTo>
                  <a:pt x="901" y="104"/>
                  <a:pt x="915" y="95"/>
                  <a:pt x="890" y="98"/>
                </a:cubicBezTo>
                <a:close/>
                <a:moveTo>
                  <a:pt x="1051" y="41"/>
                </a:moveTo>
                <a:cubicBezTo>
                  <a:pt x="1052" y="42"/>
                  <a:pt x="1053" y="42"/>
                  <a:pt x="1053" y="42"/>
                </a:cubicBezTo>
                <a:cubicBezTo>
                  <a:pt x="1062" y="45"/>
                  <a:pt x="1068" y="40"/>
                  <a:pt x="1069" y="34"/>
                </a:cubicBezTo>
                <a:cubicBezTo>
                  <a:pt x="1078" y="20"/>
                  <a:pt x="1075" y="45"/>
                  <a:pt x="1085" y="40"/>
                </a:cubicBezTo>
                <a:cubicBezTo>
                  <a:pt x="1095" y="36"/>
                  <a:pt x="1109" y="26"/>
                  <a:pt x="1121" y="20"/>
                </a:cubicBezTo>
                <a:cubicBezTo>
                  <a:pt x="1133" y="14"/>
                  <a:pt x="1107" y="17"/>
                  <a:pt x="1085" y="13"/>
                </a:cubicBezTo>
                <a:cubicBezTo>
                  <a:pt x="1064" y="10"/>
                  <a:pt x="1035" y="16"/>
                  <a:pt x="1027" y="22"/>
                </a:cubicBezTo>
                <a:cubicBezTo>
                  <a:pt x="1019" y="27"/>
                  <a:pt x="1039" y="38"/>
                  <a:pt x="1051" y="41"/>
                </a:cubicBezTo>
                <a:close/>
                <a:moveTo>
                  <a:pt x="1187" y="24"/>
                </a:moveTo>
                <a:cubicBezTo>
                  <a:pt x="1187" y="24"/>
                  <a:pt x="1183" y="29"/>
                  <a:pt x="1193" y="29"/>
                </a:cubicBezTo>
                <a:cubicBezTo>
                  <a:pt x="1203" y="29"/>
                  <a:pt x="1224" y="23"/>
                  <a:pt x="1241" y="23"/>
                </a:cubicBezTo>
                <a:cubicBezTo>
                  <a:pt x="1258" y="23"/>
                  <a:pt x="1253" y="17"/>
                  <a:pt x="1250" y="17"/>
                </a:cubicBezTo>
                <a:cubicBezTo>
                  <a:pt x="1246" y="17"/>
                  <a:pt x="1237" y="8"/>
                  <a:pt x="1224" y="8"/>
                </a:cubicBezTo>
                <a:cubicBezTo>
                  <a:pt x="1210" y="9"/>
                  <a:pt x="1211" y="15"/>
                  <a:pt x="1202" y="15"/>
                </a:cubicBezTo>
                <a:cubicBezTo>
                  <a:pt x="1194" y="15"/>
                  <a:pt x="1196" y="13"/>
                  <a:pt x="1178" y="13"/>
                </a:cubicBezTo>
                <a:cubicBezTo>
                  <a:pt x="1160" y="14"/>
                  <a:pt x="1178" y="22"/>
                  <a:pt x="1187" y="24"/>
                </a:cubicBezTo>
                <a:close/>
                <a:moveTo>
                  <a:pt x="1769" y="676"/>
                </a:moveTo>
                <a:cubicBezTo>
                  <a:pt x="1782" y="678"/>
                  <a:pt x="1793" y="676"/>
                  <a:pt x="1802" y="671"/>
                </a:cubicBezTo>
                <a:cubicBezTo>
                  <a:pt x="1811" y="666"/>
                  <a:pt x="1807" y="660"/>
                  <a:pt x="1806" y="657"/>
                </a:cubicBezTo>
                <a:cubicBezTo>
                  <a:pt x="1805" y="655"/>
                  <a:pt x="1798" y="660"/>
                  <a:pt x="1789" y="662"/>
                </a:cubicBezTo>
                <a:cubicBezTo>
                  <a:pt x="1780" y="663"/>
                  <a:pt x="1777" y="663"/>
                  <a:pt x="1766" y="664"/>
                </a:cubicBezTo>
                <a:cubicBezTo>
                  <a:pt x="1754" y="665"/>
                  <a:pt x="1761" y="660"/>
                  <a:pt x="1749" y="659"/>
                </a:cubicBezTo>
                <a:cubicBezTo>
                  <a:pt x="1736" y="658"/>
                  <a:pt x="1724" y="656"/>
                  <a:pt x="1709" y="651"/>
                </a:cubicBezTo>
                <a:cubicBezTo>
                  <a:pt x="1695" y="646"/>
                  <a:pt x="1687" y="641"/>
                  <a:pt x="1677" y="638"/>
                </a:cubicBezTo>
                <a:cubicBezTo>
                  <a:pt x="1667" y="635"/>
                  <a:pt x="1676" y="629"/>
                  <a:pt x="1676" y="614"/>
                </a:cubicBezTo>
                <a:cubicBezTo>
                  <a:pt x="1675" y="600"/>
                  <a:pt x="1665" y="606"/>
                  <a:pt x="1658" y="601"/>
                </a:cubicBezTo>
                <a:cubicBezTo>
                  <a:pt x="1650" y="596"/>
                  <a:pt x="1653" y="585"/>
                  <a:pt x="1656" y="588"/>
                </a:cubicBezTo>
                <a:cubicBezTo>
                  <a:pt x="1660" y="592"/>
                  <a:pt x="1660" y="596"/>
                  <a:pt x="1660" y="578"/>
                </a:cubicBezTo>
                <a:cubicBezTo>
                  <a:pt x="1660" y="561"/>
                  <a:pt x="1644" y="549"/>
                  <a:pt x="1634" y="534"/>
                </a:cubicBezTo>
                <a:cubicBezTo>
                  <a:pt x="1624" y="519"/>
                  <a:pt x="1626" y="510"/>
                  <a:pt x="1627" y="503"/>
                </a:cubicBezTo>
                <a:cubicBezTo>
                  <a:pt x="1628" y="495"/>
                  <a:pt x="1645" y="509"/>
                  <a:pt x="1655" y="520"/>
                </a:cubicBezTo>
                <a:cubicBezTo>
                  <a:pt x="1664" y="531"/>
                  <a:pt x="1664" y="531"/>
                  <a:pt x="1669" y="529"/>
                </a:cubicBezTo>
                <a:cubicBezTo>
                  <a:pt x="1674" y="526"/>
                  <a:pt x="1689" y="518"/>
                  <a:pt x="1692" y="504"/>
                </a:cubicBezTo>
                <a:cubicBezTo>
                  <a:pt x="1696" y="491"/>
                  <a:pt x="1665" y="464"/>
                  <a:pt x="1661" y="451"/>
                </a:cubicBezTo>
                <a:cubicBezTo>
                  <a:pt x="1657" y="439"/>
                  <a:pt x="1667" y="446"/>
                  <a:pt x="1672" y="438"/>
                </a:cubicBezTo>
                <a:cubicBezTo>
                  <a:pt x="1677" y="429"/>
                  <a:pt x="1683" y="441"/>
                  <a:pt x="1680" y="447"/>
                </a:cubicBezTo>
                <a:cubicBezTo>
                  <a:pt x="1676" y="453"/>
                  <a:pt x="1681" y="456"/>
                  <a:pt x="1684" y="462"/>
                </a:cubicBezTo>
                <a:cubicBezTo>
                  <a:pt x="1687" y="468"/>
                  <a:pt x="1687" y="462"/>
                  <a:pt x="1691" y="455"/>
                </a:cubicBezTo>
                <a:cubicBezTo>
                  <a:pt x="1694" y="447"/>
                  <a:pt x="1692" y="444"/>
                  <a:pt x="1697" y="439"/>
                </a:cubicBezTo>
                <a:cubicBezTo>
                  <a:pt x="1703" y="434"/>
                  <a:pt x="1726" y="428"/>
                  <a:pt x="1732" y="422"/>
                </a:cubicBezTo>
                <a:cubicBezTo>
                  <a:pt x="1738" y="416"/>
                  <a:pt x="1742" y="409"/>
                  <a:pt x="1750" y="388"/>
                </a:cubicBezTo>
                <a:cubicBezTo>
                  <a:pt x="1757" y="367"/>
                  <a:pt x="1749" y="368"/>
                  <a:pt x="1745" y="360"/>
                </a:cubicBezTo>
                <a:cubicBezTo>
                  <a:pt x="1742" y="353"/>
                  <a:pt x="1732" y="340"/>
                  <a:pt x="1726" y="332"/>
                </a:cubicBezTo>
                <a:cubicBezTo>
                  <a:pt x="1720" y="325"/>
                  <a:pt x="1725" y="327"/>
                  <a:pt x="1729" y="324"/>
                </a:cubicBezTo>
                <a:cubicBezTo>
                  <a:pt x="1734" y="322"/>
                  <a:pt x="1730" y="316"/>
                  <a:pt x="1720" y="312"/>
                </a:cubicBezTo>
                <a:cubicBezTo>
                  <a:pt x="1710" y="309"/>
                  <a:pt x="1712" y="316"/>
                  <a:pt x="1702" y="314"/>
                </a:cubicBezTo>
                <a:cubicBezTo>
                  <a:pt x="1693" y="312"/>
                  <a:pt x="1698" y="306"/>
                  <a:pt x="1708" y="294"/>
                </a:cubicBezTo>
                <a:cubicBezTo>
                  <a:pt x="1718" y="282"/>
                  <a:pt x="1713" y="296"/>
                  <a:pt x="1720" y="301"/>
                </a:cubicBezTo>
                <a:cubicBezTo>
                  <a:pt x="1727" y="306"/>
                  <a:pt x="1729" y="297"/>
                  <a:pt x="1734" y="300"/>
                </a:cubicBezTo>
                <a:cubicBezTo>
                  <a:pt x="1739" y="302"/>
                  <a:pt x="1749" y="307"/>
                  <a:pt x="1756" y="317"/>
                </a:cubicBezTo>
                <a:cubicBezTo>
                  <a:pt x="1764" y="327"/>
                  <a:pt x="1764" y="339"/>
                  <a:pt x="1772" y="338"/>
                </a:cubicBezTo>
                <a:cubicBezTo>
                  <a:pt x="1779" y="338"/>
                  <a:pt x="1779" y="334"/>
                  <a:pt x="1782" y="327"/>
                </a:cubicBezTo>
                <a:cubicBezTo>
                  <a:pt x="1786" y="319"/>
                  <a:pt x="1773" y="312"/>
                  <a:pt x="1767" y="306"/>
                </a:cubicBezTo>
                <a:cubicBezTo>
                  <a:pt x="1761" y="300"/>
                  <a:pt x="1756" y="300"/>
                  <a:pt x="1761" y="295"/>
                </a:cubicBezTo>
                <a:cubicBezTo>
                  <a:pt x="1766" y="290"/>
                  <a:pt x="1761" y="283"/>
                  <a:pt x="1764" y="277"/>
                </a:cubicBezTo>
                <a:cubicBezTo>
                  <a:pt x="1766" y="271"/>
                  <a:pt x="1776" y="274"/>
                  <a:pt x="1785" y="270"/>
                </a:cubicBezTo>
                <a:cubicBezTo>
                  <a:pt x="1794" y="266"/>
                  <a:pt x="1795" y="252"/>
                  <a:pt x="1795" y="237"/>
                </a:cubicBezTo>
                <a:cubicBezTo>
                  <a:pt x="1795" y="221"/>
                  <a:pt x="1788" y="215"/>
                  <a:pt x="1783" y="210"/>
                </a:cubicBezTo>
                <a:cubicBezTo>
                  <a:pt x="1779" y="205"/>
                  <a:pt x="1788" y="207"/>
                  <a:pt x="1796" y="213"/>
                </a:cubicBezTo>
                <a:cubicBezTo>
                  <a:pt x="1804" y="219"/>
                  <a:pt x="1815" y="251"/>
                  <a:pt x="1818" y="263"/>
                </a:cubicBezTo>
                <a:cubicBezTo>
                  <a:pt x="1820" y="276"/>
                  <a:pt x="1819" y="276"/>
                  <a:pt x="1829" y="287"/>
                </a:cubicBezTo>
                <a:cubicBezTo>
                  <a:pt x="1839" y="298"/>
                  <a:pt x="1835" y="296"/>
                  <a:pt x="1832" y="309"/>
                </a:cubicBezTo>
                <a:cubicBezTo>
                  <a:pt x="1829" y="322"/>
                  <a:pt x="1820" y="325"/>
                  <a:pt x="1808" y="328"/>
                </a:cubicBezTo>
                <a:cubicBezTo>
                  <a:pt x="1795" y="332"/>
                  <a:pt x="1799" y="334"/>
                  <a:pt x="1792" y="347"/>
                </a:cubicBezTo>
                <a:cubicBezTo>
                  <a:pt x="1784" y="359"/>
                  <a:pt x="1796" y="360"/>
                  <a:pt x="1803" y="364"/>
                </a:cubicBezTo>
                <a:cubicBezTo>
                  <a:pt x="1809" y="367"/>
                  <a:pt x="1813" y="354"/>
                  <a:pt x="1821" y="348"/>
                </a:cubicBezTo>
                <a:cubicBezTo>
                  <a:pt x="1830" y="343"/>
                  <a:pt x="1839" y="338"/>
                  <a:pt x="1853" y="338"/>
                </a:cubicBezTo>
                <a:cubicBezTo>
                  <a:pt x="1867" y="338"/>
                  <a:pt x="1849" y="319"/>
                  <a:pt x="1848" y="309"/>
                </a:cubicBezTo>
                <a:cubicBezTo>
                  <a:pt x="1847" y="299"/>
                  <a:pt x="1846" y="292"/>
                  <a:pt x="1843" y="284"/>
                </a:cubicBezTo>
                <a:cubicBezTo>
                  <a:pt x="1840" y="277"/>
                  <a:pt x="1846" y="277"/>
                  <a:pt x="1857" y="272"/>
                </a:cubicBezTo>
                <a:cubicBezTo>
                  <a:pt x="1867" y="267"/>
                  <a:pt x="1866" y="257"/>
                  <a:pt x="1860" y="257"/>
                </a:cubicBezTo>
                <a:cubicBezTo>
                  <a:pt x="1854" y="257"/>
                  <a:pt x="1849" y="261"/>
                  <a:pt x="1835" y="260"/>
                </a:cubicBezTo>
                <a:cubicBezTo>
                  <a:pt x="1822" y="259"/>
                  <a:pt x="1825" y="248"/>
                  <a:pt x="1822" y="244"/>
                </a:cubicBezTo>
                <a:cubicBezTo>
                  <a:pt x="1819" y="240"/>
                  <a:pt x="1814" y="231"/>
                  <a:pt x="1814" y="223"/>
                </a:cubicBezTo>
                <a:cubicBezTo>
                  <a:pt x="1813" y="215"/>
                  <a:pt x="1801" y="205"/>
                  <a:pt x="1793" y="198"/>
                </a:cubicBezTo>
                <a:cubicBezTo>
                  <a:pt x="1784" y="190"/>
                  <a:pt x="1779" y="185"/>
                  <a:pt x="1779" y="189"/>
                </a:cubicBezTo>
                <a:cubicBezTo>
                  <a:pt x="1779" y="192"/>
                  <a:pt x="1774" y="188"/>
                  <a:pt x="1762" y="187"/>
                </a:cubicBezTo>
                <a:cubicBezTo>
                  <a:pt x="1750" y="186"/>
                  <a:pt x="1748" y="189"/>
                  <a:pt x="1738" y="188"/>
                </a:cubicBezTo>
                <a:cubicBezTo>
                  <a:pt x="1728" y="187"/>
                  <a:pt x="1739" y="170"/>
                  <a:pt x="1743" y="158"/>
                </a:cubicBezTo>
                <a:cubicBezTo>
                  <a:pt x="1747" y="146"/>
                  <a:pt x="1759" y="153"/>
                  <a:pt x="1768" y="153"/>
                </a:cubicBezTo>
                <a:cubicBezTo>
                  <a:pt x="1777" y="153"/>
                  <a:pt x="1782" y="154"/>
                  <a:pt x="1795" y="157"/>
                </a:cubicBezTo>
                <a:cubicBezTo>
                  <a:pt x="1809" y="161"/>
                  <a:pt x="1803" y="149"/>
                  <a:pt x="1805" y="140"/>
                </a:cubicBezTo>
                <a:cubicBezTo>
                  <a:pt x="1808" y="130"/>
                  <a:pt x="1814" y="135"/>
                  <a:pt x="1821" y="139"/>
                </a:cubicBezTo>
                <a:cubicBezTo>
                  <a:pt x="1829" y="142"/>
                  <a:pt x="1831" y="143"/>
                  <a:pt x="1831" y="135"/>
                </a:cubicBezTo>
                <a:cubicBezTo>
                  <a:pt x="1831" y="128"/>
                  <a:pt x="1838" y="126"/>
                  <a:pt x="1844" y="133"/>
                </a:cubicBezTo>
                <a:cubicBezTo>
                  <a:pt x="1850" y="140"/>
                  <a:pt x="1834" y="154"/>
                  <a:pt x="1834" y="154"/>
                </a:cubicBezTo>
                <a:cubicBezTo>
                  <a:pt x="1834" y="154"/>
                  <a:pt x="1829" y="169"/>
                  <a:pt x="1838" y="174"/>
                </a:cubicBezTo>
                <a:cubicBezTo>
                  <a:pt x="1847" y="179"/>
                  <a:pt x="1866" y="201"/>
                  <a:pt x="1877" y="209"/>
                </a:cubicBezTo>
                <a:cubicBezTo>
                  <a:pt x="1888" y="216"/>
                  <a:pt x="1880" y="196"/>
                  <a:pt x="1880" y="182"/>
                </a:cubicBezTo>
                <a:cubicBezTo>
                  <a:pt x="1880" y="167"/>
                  <a:pt x="1870" y="169"/>
                  <a:pt x="1862" y="156"/>
                </a:cubicBezTo>
                <a:cubicBezTo>
                  <a:pt x="1855" y="142"/>
                  <a:pt x="1860" y="148"/>
                  <a:pt x="1874" y="148"/>
                </a:cubicBezTo>
                <a:cubicBezTo>
                  <a:pt x="1889" y="148"/>
                  <a:pt x="1889" y="143"/>
                  <a:pt x="1893" y="139"/>
                </a:cubicBezTo>
                <a:cubicBezTo>
                  <a:pt x="1896" y="135"/>
                  <a:pt x="1899" y="134"/>
                  <a:pt x="1911" y="134"/>
                </a:cubicBezTo>
                <a:cubicBezTo>
                  <a:pt x="1924" y="134"/>
                  <a:pt x="1916" y="129"/>
                  <a:pt x="1910" y="122"/>
                </a:cubicBezTo>
                <a:cubicBezTo>
                  <a:pt x="1905" y="115"/>
                  <a:pt x="1893" y="117"/>
                  <a:pt x="1897" y="113"/>
                </a:cubicBezTo>
                <a:cubicBezTo>
                  <a:pt x="1901" y="109"/>
                  <a:pt x="1924" y="115"/>
                  <a:pt x="1935" y="120"/>
                </a:cubicBezTo>
                <a:cubicBezTo>
                  <a:pt x="1946" y="124"/>
                  <a:pt x="1943" y="120"/>
                  <a:pt x="1942" y="110"/>
                </a:cubicBezTo>
                <a:cubicBezTo>
                  <a:pt x="1940" y="100"/>
                  <a:pt x="1931" y="108"/>
                  <a:pt x="1904" y="98"/>
                </a:cubicBezTo>
                <a:cubicBezTo>
                  <a:pt x="1877" y="88"/>
                  <a:pt x="1847" y="82"/>
                  <a:pt x="1838" y="82"/>
                </a:cubicBezTo>
                <a:cubicBezTo>
                  <a:pt x="1829" y="82"/>
                  <a:pt x="1835" y="76"/>
                  <a:pt x="1842" y="76"/>
                </a:cubicBezTo>
                <a:cubicBezTo>
                  <a:pt x="1849" y="76"/>
                  <a:pt x="1847" y="70"/>
                  <a:pt x="1841" y="66"/>
                </a:cubicBezTo>
                <a:cubicBezTo>
                  <a:pt x="1834" y="63"/>
                  <a:pt x="1828" y="66"/>
                  <a:pt x="1825" y="73"/>
                </a:cubicBezTo>
                <a:cubicBezTo>
                  <a:pt x="1823" y="81"/>
                  <a:pt x="1833" y="82"/>
                  <a:pt x="1814" y="82"/>
                </a:cubicBezTo>
                <a:cubicBezTo>
                  <a:pt x="1794" y="82"/>
                  <a:pt x="1780" y="82"/>
                  <a:pt x="1757" y="77"/>
                </a:cubicBezTo>
                <a:cubicBezTo>
                  <a:pt x="1734" y="73"/>
                  <a:pt x="1726" y="73"/>
                  <a:pt x="1707" y="72"/>
                </a:cubicBezTo>
                <a:cubicBezTo>
                  <a:pt x="1687" y="72"/>
                  <a:pt x="1689" y="63"/>
                  <a:pt x="1669" y="63"/>
                </a:cubicBezTo>
                <a:cubicBezTo>
                  <a:pt x="1649" y="63"/>
                  <a:pt x="1655" y="56"/>
                  <a:pt x="1647" y="46"/>
                </a:cubicBezTo>
                <a:cubicBezTo>
                  <a:pt x="1639" y="37"/>
                  <a:pt x="1634" y="40"/>
                  <a:pt x="1609" y="40"/>
                </a:cubicBezTo>
                <a:cubicBezTo>
                  <a:pt x="1584" y="40"/>
                  <a:pt x="1597" y="50"/>
                  <a:pt x="1602" y="51"/>
                </a:cubicBezTo>
                <a:cubicBezTo>
                  <a:pt x="1607" y="53"/>
                  <a:pt x="1621" y="57"/>
                  <a:pt x="1630" y="66"/>
                </a:cubicBezTo>
                <a:cubicBezTo>
                  <a:pt x="1639" y="74"/>
                  <a:pt x="1613" y="71"/>
                  <a:pt x="1602" y="72"/>
                </a:cubicBezTo>
                <a:cubicBezTo>
                  <a:pt x="1591" y="72"/>
                  <a:pt x="1592" y="66"/>
                  <a:pt x="1580" y="58"/>
                </a:cubicBezTo>
                <a:cubicBezTo>
                  <a:pt x="1567" y="50"/>
                  <a:pt x="1536" y="55"/>
                  <a:pt x="1518" y="54"/>
                </a:cubicBezTo>
                <a:cubicBezTo>
                  <a:pt x="1500" y="53"/>
                  <a:pt x="1500" y="54"/>
                  <a:pt x="1493" y="41"/>
                </a:cubicBezTo>
                <a:cubicBezTo>
                  <a:pt x="1486" y="29"/>
                  <a:pt x="1472" y="35"/>
                  <a:pt x="1453" y="35"/>
                </a:cubicBezTo>
                <a:cubicBezTo>
                  <a:pt x="1435" y="35"/>
                  <a:pt x="1425" y="26"/>
                  <a:pt x="1415" y="20"/>
                </a:cubicBezTo>
                <a:cubicBezTo>
                  <a:pt x="1406" y="14"/>
                  <a:pt x="1392" y="13"/>
                  <a:pt x="1372" y="10"/>
                </a:cubicBezTo>
                <a:cubicBezTo>
                  <a:pt x="1351" y="7"/>
                  <a:pt x="1362" y="23"/>
                  <a:pt x="1370" y="24"/>
                </a:cubicBezTo>
                <a:cubicBezTo>
                  <a:pt x="1370" y="24"/>
                  <a:pt x="1378" y="27"/>
                  <a:pt x="1387" y="28"/>
                </a:cubicBezTo>
                <a:cubicBezTo>
                  <a:pt x="1395" y="29"/>
                  <a:pt x="1413" y="29"/>
                  <a:pt x="1422" y="40"/>
                </a:cubicBezTo>
                <a:cubicBezTo>
                  <a:pt x="1431" y="51"/>
                  <a:pt x="1394" y="47"/>
                  <a:pt x="1377" y="56"/>
                </a:cubicBezTo>
                <a:cubicBezTo>
                  <a:pt x="1360" y="66"/>
                  <a:pt x="1346" y="61"/>
                  <a:pt x="1335" y="66"/>
                </a:cubicBezTo>
                <a:cubicBezTo>
                  <a:pt x="1323" y="72"/>
                  <a:pt x="1341" y="80"/>
                  <a:pt x="1345" y="91"/>
                </a:cubicBezTo>
                <a:cubicBezTo>
                  <a:pt x="1349" y="102"/>
                  <a:pt x="1345" y="102"/>
                  <a:pt x="1337" y="104"/>
                </a:cubicBezTo>
                <a:cubicBezTo>
                  <a:pt x="1330" y="107"/>
                  <a:pt x="1340" y="93"/>
                  <a:pt x="1336" y="88"/>
                </a:cubicBezTo>
                <a:cubicBezTo>
                  <a:pt x="1333" y="84"/>
                  <a:pt x="1320" y="62"/>
                  <a:pt x="1310" y="56"/>
                </a:cubicBezTo>
                <a:cubicBezTo>
                  <a:pt x="1300" y="49"/>
                  <a:pt x="1302" y="61"/>
                  <a:pt x="1303" y="71"/>
                </a:cubicBezTo>
                <a:cubicBezTo>
                  <a:pt x="1305" y="80"/>
                  <a:pt x="1308" y="80"/>
                  <a:pt x="1310" y="87"/>
                </a:cubicBezTo>
                <a:cubicBezTo>
                  <a:pt x="1313" y="93"/>
                  <a:pt x="1299" y="87"/>
                  <a:pt x="1293" y="82"/>
                </a:cubicBezTo>
                <a:cubicBezTo>
                  <a:pt x="1286" y="77"/>
                  <a:pt x="1264" y="88"/>
                  <a:pt x="1254" y="83"/>
                </a:cubicBezTo>
                <a:cubicBezTo>
                  <a:pt x="1244" y="78"/>
                  <a:pt x="1257" y="80"/>
                  <a:pt x="1257" y="75"/>
                </a:cubicBezTo>
                <a:cubicBezTo>
                  <a:pt x="1257" y="70"/>
                  <a:pt x="1245" y="74"/>
                  <a:pt x="1242" y="66"/>
                </a:cubicBezTo>
                <a:cubicBezTo>
                  <a:pt x="1239" y="59"/>
                  <a:pt x="1263" y="50"/>
                  <a:pt x="1278" y="47"/>
                </a:cubicBezTo>
                <a:cubicBezTo>
                  <a:pt x="1293" y="45"/>
                  <a:pt x="1292" y="45"/>
                  <a:pt x="1292" y="37"/>
                </a:cubicBezTo>
                <a:cubicBezTo>
                  <a:pt x="1292" y="29"/>
                  <a:pt x="1265" y="32"/>
                  <a:pt x="1242" y="43"/>
                </a:cubicBezTo>
                <a:cubicBezTo>
                  <a:pt x="1219" y="54"/>
                  <a:pt x="1225" y="61"/>
                  <a:pt x="1222" y="69"/>
                </a:cubicBezTo>
                <a:cubicBezTo>
                  <a:pt x="1218" y="77"/>
                  <a:pt x="1229" y="77"/>
                  <a:pt x="1234" y="82"/>
                </a:cubicBezTo>
                <a:cubicBezTo>
                  <a:pt x="1240" y="86"/>
                  <a:pt x="1229" y="88"/>
                  <a:pt x="1218" y="91"/>
                </a:cubicBezTo>
                <a:cubicBezTo>
                  <a:pt x="1208" y="94"/>
                  <a:pt x="1206" y="91"/>
                  <a:pt x="1194" y="95"/>
                </a:cubicBezTo>
                <a:cubicBezTo>
                  <a:pt x="1182" y="99"/>
                  <a:pt x="1189" y="104"/>
                  <a:pt x="1179" y="109"/>
                </a:cubicBezTo>
                <a:cubicBezTo>
                  <a:pt x="1169" y="113"/>
                  <a:pt x="1170" y="113"/>
                  <a:pt x="1161" y="116"/>
                </a:cubicBezTo>
                <a:cubicBezTo>
                  <a:pt x="1153" y="120"/>
                  <a:pt x="1163" y="104"/>
                  <a:pt x="1175" y="102"/>
                </a:cubicBezTo>
                <a:cubicBezTo>
                  <a:pt x="1186" y="100"/>
                  <a:pt x="1183" y="93"/>
                  <a:pt x="1180" y="91"/>
                </a:cubicBezTo>
                <a:cubicBezTo>
                  <a:pt x="1176" y="88"/>
                  <a:pt x="1154" y="82"/>
                  <a:pt x="1131" y="75"/>
                </a:cubicBezTo>
                <a:cubicBezTo>
                  <a:pt x="1107" y="68"/>
                  <a:pt x="1069" y="77"/>
                  <a:pt x="1057" y="83"/>
                </a:cubicBezTo>
                <a:cubicBezTo>
                  <a:pt x="1044" y="89"/>
                  <a:pt x="1045" y="93"/>
                  <a:pt x="1043" y="102"/>
                </a:cubicBezTo>
                <a:cubicBezTo>
                  <a:pt x="1042" y="110"/>
                  <a:pt x="1013" y="123"/>
                  <a:pt x="999" y="130"/>
                </a:cubicBezTo>
                <a:cubicBezTo>
                  <a:pt x="984" y="138"/>
                  <a:pt x="997" y="148"/>
                  <a:pt x="1001" y="155"/>
                </a:cubicBezTo>
                <a:cubicBezTo>
                  <a:pt x="1005" y="162"/>
                  <a:pt x="1015" y="158"/>
                  <a:pt x="1027" y="155"/>
                </a:cubicBezTo>
                <a:cubicBezTo>
                  <a:pt x="1038" y="151"/>
                  <a:pt x="1037" y="166"/>
                  <a:pt x="1038" y="171"/>
                </a:cubicBezTo>
                <a:cubicBezTo>
                  <a:pt x="1040" y="176"/>
                  <a:pt x="1047" y="177"/>
                  <a:pt x="1058" y="172"/>
                </a:cubicBezTo>
                <a:cubicBezTo>
                  <a:pt x="1069" y="167"/>
                  <a:pt x="1066" y="155"/>
                  <a:pt x="1066" y="148"/>
                </a:cubicBezTo>
                <a:cubicBezTo>
                  <a:pt x="1066" y="141"/>
                  <a:pt x="1064" y="138"/>
                  <a:pt x="1071" y="129"/>
                </a:cubicBezTo>
                <a:cubicBezTo>
                  <a:pt x="1079" y="120"/>
                  <a:pt x="1085" y="114"/>
                  <a:pt x="1092" y="109"/>
                </a:cubicBezTo>
                <a:cubicBezTo>
                  <a:pt x="1099" y="105"/>
                  <a:pt x="1098" y="113"/>
                  <a:pt x="1088" y="121"/>
                </a:cubicBezTo>
                <a:cubicBezTo>
                  <a:pt x="1078" y="130"/>
                  <a:pt x="1085" y="132"/>
                  <a:pt x="1090" y="142"/>
                </a:cubicBezTo>
                <a:cubicBezTo>
                  <a:pt x="1095" y="152"/>
                  <a:pt x="1105" y="142"/>
                  <a:pt x="1117" y="141"/>
                </a:cubicBezTo>
                <a:cubicBezTo>
                  <a:pt x="1130" y="139"/>
                  <a:pt x="1107" y="151"/>
                  <a:pt x="1097" y="151"/>
                </a:cubicBezTo>
                <a:cubicBezTo>
                  <a:pt x="1088" y="151"/>
                  <a:pt x="1097" y="162"/>
                  <a:pt x="1091" y="162"/>
                </a:cubicBezTo>
                <a:cubicBezTo>
                  <a:pt x="1085" y="162"/>
                  <a:pt x="1085" y="166"/>
                  <a:pt x="1084" y="176"/>
                </a:cubicBezTo>
                <a:cubicBezTo>
                  <a:pt x="1083" y="186"/>
                  <a:pt x="1080" y="183"/>
                  <a:pt x="1073" y="186"/>
                </a:cubicBezTo>
                <a:cubicBezTo>
                  <a:pt x="1066" y="189"/>
                  <a:pt x="1056" y="189"/>
                  <a:pt x="1045" y="187"/>
                </a:cubicBezTo>
                <a:cubicBezTo>
                  <a:pt x="1034" y="184"/>
                  <a:pt x="1035" y="174"/>
                  <a:pt x="1027" y="167"/>
                </a:cubicBezTo>
                <a:cubicBezTo>
                  <a:pt x="1020" y="161"/>
                  <a:pt x="1018" y="171"/>
                  <a:pt x="1018" y="175"/>
                </a:cubicBezTo>
                <a:cubicBezTo>
                  <a:pt x="1018" y="179"/>
                  <a:pt x="1011" y="189"/>
                  <a:pt x="1007" y="189"/>
                </a:cubicBezTo>
                <a:cubicBezTo>
                  <a:pt x="1004" y="189"/>
                  <a:pt x="994" y="199"/>
                  <a:pt x="988" y="207"/>
                </a:cubicBezTo>
                <a:cubicBezTo>
                  <a:pt x="982" y="215"/>
                  <a:pt x="978" y="210"/>
                  <a:pt x="976" y="207"/>
                </a:cubicBezTo>
                <a:cubicBezTo>
                  <a:pt x="974" y="204"/>
                  <a:pt x="980" y="199"/>
                  <a:pt x="977" y="190"/>
                </a:cubicBezTo>
                <a:cubicBezTo>
                  <a:pt x="973" y="182"/>
                  <a:pt x="960" y="175"/>
                  <a:pt x="964" y="156"/>
                </a:cubicBezTo>
                <a:cubicBezTo>
                  <a:pt x="968" y="136"/>
                  <a:pt x="959" y="146"/>
                  <a:pt x="946" y="148"/>
                </a:cubicBezTo>
                <a:cubicBezTo>
                  <a:pt x="932" y="150"/>
                  <a:pt x="928" y="156"/>
                  <a:pt x="927" y="161"/>
                </a:cubicBezTo>
                <a:cubicBezTo>
                  <a:pt x="926" y="166"/>
                  <a:pt x="919" y="176"/>
                  <a:pt x="910" y="185"/>
                </a:cubicBezTo>
                <a:cubicBezTo>
                  <a:pt x="902" y="194"/>
                  <a:pt x="908" y="202"/>
                  <a:pt x="912" y="212"/>
                </a:cubicBezTo>
                <a:cubicBezTo>
                  <a:pt x="916" y="222"/>
                  <a:pt x="927" y="209"/>
                  <a:pt x="931" y="200"/>
                </a:cubicBezTo>
                <a:cubicBezTo>
                  <a:pt x="934" y="192"/>
                  <a:pt x="938" y="188"/>
                  <a:pt x="943" y="192"/>
                </a:cubicBezTo>
                <a:cubicBezTo>
                  <a:pt x="948" y="196"/>
                  <a:pt x="936" y="204"/>
                  <a:pt x="934" y="214"/>
                </a:cubicBezTo>
                <a:cubicBezTo>
                  <a:pt x="932" y="224"/>
                  <a:pt x="937" y="223"/>
                  <a:pt x="949" y="220"/>
                </a:cubicBezTo>
                <a:cubicBezTo>
                  <a:pt x="961" y="216"/>
                  <a:pt x="955" y="214"/>
                  <a:pt x="964" y="218"/>
                </a:cubicBezTo>
                <a:cubicBezTo>
                  <a:pt x="973" y="222"/>
                  <a:pt x="956" y="226"/>
                  <a:pt x="945" y="226"/>
                </a:cubicBezTo>
                <a:cubicBezTo>
                  <a:pt x="934" y="227"/>
                  <a:pt x="938" y="235"/>
                  <a:pt x="947" y="242"/>
                </a:cubicBezTo>
                <a:cubicBezTo>
                  <a:pt x="957" y="248"/>
                  <a:pt x="952" y="258"/>
                  <a:pt x="947" y="259"/>
                </a:cubicBezTo>
                <a:cubicBezTo>
                  <a:pt x="941" y="260"/>
                  <a:pt x="930" y="262"/>
                  <a:pt x="913" y="265"/>
                </a:cubicBezTo>
                <a:cubicBezTo>
                  <a:pt x="896" y="268"/>
                  <a:pt x="911" y="282"/>
                  <a:pt x="908" y="290"/>
                </a:cubicBezTo>
                <a:cubicBezTo>
                  <a:pt x="904" y="297"/>
                  <a:pt x="904" y="314"/>
                  <a:pt x="911" y="315"/>
                </a:cubicBezTo>
                <a:cubicBezTo>
                  <a:pt x="919" y="316"/>
                  <a:pt x="919" y="328"/>
                  <a:pt x="915" y="332"/>
                </a:cubicBezTo>
                <a:cubicBezTo>
                  <a:pt x="910" y="337"/>
                  <a:pt x="910" y="341"/>
                  <a:pt x="899" y="348"/>
                </a:cubicBezTo>
                <a:cubicBezTo>
                  <a:pt x="889" y="356"/>
                  <a:pt x="897" y="363"/>
                  <a:pt x="894" y="373"/>
                </a:cubicBezTo>
                <a:cubicBezTo>
                  <a:pt x="890" y="383"/>
                  <a:pt x="882" y="377"/>
                  <a:pt x="872" y="388"/>
                </a:cubicBezTo>
                <a:cubicBezTo>
                  <a:pt x="862" y="399"/>
                  <a:pt x="857" y="407"/>
                  <a:pt x="850" y="420"/>
                </a:cubicBezTo>
                <a:cubicBezTo>
                  <a:pt x="842" y="433"/>
                  <a:pt x="841" y="433"/>
                  <a:pt x="851" y="449"/>
                </a:cubicBezTo>
                <a:cubicBezTo>
                  <a:pt x="860" y="464"/>
                  <a:pt x="851" y="468"/>
                  <a:pt x="843" y="481"/>
                </a:cubicBezTo>
                <a:cubicBezTo>
                  <a:pt x="835" y="495"/>
                  <a:pt x="846" y="496"/>
                  <a:pt x="849" y="508"/>
                </a:cubicBezTo>
                <a:cubicBezTo>
                  <a:pt x="852" y="519"/>
                  <a:pt x="859" y="517"/>
                  <a:pt x="862" y="529"/>
                </a:cubicBezTo>
                <a:cubicBezTo>
                  <a:pt x="864" y="540"/>
                  <a:pt x="867" y="544"/>
                  <a:pt x="879" y="552"/>
                </a:cubicBezTo>
                <a:cubicBezTo>
                  <a:pt x="891" y="561"/>
                  <a:pt x="903" y="572"/>
                  <a:pt x="909" y="570"/>
                </a:cubicBezTo>
                <a:cubicBezTo>
                  <a:pt x="915" y="567"/>
                  <a:pt x="924" y="561"/>
                  <a:pt x="943" y="561"/>
                </a:cubicBezTo>
                <a:cubicBezTo>
                  <a:pt x="963" y="562"/>
                  <a:pt x="956" y="553"/>
                  <a:pt x="976" y="550"/>
                </a:cubicBezTo>
                <a:cubicBezTo>
                  <a:pt x="996" y="546"/>
                  <a:pt x="985" y="552"/>
                  <a:pt x="988" y="558"/>
                </a:cubicBezTo>
                <a:cubicBezTo>
                  <a:pt x="990" y="564"/>
                  <a:pt x="1001" y="570"/>
                  <a:pt x="1016" y="571"/>
                </a:cubicBezTo>
                <a:cubicBezTo>
                  <a:pt x="1032" y="572"/>
                  <a:pt x="1019" y="590"/>
                  <a:pt x="1018" y="602"/>
                </a:cubicBezTo>
                <a:cubicBezTo>
                  <a:pt x="1017" y="614"/>
                  <a:pt x="1018" y="614"/>
                  <a:pt x="1026" y="624"/>
                </a:cubicBezTo>
                <a:cubicBezTo>
                  <a:pt x="1033" y="634"/>
                  <a:pt x="1043" y="657"/>
                  <a:pt x="1046" y="668"/>
                </a:cubicBezTo>
                <a:cubicBezTo>
                  <a:pt x="1048" y="680"/>
                  <a:pt x="1043" y="694"/>
                  <a:pt x="1037" y="705"/>
                </a:cubicBezTo>
                <a:cubicBezTo>
                  <a:pt x="1030" y="715"/>
                  <a:pt x="1032" y="741"/>
                  <a:pt x="1047" y="759"/>
                </a:cubicBezTo>
                <a:cubicBezTo>
                  <a:pt x="1061" y="778"/>
                  <a:pt x="1053" y="777"/>
                  <a:pt x="1053" y="796"/>
                </a:cubicBezTo>
                <a:cubicBezTo>
                  <a:pt x="1053" y="816"/>
                  <a:pt x="1063" y="812"/>
                  <a:pt x="1070" y="823"/>
                </a:cubicBezTo>
                <a:cubicBezTo>
                  <a:pt x="1078" y="834"/>
                  <a:pt x="1075" y="854"/>
                  <a:pt x="1081" y="865"/>
                </a:cubicBezTo>
                <a:cubicBezTo>
                  <a:pt x="1088" y="876"/>
                  <a:pt x="1100" y="866"/>
                  <a:pt x="1113" y="861"/>
                </a:cubicBezTo>
                <a:cubicBezTo>
                  <a:pt x="1127" y="856"/>
                  <a:pt x="1133" y="858"/>
                  <a:pt x="1149" y="846"/>
                </a:cubicBezTo>
                <a:cubicBezTo>
                  <a:pt x="1165" y="834"/>
                  <a:pt x="1177" y="811"/>
                  <a:pt x="1177" y="804"/>
                </a:cubicBezTo>
                <a:cubicBezTo>
                  <a:pt x="1177" y="797"/>
                  <a:pt x="1182" y="795"/>
                  <a:pt x="1191" y="791"/>
                </a:cubicBezTo>
                <a:cubicBezTo>
                  <a:pt x="1199" y="788"/>
                  <a:pt x="1197" y="766"/>
                  <a:pt x="1197" y="760"/>
                </a:cubicBezTo>
                <a:cubicBezTo>
                  <a:pt x="1196" y="754"/>
                  <a:pt x="1198" y="749"/>
                  <a:pt x="1202" y="746"/>
                </a:cubicBezTo>
                <a:cubicBezTo>
                  <a:pt x="1205" y="742"/>
                  <a:pt x="1226" y="722"/>
                  <a:pt x="1234" y="714"/>
                </a:cubicBezTo>
                <a:cubicBezTo>
                  <a:pt x="1241" y="705"/>
                  <a:pt x="1234" y="694"/>
                  <a:pt x="1233" y="680"/>
                </a:cubicBezTo>
                <a:cubicBezTo>
                  <a:pt x="1231" y="667"/>
                  <a:pt x="1226" y="662"/>
                  <a:pt x="1226" y="646"/>
                </a:cubicBezTo>
                <a:cubicBezTo>
                  <a:pt x="1226" y="630"/>
                  <a:pt x="1221" y="631"/>
                  <a:pt x="1249" y="605"/>
                </a:cubicBezTo>
                <a:cubicBezTo>
                  <a:pt x="1277" y="579"/>
                  <a:pt x="1303" y="538"/>
                  <a:pt x="1305" y="529"/>
                </a:cubicBezTo>
                <a:cubicBezTo>
                  <a:pt x="1308" y="519"/>
                  <a:pt x="1307" y="512"/>
                  <a:pt x="1305" y="505"/>
                </a:cubicBezTo>
                <a:cubicBezTo>
                  <a:pt x="1303" y="498"/>
                  <a:pt x="1267" y="512"/>
                  <a:pt x="1259" y="512"/>
                </a:cubicBezTo>
                <a:cubicBezTo>
                  <a:pt x="1250" y="512"/>
                  <a:pt x="1235" y="493"/>
                  <a:pt x="1234" y="487"/>
                </a:cubicBezTo>
                <a:cubicBezTo>
                  <a:pt x="1232" y="480"/>
                  <a:pt x="1219" y="473"/>
                  <a:pt x="1208" y="463"/>
                </a:cubicBezTo>
                <a:cubicBezTo>
                  <a:pt x="1197" y="453"/>
                  <a:pt x="1206" y="439"/>
                  <a:pt x="1197" y="428"/>
                </a:cubicBezTo>
                <a:cubicBezTo>
                  <a:pt x="1189" y="417"/>
                  <a:pt x="1185" y="401"/>
                  <a:pt x="1183" y="391"/>
                </a:cubicBezTo>
                <a:cubicBezTo>
                  <a:pt x="1181" y="382"/>
                  <a:pt x="1196" y="398"/>
                  <a:pt x="1207" y="411"/>
                </a:cubicBezTo>
                <a:cubicBezTo>
                  <a:pt x="1218" y="423"/>
                  <a:pt x="1232" y="447"/>
                  <a:pt x="1236" y="455"/>
                </a:cubicBezTo>
                <a:cubicBezTo>
                  <a:pt x="1240" y="464"/>
                  <a:pt x="1244" y="476"/>
                  <a:pt x="1245" y="487"/>
                </a:cubicBezTo>
                <a:cubicBezTo>
                  <a:pt x="1245" y="497"/>
                  <a:pt x="1252" y="498"/>
                  <a:pt x="1262" y="497"/>
                </a:cubicBezTo>
                <a:cubicBezTo>
                  <a:pt x="1272" y="497"/>
                  <a:pt x="1308" y="478"/>
                  <a:pt x="1320" y="472"/>
                </a:cubicBezTo>
                <a:cubicBezTo>
                  <a:pt x="1333" y="466"/>
                  <a:pt x="1348" y="449"/>
                  <a:pt x="1354" y="432"/>
                </a:cubicBezTo>
                <a:cubicBezTo>
                  <a:pt x="1360" y="415"/>
                  <a:pt x="1341" y="417"/>
                  <a:pt x="1333" y="409"/>
                </a:cubicBezTo>
                <a:cubicBezTo>
                  <a:pt x="1325" y="401"/>
                  <a:pt x="1325" y="409"/>
                  <a:pt x="1314" y="412"/>
                </a:cubicBezTo>
                <a:cubicBezTo>
                  <a:pt x="1304" y="414"/>
                  <a:pt x="1296" y="401"/>
                  <a:pt x="1280" y="386"/>
                </a:cubicBezTo>
                <a:cubicBezTo>
                  <a:pt x="1264" y="370"/>
                  <a:pt x="1274" y="375"/>
                  <a:pt x="1277" y="372"/>
                </a:cubicBezTo>
                <a:cubicBezTo>
                  <a:pt x="1281" y="369"/>
                  <a:pt x="1297" y="380"/>
                  <a:pt x="1306" y="391"/>
                </a:cubicBezTo>
                <a:cubicBezTo>
                  <a:pt x="1315" y="401"/>
                  <a:pt x="1317" y="397"/>
                  <a:pt x="1328" y="397"/>
                </a:cubicBezTo>
                <a:cubicBezTo>
                  <a:pt x="1339" y="397"/>
                  <a:pt x="1341" y="402"/>
                  <a:pt x="1356" y="407"/>
                </a:cubicBezTo>
                <a:cubicBezTo>
                  <a:pt x="1370" y="411"/>
                  <a:pt x="1378" y="405"/>
                  <a:pt x="1390" y="406"/>
                </a:cubicBezTo>
                <a:cubicBezTo>
                  <a:pt x="1402" y="407"/>
                  <a:pt x="1400" y="413"/>
                  <a:pt x="1409" y="427"/>
                </a:cubicBezTo>
                <a:cubicBezTo>
                  <a:pt x="1417" y="440"/>
                  <a:pt x="1414" y="436"/>
                  <a:pt x="1432" y="438"/>
                </a:cubicBezTo>
                <a:cubicBezTo>
                  <a:pt x="1451" y="439"/>
                  <a:pt x="1437" y="438"/>
                  <a:pt x="1437" y="449"/>
                </a:cubicBezTo>
                <a:cubicBezTo>
                  <a:pt x="1437" y="461"/>
                  <a:pt x="1439" y="465"/>
                  <a:pt x="1450" y="480"/>
                </a:cubicBezTo>
                <a:cubicBezTo>
                  <a:pt x="1461" y="494"/>
                  <a:pt x="1465" y="521"/>
                  <a:pt x="1468" y="535"/>
                </a:cubicBezTo>
                <a:cubicBezTo>
                  <a:pt x="1472" y="548"/>
                  <a:pt x="1479" y="535"/>
                  <a:pt x="1490" y="535"/>
                </a:cubicBezTo>
                <a:cubicBezTo>
                  <a:pt x="1500" y="535"/>
                  <a:pt x="1490" y="544"/>
                  <a:pt x="1499" y="557"/>
                </a:cubicBezTo>
                <a:cubicBezTo>
                  <a:pt x="1507" y="571"/>
                  <a:pt x="1513" y="553"/>
                  <a:pt x="1513" y="548"/>
                </a:cubicBezTo>
                <a:cubicBezTo>
                  <a:pt x="1513" y="543"/>
                  <a:pt x="1508" y="530"/>
                  <a:pt x="1503" y="526"/>
                </a:cubicBezTo>
                <a:cubicBezTo>
                  <a:pt x="1498" y="522"/>
                  <a:pt x="1491" y="523"/>
                  <a:pt x="1497" y="516"/>
                </a:cubicBezTo>
                <a:cubicBezTo>
                  <a:pt x="1503" y="509"/>
                  <a:pt x="1498" y="503"/>
                  <a:pt x="1498" y="493"/>
                </a:cubicBezTo>
                <a:cubicBezTo>
                  <a:pt x="1498" y="484"/>
                  <a:pt x="1499" y="477"/>
                  <a:pt x="1503" y="473"/>
                </a:cubicBezTo>
                <a:cubicBezTo>
                  <a:pt x="1507" y="469"/>
                  <a:pt x="1522" y="454"/>
                  <a:pt x="1532" y="443"/>
                </a:cubicBezTo>
                <a:cubicBezTo>
                  <a:pt x="1541" y="432"/>
                  <a:pt x="1548" y="430"/>
                  <a:pt x="1561" y="431"/>
                </a:cubicBezTo>
                <a:cubicBezTo>
                  <a:pt x="1574" y="432"/>
                  <a:pt x="1564" y="433"/>
                  <a:pt x="1571" y="444"/>
                </a:cubicBezTo>
                <a:cubicBezTo>
                  <a:pt x="1579" y="454"/>
                  <a:pt x="1580" y="468"/>
                  <a:pt x="1589" y="478"/>
                </a:cubicBezTo>
                <a:cubicBezTo>
                  <a:pt x="1597" y="488"/>
                  <a:pt x="1598" y="476"/>
                  <a:pt x="1605" y="473"/>
                </a:cubicBezTo>
                <a:cubicBezTo>
                  <a:pt x="1612" y="470"/>
                  <a:pt x="1607" y="483"/>
                  <a:pt x="1612" y="493"/>
                </a:cubicBezTo>
                <a:cubicBezTo>
                  <a:pt x="1617" y="503"/>
                  <a:pt x="1614" y="517"/>
                  <a:pt x="1614" y="526"/>
                </a:cubicBezTo>
                <a:cubicBezTo>
                  <a:pt x="1614" y="535"/>
                  <a:pt x="1625" y="545"/>
                  <a:pt x="1632" y="553"/>
                </a:cubicBezTo>
                <a:cubicBezTo>
                  <a:pt x="1639" y="561"/>
                  <a:pt x="1636" y="566"/>
                  <a:pt x="1632" y="569"/>
                </a:cubicBezTo>
                <a:cubicBezTo>
                  <a:pt x="1628" y="572"/>
                  <a:pt x="1619" y="561"/>
                  <a:pt x="1612" y="554"/>
                </a:cubicBezTo>
                <a:cubicBezTo>
                  <a:pt x="1606" y="547"/>
                  <a:pt x="1596" y="551"/>
                  <a:pt x="1602" y="559"/>
                </a:cubicBezTo>
                <a:cubicBezTo>
                  <a:pt x="1609" y="566"/>
                  <a:pt x="1613" y="580"/>
                  <a:pt x="1621" y="594"/>
                </a:cubicBezTo>
                <a:cubicBezTo>
                  <a:pt x="1628" y="609"/>
                  <a:pt x="1644" y="625"/>
                  <a:pt x="1655" y="641"/>
                </a:cubicBezTo>
                <a:cubicBezTo>
                  <a:pt x="1666" y="656"/>
                  <a:pt x="1702" y="662"/>
                  <a:pt x="1715" y="662"/>
                </a:cubicBezTo>
                <a:cubicBezTo>
                  <a:pt x="1729" y="662"/>
                  <a:pt x="1756" y="674"/>
                  <a:pt x="1769" y="676"/>
                </a:cubicBezTo>
                <a:close/>
                <a:moveTo>
                  <a:pt x="1185" y="349"/>
                </a:moveTo>
                <a:cubicBezTo>
                  <a:pt x="1180" y="359"/>
                  <a:pt x="1177" y="366"/>
                  <a:pt x="1170" y="364"/>
                </a:cubicBezTo>
                <a:cubicBezTo>
                  <a:pt x="1162" y="361"/>
                  <a:pt x="1137" y="362"/>
                  <a:pt x="1124" y="358"/>
                </a:cubicBezTo>
                <a:cubicBezTo>
                  <a:pt x="1112" y="354"/>
                  <a:pt x="1093" y="346"/>
                  <a:pt x="1090" y="355"/>
                </a:cubicBezTo>
                <a:cubicBezTo>
                  <a:pt x="1086" y="364"/>
                  <a:pt x="1098" y="372"/>
                  <a:pt x="1077" y="364"/>
                </a:cubicBezTo>
                <a:cubicBezTo>
                  <a:pt x="1056" y="357"/>
                  <a:pt x="1033" y="348"/>
                  <a:pt x="1031" y="341"/>
                </a:cubicBezTo>
                <a:cubicBezTo>
                  <a:pt x="1028" y="334"/>
                  <a:pt x="1039" y="316"/>
                  <a:pt x="1024" y="316"/>
                </a:cubicBezTo>
                <a:cubicBezTo>
                  <a:pt x="1009" y="316"/>
                  <a:pt x="988" y="315"/>
                  <a:pt x="981" y="320"/>
                </a:cubicBezTo>
                <a:cubicBezTo>
                  <a:pt x="974" y="325"/>
                  <a:pt x="948" y="334"/>
                  <a:pt x="940" y="332"/>
                </a:cubicBezTo>
                <a:cubicBezTo>
                  <a:pt x="932" y="329"/>
                  <a:pt x="920" y="327"/>
                  <a:pt x="934" y="321"/>
                </a:cubicBezTo>
                <a:cubicBezTo>
                  <a:pt x="947" y="315"/>
                  <a:pt x="963" y="318"/>
                  <a:pt x="965" y="310"/>
                </a:cubicBezTo>
                <a:cubicBezTo>
                  <a:pt x="967" y="301"/>
                  <a:pt x="953" y="300"/>
                  <a:pt x="967" y="292"/>
                </a:cubicBezTo>
                <a:cubicBezTo>
                  <a:pt x="980" y="284"/>
                  <a:pt x="975" y="278"/>
                  <a:pt x="984" y="274"/>
                </a:cubicBezTo>
                <a:cubicBezTo>
                  <a:pt x="994" y="269"/>
                  <a:pt x="1006" y="270"/>
                  <a:pt x="1013" y="268"/>
                </a:cubicBezTo>
                <a:cubicBezTo>
                  <a:pt x="1020" y="265"/>
                  <a:pt x="1011" y="263"/>
                  <a:pt x="1024" y="270"/>
                </a:cubicBezTo>
                <a:cubicBezTo>
                  <a:pt x="1037" y="278"/>
                  <a:pt x="1046" y="292"/>
                  <a:pt x="1053" y="293"/>
                </a:cubicBezTo>
                <a:cubicBezTo>
                  <a:pt x="1059" y="294"/>
                  <a:pt x="1064" y="299"/>
                  <a:pt x="1059" y="302"/>
                </a:cubicBezTo>
                <a:cubicBezTo>
                  <a:pt x="1055" y="306"/>
                  <a:pt x="1048" y="308"/>
                  <a:pt x="1046" y="308"/>
                </a:cubicBezTo>
                <a:cubicBezTo>
                  <a:pt x="1043" y="308"/>
                  <a:pt x="1042" y="315"/>
                  <a:pt x="1044" y="316"/>
                </a:cubicBezTo>
                <a:cubicBezTo>
                  <a:pt x="1047" y="316"/>
                  <a:pt x="1053" y="327"/>
                  <a:pt x="1057" y="324"/>
                </a:cubicBezTo>
                <a:cubicBezTo>
                  <a:pt x="1061" y="321"/>
                  <a:pt x="1057" y="316"/>
                  <a:pt x="1064" y="313"/>
                </a:cubicBezTo>
                <a:cubicBezTo>
                  <a:pt x="1072" y="311"/>
                  <a:pt x="1080" y="307"/>
                  <a:pt x="1076" y="302"/>
                </a:cubicBezTo>
                <a:cubicBezTo>
                  <a:pt x="1073" y="297"/>
                  <a:pt x="1069" y="291"/>
                  <a:pt x="1076" y="295"/>
                </a:cubicBezTo>
                <a:cubicBezTo>
                  <a:pt x="1083" y="298"/>
                  <a:pt x="1089" y="296"/>
                  <a:pt x="1081" y="289"/>
                </a:cubicBezTo>
                <a:cubicBezTo>
                  <a:pt x="1074" y="281"/>
                  <a:pt x="1071" y="281"/>
                  <a:pt x="1062" y="274"/>
                </a:cubicBezTo>
                <a:cubicBezTo>
                  <a:pt x="1053" y="268"/>
                  <a:pt x="1043" y="264"/>
                  <a:pt x="1043" y="259"/>
                </a:cubicBezTo>
                <a:cubicBezTo>
                  <a:pt x="1043" y="254"/>
                  <a:pt x="1037" y="245"/>
                  <a:pt x="1046" y="248"/>
                </a:cubicBezTo>
                <a:cubicBezTo>
                  <a:pt x="1055" y="252"/>
                  <a:pt x="1087" y="269"/>
                  <a:pt x="1087" y="276"/>
                </a:cubicBezTo>
                <a:cubicBezTo>
                  <a:pt x="1087" y="283"/>
                  <a:pt x="1096" y="295"/>
                  <a:pt x="1088" y="300"/>
                </a:cubicBezTo>
                <a:cubicBezTo>
                  <a:pt x="1080" y="306"/>
                  <a:pt x="1096" y="308"/>
                  <a:pt x="1099" y="311"/>
                </a:cubicBezTo>
                <a:cubicBezTo>
                  <a:pt x="1102" y="315"/>
                  <a:pt x="1101" y="324"/>
                  <a:pt x="1110" y="322"/>
                </a:cubicBezTo>
                <a:cubicBezTo>
                  <a:pt x="1119" y="321"/>
                  <a:pt x="1126" y="322"/>
                  <a:pt x="1121" y="312"/>
                </a:cubicBezTo>
                <a:cubicBezTo>
                  <a:pt x="1116" y="303"/>
                  <a:pt x="1107" y="299"/>
                  <a:pt x="1116" y="295"/>
                </a:cubicBezTo>
                <a:cubicBezTo>
                  <a:pt x="1124" y="292"/>
                  <a:pt x="1126" y="288"/>
                  <a:pt x="1128" y="302"/>
                </a:cubicBezTo>
                <a:cubicBezTo>
                  <a:pt x="1131" y="316"/>
                  <a:pt x="1128" y="322"/>
                  <a:pt x="1148" y="322"/>
                </a:cubicBezTo>
                <a:cubicBezTo>
                  <a:pt x="1168" y="323"/>
                  <a:pt x="1181" y="317"/>
                  <a:pt x="1184" y="323"/>
                </a:cubicBezTo>
                <a:cubicBezTo>
                  <a:pt x="1186" y="329"/>
                  <a:pt x="1190" y="339"/>
                  <a:pt x="1185" y="349"/>
                </a:cubicBezTo>
                <a:close/>
                <a:moveTo>
                  <a:pt x="1218" y="286"/>
                </a:moveTo>
                <a:cubicBezTo>
                  <a:pt x="1204" y="285"/>
                  <a:pt x="1181" y="281"/>
                  <a:pt x="1170" y="281"/>
                </a:cubicBezTo>
                <a:cubicBezTo>
                  <a:pt x="1160" y="281"/>
                  <a:pt x="1155" y="283"/>
                  <a:pt x="1155" y="283"/>
                </a:cubicBezTo>
                <a:cubicBezTo>
                  <a:pt x="1146" y="281"/>
                  <a:pt x="1124" y="287"/>
                  <a:pt x="1135" y="273"/>
                </a:cubicBezTo>
                <a:cubicBezTo>
                  <a:pt x="1146" y="258"/>
                  <a:pt x="1139" y="240"/>
                  <a:pt x="1153" y="245"/>
                </a:cubicBezTo>
                <a:cubicBezTo>
                  <a:pt x="1166" y="250"/>
                  <a:pt x="1167" y="269"/>
                  <a:pt x="1176" y="258"/>
                </a:cubicBezTo>
                <a:cubicBezTo>
                  <a:pt x="1184" y="246"/>
                  <a:pt x="1193" y="232"/>
                  <a:pt x="1196" y="242"/>
                </a:cubicBezTo>
                <a:cubicBezTo>
                  <a:pt x="1198" y="251"/>
                  <a:pt x="1184" y="258"/>
                  <a:pt x="1202" y="266"/>
                </a:cubicBezTo>
                <a:cubicBezTo>
                  <a:pt x="1219" y="274"/>
                  <a:pt x="1231" y="287"/>
                  <a:pt x="1218" y="286"/>
                </a:cubicBezTo>
                <a:close/>
                <a:moveTo>
                  <a:pt x="1298" y="317"/>
                </a:moveTo>
                <a:cubicBezTo>
                  <a:pt x="1286" y="317"/>
                  <a:pt x="1271" y="315"/>
                  <a:pt x="1271" y="308"/>
                </a:cubicBezTo>
                <a:cubicBezTo>
                  <a:pt x="1271" y="301"/>
                  <a:pt x="1271" y="292"/>
                  <a:pt x="1271" y="292"/>
                </a:cubicBezTo>
                <a:cubicBezTo>
                  <a:pt x="1264" y="276"/>
                  <a:pt x="1255" y="273"/>
                  <a:pt x="1255" y="262"/>
                </a:cubicBezTo>
                <a:cubicBezTo>
                  <a:pt x="1255" y="251"/>
                  <a:pt x="1262" y="242"/>
                  <a:pt x="1276" y="242"/>
                </a:cubicBezTo>
                <a:cubicBezTo>
                  <a:pt x="1289" y="242"/>
                  <a:pt x="1296" y="240"/>
                  <a:pt x="1286" y="252"/>
                </a:cubicBezTo>
                <a:cubicBezTo>
                  <a:pt x="1276" y="263"/>
                  <a:pt x="1266" y="264"/>
                  <a:pt x="1280" y="283"/>
                </a:cubicBezTo>
                <a:cubicBezTo>
                  <a:pt x="1293" y="301"/>
                  <a:pt x="1311" y="317"/>
                  <a:pt x="1298" y="317"/>
                </a:cubicBezTo>
                <a:close/>
                <a:moveTo>
                  <a:pt x="1756" y="431"/>
                </a:moveTo>
                <a:cubicBezTo>
                  <a:pt x="1762" y="433"/>
                  <a:pt x="1764" y="405"/>
                  <a:pt x="1752" y="409"/>
                </a:cubicBezTo>
                <a:cubicBezTo>
                  <a:pt x="1739" y="413"/>
                  <a:pt x="1748" y="429"/>
                  <a:pt x="1756" y="431"/>
                </a:cubicBezTo>
                <a:close/>
                <a:moveTo>
                  <a:pt x="1773" y="511"/>
                </a:moveTo>
                <a:cubicBezTo>
                  <a:pt x="1778" y="515"/>
                  <a:pt x="1779" y="522"/>
                  <a:pt x="1778" y="532"/>
                </a:cubicBezTo>
                <a:cubicBezTo>
                  <a:pt x="1777" y="543"/>
                  <a:pt x="1768" y="542"/>
                  <a:pt x="1784" y="548"/>
                </a:cubicBezTo>
                <a:cubicBezTo>
                  <a:pt x="1800" y="555"/>
                  <a:pt x="1819" y="566"/>
                  <a:pt x="1814" y="545"/>
                </a:cubicBezTo>
                <a:cubicBezTo>
                  <a:pt x="1809" y="525"/>
                  <a:pt x="1813" y="522"/>
                  <a:pt x="1796" y="506"/>
                </a:cubicBezTo>
                <a:cubicBezTo>
                  <a:pt x="1779" y="490"/>
                  <a:pt x="1778" y="500"/>
                  <a:pt x="1776" y="487"/>
                </a:cubicBezTo>
                <a:cubicBezTo>
                  <a:pt x="1774" y="474"/>
                  <a:pt x="1770" y="449"/>
                  <a:pt x="1763" y="458"/>
                </a:cubicBezTo>
                <a:cubicBezTo>
                  <a:pt x="1757" y="467"/>
                  <a:pt x="1753" y="470"/>
                  <a:pt x="1759" y="484"/>
                </a:cubicBezTo>
                <a:cubicBezTo>
                  <a:pt x="1766" y="498"/>
                  <a:pt x="1767" y="508"/>
                  <a:pt x="1773" y="511"/>
                </a:cubicBezTo>
                <a:close/>
                <a:moveTo>
                  <a:pt x="1737" y="545"/>
                </a:moveTo>
                <a:cubicBezTo>
                  <a:pt x="1731" y="552"/>
                  <a:pt x="1720" y="568"/>
                  <a:pt x="1712" y="574"/>
                </a:cubicBezTo>
                <a:cubicBezTo>
                  <a:pt x="1704" y="580"/>
                  <a:pt x="1691" y="572"/>
                  <a:pt x="1692" y="585"/>
                </a:cubicBezTo>
                <a:cubicBezTo>
                  <a:pt x="1693" y="598"/>
                  <a:pt x="1694" y="604"/>
                  <a:pt x="1695" y="614"/>
                </a:cubicBezTo>
                <a:cubicBezTo>
                  <a:pt x="1696" y="623"/>
                  <a:pt x="1698" y="629"/>
                  <a:pt x="1712" y="629"/>
                </a:cubicBezTo>
                <a:cubicBezTo>
                  <a:pt x="1726" y="629"/>
                  <a:pt x="1733" y="633"/>
                  <a:pt x="1738" y="632"/>
                </a:cubicBezTo>
                <a:cubicBezTo>
                  <a:pt x="1742" y="630"/>
                  <a:pt x="1741" y="621"/>
                  <a:pt x="1747" y="610"/>
                </a:cubicBezTo>
                <a:cubicBezTo>
                  <a:pt x="1753" y="598"/>
                  <a:pt x="1762" y="601"/>
                  <a:pt x="1758" y="593"/>
                </a:cubicBezTo>
                <a:cubicBezTo>
                  <a:pt x="1755" y="584"/>
                  <a:pt x="1755" y="586"/>
                  <a:pt x="1755" y="578"/>
                </a:cubicBezTo>
                <a:cubicBezTo>
                  <a:pt x="1755" y="569"/>
                  <a:pt x="1759" y="575"/>
                  <a:pt x="1757" y="561"/>
                </a:cubicBezTo>
                <a:cubicBezTo>
                  <a:pt x="1754" y="546"/>
                  <a:pt x="1743" y="536"/>
                  <a:pt x="1737" y="545"/>
                </a:cubicBezTo>
                <a:close/>
                <a:moveTo>
                  <a:pt x="1936" y="632"/>
                </a:moveTo>
                <a:cubicBezTo>
                  <a:pt x="1924" y="619"/>
                  <a:pt x="1903" y="610"/>
                  <a:pt x="1895" y="611"/>
                </a:cubicBezTo>
                <a:cubicBezTo>
                  <a:pt x="1886" y="612"/>
                  <a:pt x="1879" y="625"/>
                  <a:pt x="1874" y="620"/>
                </a:cubicBezTo>
                <a:cubicBezTo>
                  <a:pt x="1869" y="615"/>
                  <a:pt x="1855" y="593"/>
                  <a:pt x="1847" y="599"/>
                </a:cubicBezTo>
                <a:cubicBezTo>
                  <a:pt x="1840" y="606"/>
                  <a:pt x="1848" y="614"/>
                  <a:pt x="1839" y="614"/>
                </a:cubicBezTo>
                <a:cubicBezTo>
                  <a:pt x="1829" y="614"/>
                  <a:pt x="1827" y="625"/>
                  <a:pt x="1825" y="610"/>
                </a:cubicBezTo>
                <a:cubicBezTo>
                  <a:pt x="1823" y="595"/>
                  <a:pt x="1815" y="587"/>
                  <a:pt x="1813" y="598"/>
                </a:cubicBezTo>
                <a:cubicBezTo>
                  <a:pt x="1811" y="610"/>
                  <a:pt x="1810" y="617"/>
                  <a:pt x="1806" y="609"/>
                </a:cubicBezTo>
                <a:cubicBezTo>
                  <a:pt x="1801" y="600"/>
                  <a:pt x="1798" y="606"/>
                  <a:pt x="1798" y="597"/>
                </a:cubicBezTo>
                <a:cubicBezTo>
                  <a:pt x="1798" y="589"/>
                  <a:pt x="1779" y="580"/>
                  <a:pt x="1772" y="589"/>
                </a:cubicBezTo>
                <a:cubicBezTo>
                  <a:pt x="1767" y="595"/>
                  <a:pt x="1765" y="596"/>
                  <a:pt x="1763" y="609"/>
                </a:cubicBezTo>
                <a:cubicBezTo>
                  <a:pt x="1761" y="622"/>
                  <a:pt x="1757" y="643"/>
                  <a:pt x="1767" y="637"/>
                </a:cubicBezTo>
                <a:cubicBezTo>
                  <a:pt x="1777" y="632"/>
                  <a:pt x="1779" y="636"/>
                  <a:pt x="1784" y="630"/>
                </a:cubicBezTo>
                <a:cubicBezTo>
                  <a:pt x="1789" y="623"/>
                  <a:pt x="1794" y="619"/>
                  <a:pt x="1803" y="623"/>
                </a:cubicBezTo>
                <a:cubicBezTo>
                  <a:pt x="1811" y="627"/>
                  <a:pt x="1808" y="627"/>
                  <a:pt x="1823" y="625"/>
                </a:cubicBezTo>
                <a:cubicBezTo>
                  <a:pt x="1838" y="623"/>
                  <a:pt x="1845" y="623"/>
                  <a:pt x="1856" y="630"/>
                </a:cubicBezTo>
                <a:cubicBezTo>
                  <a:pt x="1866" y="636"/>
                  <a:pt x="1887" y="632"/>
                  <a:pt x="1887" y="639"/>
                </a:cubicBezTo>
                <a:cubicBezTo>
                  <a:pt x="1887" y="646"/>
                  <a:pt x="1865" y="650"/>
                  <a:pt x="1887" y="657"/>
                </a:cubicBezTo>
                <a:cubicBezTo>
                  <a:pt x="1909" y="664"/>
                  <a:pt x="1914" y="679"/>
                  <a:pt x="1920" y="671"/>
                </a:cubicBezTo>
                <a:cubicBezTo>
                  <a:pt x="1927" y="664"/>
                  <a:pt x="1936" y="653"/>
                  <a:pt x="1943" y="661"/>
                </a:cubicBezTo>
                <a:cubicBezTo>
                  <a:pt x="1949" y="668"/>
                  <a:pt x="1975" y="689"/>
                  <a:pt x="1970" y="678"/>
                </a:cubicBezTo>
                <a:cubicBezTo>
                  <a:pt x="1966" y="667"/>
                  <a:pt x="1967" y="656"/>
                  <a:pt x="1982" y="644"/>
                </a:cubicBezTo>
                <a:cubicBezTo>
                  <a:pt x="1997" y="632"/>
                  <a:pt x="1993" y="626"/>
                  <a:pt x="1986" y="626"/>
                </a:cubicBezTo>
                <a:cubicBezTo>
                  <a:pt x="1980" y="626"/>
                  <a:pt x="1980" y="634"/>
                  <a:pt x="1965" y="636"/>
                </a:cubicBezTo>
                <a:cubicBezTo>
                  <a:pt x="1949" y="638"/>
                  <a:pt x="1949" y="646"/>
                  <a:pt x="1936" y="632"/>
                </a:cubicBezTo>
                <a:close/>
                <a:moveTo>
                  <a:pt x="1943" y="755"/>
                </a:moveTo>
                <a:cubicBezTo>
                  <a:pt x="1934" y="733"/>
                  <a:pt x="1934" y="716"/>
                  <a:pt x="1930" y="706"/>
                </a:cubicBezTo>
                <a:cubicBezTo>
                  <a:pt x="1925" y="697"/>
                  <a:pt x="1929" y="685"/>
                  <a:pt x="1914" y="685"/>
                </a:cubicBezTo>
                <a:cubicBezTo>
                  <a:pt x="1909" y="685"/>
                  <a:pt x="1909" y="689"/>
                  <a:pt x="1904" y="702"/>
                </a:cubicBezTo>
                <a:cubicBezTo>
                  <a:pt x="1899" y="714"/>
                  <a:pt x="1905" y="737"/>
                  <a:pt x="1893" y="734"/>
                </a:cubicBezTo>
                <a:cubicBezTo>
                  <a:pt x="1880" y="731"/>
                  <a:pt x="1875" y="725"/>
                  <a:pt x="1872" y="713"/>
                </a:cubicBezTo>
                <a:cubicBezTo>
                  <a:pt x="1869" y="701"/>
                  <a:pt x="1876" y="689"/>
                  <a:pt x="1866" y="689"/>
                </a:cubicBezTo>
                <a:cubicBezTo>
                  <a:pt x="1857" y="689"/>
                  <a:pt x="1830" y="683"/>
                  <a:pt x="1824" y="693"/>
                </a:cubicBezTo>
                <a:cubicBezTo>
                  <a:pt x="1817" y="703"/>
                  <a:pt x="1826" y="707"/>
                  <a:pt x="1811" y="707"/>
                </a:cubicBezTo>
                <a:cubicBezTo>
                  <a:pt x="1797" y="707"/>
                  <a:pt x="1792" y="707"/>
                  <a:pt x="1784" y="717"/>
                </a:cubicBezTo>
                <a:cubicBezTo>
                  <a:pt x="1776" y="726"/>
                  <a:pt x="1766" y="753"/>
                  <a:pt x="1725" y="755"/>
                </a:cubicBezTo>
                <a:cubicBezTo>
                  <a:pt x="1685" y="756"/>
                  <a:pt x="1705" y="778"/>
                  <a:pt x="1705" y="802"/>
                </a:cubicBezTo>
                <a:cubicBezTo>
                  <a:pt x="1705" y="825"/>
                  <a:pt x="1684" y="840"/>
                  <a:pt x="1693" y="848"/>
                </a:cubicBezTo>
                <a:cubicBezTo>
                  <a:pt x="1703" y="857"/>
                  <a:pt x="1690" y="868"/>
                  <a:pt x="1710" y="861"/>
                </a:cubicBezTo>
                <a:cubicBezTo>
                  <a:pt x="1730" y="855"/>
                  <a:pt x="1748" y="853"/>
                  <a:pt x="1779" y="848"/>
                </a:cubicBezTo>
                <a:cubicBezTo>
                  <a:pt x="1810" y="843"/>
                  <a:pt x="1825" y="842"/>
                  <a:pt x="1826" y="857"/>
                </a:cubicBezTo>
                <a:cubicBezTo>
                  <a:pt x="1827" y="872"/>
                  <a:pt x="1822" y="861"/>
                  <a:pt x="1834" y="864"/>
                </a:cubicBezTo>
                <a:cubicBezTo>
                  <a:pt x="1846" y="867"/>
                  <a:pt x="1833" y="887"/>
                  <a:pt x="1847" y="889"/>
                </a:cubicBezTo>
                <a:cubicBezTo>
                  <a:pt x="1862" y="891"/>
                  <a:pt x="1853" y="901"/>
                  <a:pt x="1865" y="901"/>
                </a:cubicBezTo>
                <a:cubicBezTo>
                  <a:pt x="1878" y="901"/>
                  <a:pt x="1882" y="914"/>
                  <a:pt x="1872" y="914"/>
                </a:cubicBezTo>
                <a:cubicBezTo>
                  <a:pt x="1862" y="914"/>
                  <a:pt x="1846" y="936"/>
                  <a:pt x="1862" y="929"/>
                </a:cubicBezTo>
                <a:cubicBezTo>
                  <a:pt x="1877" y="921"/>
                  <a:pt x="1892" y="919"/>
                  <a:pt x="1892" y="908"/>
                </a:cubicBezTo>
                <a:cubicBezTo>
                  <a:pt x="1892" y="896"/>
                  <a:pt x="1890" y="895"/>
                  <a:pt x="1908" y="881"/>
                </a:cubicBezTo>
                <a:cubicBezTo>
                  <a:pt x="1926" y="867"/>
                  <a:pt x="1967" y="833"/>
                  <a:pt x="1965" y="806"/>
                </a:cubicBezTo>
                <a:cubicBezTo>
                  <a:pt x="1962" y="778"/>
                  <a:pt x="1951" y="776"/>
                  <a:pt x="1943" y="755"/>
                </a:cubicBezTo>
                <a:close/>
                <a:moveTo>
                  <a:pt x="2067" y="868"/>
                </a:moveTo>
                <a:cubicBezTo>
                  <a:pt x="2059" y="864"/>
                  <a:pt x="2059" y="871"/>
                  <a:pt x="2054" y="885"/>
                </a:cubicBezTo>
                <a:cubicBezTo>
                  <a:pt x="2050" y="899"/>
                  <a:pt x="2026" y="905"/>
                  <a:pt x="2022" y="908"/>
                </a:cubicBezTo>
                <a:cubicBezTo>
                  <a:pt x="2019" y="911"/>
                  <a:pt x="2011" y="919"/>
                  <a:pt x="2011" y="919"/>
                </a:cubicBezTo>
                <a:cubicBezTo>
                  <a:pt x="1993" y="930"/>
                  <a:pt x="1958" y="942"/>
                  <a:pt x="1967" y="951"/>
                </a:cubicBezTo>
                <a:cubicBezTo>
                  <a:pt x="1975" y="961"/>
                  <a:pt x="1981" y="955"/>
                  <a:pt x="2002" y="945"/>
                </a:cubicBezTo>
                <a:cubicBezTo>
                  <a:pt x="2022" y="934"/>
                  <a:pt x="2028" y="921"/>
                  <a:pt x="2039" y="913"/>
                </a:cubicBezTo>
                <a:cubicBezTo>
                  <a:pt x="2051" y="906"/>
                  <a:pt x="2057" y="907"/>
                  <a:pt x="2066" y="897"/>
                </a:cubicBezTo>
                <a:cubicBezTo>
                  <a:pt x="2074" y="888"/>
                  <a:pt x="2074" y="872"/>
                  <a:pt x="2067" y="86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380288" y="4787900"/>
            <a:ext cx="1655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7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224213" y="2370138"/>
            <a:ext cx="2662237" cy="2654300"/>
            <a:chOff x="3224212" y="2369369"/>
            <a:chExt cx="2662238" cy="2654298"/>
          </a:xfrm>
        </p:grpSpPr>
        <p:sp>
          <p:nvSpPr>
            <p:cNvPr id="66" name="任意多边形 65"/>
            <p:cNvSpPr/>
            <p:nvPr/>
          </p:nvSpPr>
          <p:spPr>
            <a:xfrm>
              <a:off x="4589463" y="2369369"/>
              <a:ext cx="1296987" cy="1281111"/>
            </a:xfrm>
            <a:custGeom>
              <a:avLst/>
              <a:gdLst/>
              <a:ahLst/>
              <a:cxnLst/>
              <a:rect l="l" t="t" r="r" b="b"/>
              <a:pathLst>
                <a:path w="1296334" h="1280658">
                  <a:moveTo>
                    <a:pt x="3732" y="0"/>
                  </a:moveTo>
                  <a:cubicBezTo>
                    <a:pt x="711370" y="5449"/>
                    <a:pt x="1284680" y="574617"/>
                    <a:pt x="1296334" y="1280658"/>
                  </a:cubicBezTo>
                  <a:lnTo>
                    <a:pt x="870723" y="1280658"/>
                  </a:lnTo>
                  <a:cubicBezTo>
                    <a:pt x="859044" y="808448"/>
                    <a:pt x="474287" y="429040"/>
                    <a:pt x="0" y="425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16200000">
              <a:off x="3216276" y="2377305"/>
              <a:ext cx="1295399" cy="1279525"/>
            </a:xfrm>
            <a:custGeom>
              <a:avLst/>
              <a:gdLst/>
              <a:ahLst/>
              <a:cxnLst/>
              <a:rect l="l" t="t" r="r" b="b"/>
              <a:pathLst>
                <a:path w="1296334" h="1280658">
                  <a:moveTo>
                    <a:pt x="3732" y="0"/>
                  </a:moveTo>
                  <a:cubicBezTo>
                    <a:pt x="711370" y="5449"/>
                    <a:pt x="1284680" y="574617"/>
                    <a:pt x="1296334" y="1280658"/>
                  </a:cubicBezTo>
                  <a:lnTo>
                    <a:pt x="870723" y="1280658"/>
                  </a:lnTo>
                  <a:cubicBezTo>
                    <a:pt x="859044" y="808448"/>
                    <a:pt x="474287" y="429040"/>
                    <a:pt x="0" y="425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10800000">
              <a:off x="3224212" y="3742555"/>
              <a:ext cx="1295400" cy="1279524"/>
            </a:xfrm>
            <a:custGeom>
              <a:avLst/>
              <a:gdLst/>
              <a:ahLst/>
              <a:cxnLst/>
              <a:rect l="l" t="t" r="r" b="b"/>
              <a:pathLst>
                <a:path w="1296334" h="1280658">
                  <a:moveTo>
                    <a:pt x="3732" y="0"/>
                  </a:moveTo>
                  <a:cubicBezTo>
                    <a:pt x="711370" y="5449"/>
                    <a:pt x="1284680" y="574617"/>
                    <a:pt x="1296334" y="1280658"/>
                  </a:cubicBezTo>
                  <a:lnTo>
                    <a:pt x="870723" y="1280658"/>
                  </a:lnTo>
                  <a:cubicBezTo>
                    <a:pt x="859044" y="808448"/>
                    <a:pt x="474287" y="429040"/>
                    <a:pt x="0" y="425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rot="5400000">
              <a:off x="4596607" y="3735410"/>
              <a:ext cx="1295399" cy="1281113"/>
            </a:xfrm>
            <a:custGeom>
              <a:avLst/>
              <a:gdLst/>
              <a:ahLst/>
              <a:cxnLst/>
              <a:rect l="l" t="t" r="r" b="b"/>
              <a:pathLst>
                <a:path w="1296334" h="1280658">
                  <a:moveTo>
                    <a:pt x="3732" y="0"/>
                  </a:moveTo>
                  <a:cubicBezTo>
                    <a:pt x="711370" y="5449"/>
                    <a:pt x="1284680" y="574617"/>
                    <a:pt x="1296334" y="1280658"/>
                  </a:cubicBezTo>
                  <a:lnTo>
                    <a:pt x="870723" y="1280658"/>
                  </a:lnTo>
                  <a:cubicBezTo>
                    <a:pt x="859044" y="808448"/>
                    <a:pt x="474287" y="429040"/>
                    <a:pt x="0" y="425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727450" y="2868613"/>
            <a:ext cx="1649413" cy="1651000"/>
            <a:chOff x="3727102" y="2869220"/>
            <a:chExt cx="1650020" cy="1650729"/>
          </a:xfrm>
        </p:grpSpPr>
        <p:sp>
          <p:nvSpPr>
            <p:cNvPr id="25" name="椭圆 24"/>
            <p:cNvSpPr/>
            <p:nvPr/>
          </p:nvSpPr>
          <p:spPr>
            <a:xfrm>
              <a:off x="3728691" y="2869220"/>
              <a:ext cx="1648431" cy="1649141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728691" y="2870807"/>
              <a:ext cx="1648431" cy="1649142"/>
            </a:xfrm>
            <a:custGeom>
              <a:avLst/>
              <a:gdLst/>
              <a:ahLst/>
              <a:cxnLst/>
              <a:rect l="l" t="t" r="r" b="b"/>
              <a:pathLst>
                <a:path w="1648660" h="1648660">
                  <a:moveTo>
                    <a:pt x="824330" y="108012"/>
                  </a:moveTo>
                  <a:cubicBezTo>
                    <a:pt x="428718" y="108012"/>
                    <a:pt x="108012" y="428718"/>
                    <a:pt x="108012" y="824330"/>
                  </a:cubicBezTo>
                  <a:cubicBezTo>
                    <a:pt x="108012" y="1219942"/>
                    <a:pt x="428718" y="1540648"/>
                    <a:pt x="824330" y="1540648"/>
                  </a:cubicBezTo>
                  <a:cubicBezTo>
                    <a:pt x="1219942" y="1540648"/>
                    <a:pt x="1540648" y="1219942"/>
                    <a:pt x="1540648" y="824330"/>
                  </a:cubicBezTo>
                  <a:cubicBezTo>
                    <a:pt x="1540648" y="428718"/>
                    <a:pt x="1219942" y="108012"/>
                    <a:pt x="824330" y="108012"/>
                  </a:cubicBezTo>
                  <a:close/>
                  <a:moveTo>
                    <a:pt x="824330" y="0"/>
                  </a:moveTo>
                  <a:cubicBezTo>
                    <a:pt x="1279595" y="0"/>
                    <a:pt x="1648660" y="369065"/>
                    <a:pt x="1648660" y="824330"/>
                  </a:cubicBezTo>
                  <a:cubicBezTo>
                    <a:pt x="1648660" y="1279595"/>
                    <a:pt x="1279595" y="1648660"/>
                    <a:pt x="824330" y="1648660"/>
                  </a:cubicBezTo>
                  <a:cubicBezTo>
                    <a:pt x="369065" y="1648660"/>
                    <a:pt x="0" y="1279595"/>
                    <a:pt x="0" y="824330"/>
                  </a:cubicBezTo>
                  <a:cubicBezTo>
                    <a:pt x="0" y="369065"/>
                    <a:pt x="369065" y="0"/>
                    <a:pt x="8243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27102" y="2869220"/>
              <a:ext cx="1648431" cy="1649141"/>
            </a:xfrm>
            <a:custGeom>
              <a:avLst/>
              <a:gdLst/>
              <a:ahLst/>
              <a:cxnLst/>
              <a:rect l="l" t="t" r="r" b="b"/>
              <a:pathLst>
                <a:path w="1648660" h="1648660">
                  <a:moveTo>
                    <a:pt x="824330" y="212014"/>
                  </a:moveTo>
                  <a:cubicBezTo>
                    <a:pt x="486157" y="212014"/>
                    <a:pt x="212014" y="486157"/>
                    <a:pt x="212014" y="824330"/>
                  </a:cubicBezTo>
                  <a:cubicBezTo>
                    <a:pt x="212014" y="1162503"/>
                    <a:pt x="486157" y="1436646"/>
                    <a:pt x="824330" y="1436646"/>
                  </a:cubicBezTo>
                  <a:cubicBezTo>
                    <a:pt x="1162503" y="1436646"/>
                    <a:pt x="1436646" y="1162503"/>
                    <a:pt x="1436646" y="824330"/>
                  </a:cubicBezTo>
                  <a:cubicBezTo>
                    <a:pt x="1436646" y="486157"/>
                    <a:pt x="1162503" y="212014"/>
                    <a:pt x="824330" y="212014"/>
                  </a:cubicBezTo>
                  <a:close/>
                  <a:moveTo>
                    <a:pt x="824330" y="0"/>
                  </a:moveTo>
                  <a:cubicBezTo>
                    <a:pt x="1279595" y="0"/>
                    <a:pt x="1648660" y="369065"/>
                    <a:pt x="1648660" y="824330"/>
                  </a:cubicBezTo>
                  <a:cubicBezTo>
                    <a:pt x="1648660" y="1279595"/>
                    <a:pt x="1279595" y="1648660"/>
                    <a:pt x="824330" y="1648660"/>
                  </a:cubicBezTo>
                  <a:cubicBezTo>
                    <a:pt x="369065" y="1648660"/>
                    <a:pt x="0" y="1279595"/>
                    <a:pt x="0" y="824330"/>
                  </a:cubicBezTo>
                  <a:cubicBezTo>
                    <a:pt x="0" y="369065"/>
                    <a:pt x="369065" y="0"/>
                    <a:pt x="8243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4589463" y="2370138"/>
            <a:ext cx="1296987" cy="1281112"/>
          </a:xfrm>
          <a:custGeom>
            <a:avLst/>
            <a:gdLst/>
            <a:ahLst/>
            <a:cxnLst/>
            <a:rect l="l" t="t" r="r" b="b"/>
            <a:pathLst>
              <a:path w="1296334" h="1280658">
                <a:moveTo>
                  <a:pt x="3732" y="0"/>
                </a:moveTo>
                <a:cubicBezTo>
                  <a:pt x="711370" y="5449"/>
                  <a:pt x="1284680" y="574617"/>
                  <a:pt x="1296334" y="1280658"/>
                </a:cubicBezTo>
                <a:lnTo>
                  <a:pt x="870723" y="1280658"/>
                </a:lnTo>
                <a:cubicBezTo>
                  <a:pt x="859044" y="808448"/>
                  <a:pt x="474287" y="429040"/>
                  <a:pt x="0" y="425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3216276" y="2378075"/>
            <a:ext cx="1295400" cy="1279525"/>
          </a:xfrm>
          <a:custGeom>
            <a:avLst/>
            <a:gdLst/>
            <a:ahLst/>
            <a:cxnLst/>
            <a:rect l="l" t="t" r="r" b="b"/>
            <a:pathLst>
              <a:path w="1296334" h="1280658">
                <a:moveTo>
                  <a:pt x="3732" y="0"/>
                </a:moveTo>
                <a:cubicBezTo>
                  <a:pt x="711370" y="5449"/>
                  <a:pt x="1284680" y="574617"/>
                  <a:pt x="1296334" y="1280658"/>
                </a:cubicBezTo>
                <a:lnTo>
                  <a:pt x="870723" y="1280658"/>
                </a:lnTo>
                <a:cubicBezTo>
                  <a:pt x="859044" y="808448"/>
                  <a:pt x="474287" y="429040"/>
                  <a:pt x="0" y="425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 rot="10800000">
            <a:off x="3224213" y="3743325"/>
            <a:ext cx="1295400" cy="1279525"/>
          </a:xfrm>
          <a:custGeom>
            <a:avLst/>
            <a:gdLst/>
            <a:ahLst/>
            <a:cxnLst/>
            <a:rect l="l" t="t" r="r" b="b"/>
            <a:pathLst>
              <a:path w="1296334" h="1280658">
                <a:moveTo>
                  <a:pt x="3732" y="0"/>
                </a:moveTo>
                <a:cubicBezTo>
                  <a:pt x="711370" y="5449"/>
                  <a:pt x="1284680" y="574617"/>
                  <a:pt x="1296334" y="1280658"/>
                </a:cubicBezTo>
                <a:lnTo>
                  <a:pt x="870723" y="1280658"/>
                </a:lnTo>
                <a:cubicBezTo>
                  <a:pt x="859044" y="808448"/>
                  <a:pt x="474287" y="429040"/>
                  <a:pt x="0" y="425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 rot="5400000">
            <a:off x="4596607" y="3736181"/>
            <a:ext cx="1295400" cy="1281113"/>
          </a:xfrm>
          <a:custGeom>
            <a:avLst/>
            <a:gdLst/>
            <a:ahLst/>
            <a:cxnLst/>
            <a:rect l="l" t="t" r="r" b="b"/>
            <a:pathLst>
              <a:path w="1296334" h="1280658">
                <a:moveTo>
                  <a:pt x="3732" y="0"/>
                </a:moveTo>
                <a:cubicBezTo>
                  <a:pt x="711370" y="5449"/>
                  <a:pt x="1284680" y="574617"/>
                  <a:pt x="1296334" y="1280658"/>
                </a:cubicBezTo>
                <a:lnTo>
                  <a:pt x="870723" y="1280658"/>
                </a:lnTo>
                <a:cubicBezTo>
                  <a:pt x="859044" y="808448"/>
                  <a:pt x="474287" y="429040"/>
                  <a:pt x="0" y="425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836988" y="3549650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812800" y="1916113"/>
            <a:ext cx="2744788" cy="901700"/>
            <a:chOff x="812508" y="1916832"/>
            <a:chExt cx="2745590" cy="900815"/>
          </a:xfrm>
        </p:grpSpPr>
        <p:sp>
          <p:nvSpPr>
            <p:cNvPr id="18482" name="TextBox 23"/>
            <p:cNvSpPr txBox="1">
              <a:spLocks noChangeArrowheads="1"/>
            </p:cNvSpPr>
            <p:nvPr/>
          </p:nvSpPr>
          <p:spPr bwMode="auto">
            <a:xfrm>
              <a:off x="812508" y="2208249"/>
              <a:ext cx="243542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83" name="组合 4"/>
            <p:cNvGrpSpPr/>
            <p:nvPr/>
          </p:nvGrpSpPr>
          <p:grpSpPr bwMode="auto">
            <a:xfrm>
              <a:off x="893501" y="1916832"/>
              <a:ext cx="2664597" cy="338554"/>
              <a:chOff x="893501" y="1916832"/>
              <a:chExt cx="2664597" cy="338554"/>
            </a:xfrm>
          </p:grpSpPr>
          <p:sp>
            <p:nvSpPr>
              <p:cNvPr id="18484" name="TextBox 45"/>
              <p:cNvSpPr txBox="1">
                <a:spLocks noChangeArrowheads="1"/>
              </p:cNvSpPr>
              <p:nvPr/>
            </p:nvSpPr>
            <p:spPr bwMode="auto">
              <a:xfrm>
                <a:off x="953042" y="1916832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直角三角形 55"/>
              <p:cNvSpPr/>
              <p:nvPr/>
            </p:nvSpPr>
            <p:spPr>
              <a:xfrm rot="5400000">
                <a:off x="894395" y="2009501"/>
                <a:ext cx="168110" cy="169912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5930900" y="1916113"/>
            <a:ext cx="2744788" cy="844550"/>
            <a:chOff x="5930866" y="1916832"/>
            <a:chExt cx="2745590" cy="843071"/>
          </a:xfrm>
        </p:grpSpPr>
        <p:sp>
          <p:nvSpPr>
            <p:cNvPr id="18478" name="TextBox 57"/>
            <p:cNvSpPr txBox="1">
              <a:spLocks noChangeArrowheads="1"/>
            </p:cNvSpPr>
            <p:nvPr/>
          </p:nvSpPr>
          <p:spPr bwMode="auto">
            <a:xfrm>
              <a:off x="5930866" y="2205905"/>
              <a:ext cx="243542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79" name="组合 1"/>
            <p:cNvGrpSpPr/>
            <p:nvPr/>
          </p:nvGrpSpPr>
          <p:grpSpPr bwMode="auto">
            <a:xfrm>
              <a:off x="6011859" y="1916832"/>
              <a:ext cx="2664597" cy="338554"/>
              <a:chOff x="6011859" y="1916832"/>
              <a:chExt cx="2664597" cy="338554"/>
            </a:xfrm>
          </p:grpSpPr>
          <p:sp>
            <p:nvSpPr>
              <p:cNvPr id="18480" name="TextBox 58"/>
              <p:cNvSpPr txBox="1">
                <a:spLocks noChangeArrowheads="1"/>
              </p:cNvSpPr>
              <p:nvPr/>
            </p:nvSpPr>
            <p:spPr bwMode="auto">
              <a:xfrm>
                <a:off x="6071400" y="1916832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直角三角形 59"/>
              <p:cNvSpPr/>
              <p:nvPr/>
            </p:nvSpPr>
            <p:spPr>
              <a:xfrm rot="5400000">
                <a:off x="6012026" y="2010157"/>
                <a:ext cx="169565" cy="169912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5961063" y="4781550"/>
            <a:ext cx="2744787" cy="842963"/>
            <a:chOff x="5960422" y="4781618"/>
            <a:chExt cx="2745590" cy="843071"/>
          </a:xfrm>
        </p:grpSpPr>
        <p:sp>
          <p:nvSpPr>
            <p:cNvPr id="18474" name="TextBox 61"/>
            <p:cNvSpPr txBox="1">
              <a:spLocks noChangeArrowheads="1"/>
            </p:cNvSpPr>
            <p:nvPr/>
          </p:nvSpPr>
          <p:spPr bwMode="auto">
            <a:xfrm>
              <a:off x="5960422" y="5070691"/>
              <a:ext cx="243542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75" name="组合 2"/>
            <p:cNvGrpSpPr/>
            <p:nvPr/>
          </p:nvGrpSpPr>
          <p:grpSpPr bwMode="auto">
            <a:xfrm>
              <a:off x="6041415" y="4781618"/>
              <a:ext cx="2664597" cy="338554"/>
              <a:chOff x="6041415" y="4781618"/>
              <a:chExt cx="2664597" cy="338554"/>
            </a:xfrm>
          </p:grpSpPr>
          <p:sp>
            <p:nvSpPr>
              <p:cNvPr id="18476" name="TextBox 62"/>
              <p:cNvSpPr txBox="1">
                <a:spLocks noChangeArrowheads="1"/>
              </p:cNvSpPr>
              <p:nvPr/>
            </p:nvSpPr>
            <p:spPr bwMode="auto">
              <a:xfrm>
                <a:off x="6100956" y="4781618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直角三角形 63"/>
              <p:cNvSpPr/>
              <p:nvPr/>
            </p:nvSpPr>
            <p:spPr>
              <a:xfrm rot="5400000">
                <a:off x="6042216" y="4874485"/>
                <a:ext cx="168296" cy="169913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 bwMode="auto">
          <a:xfrm>
            <a:off x="812800" y="4778375"/>
            <a:ext cx="2746375" cy="842963"/>
            <a:chOff x="813431" y="4777754"/>
            <a:chExt cx="2745590" cy="843071"/>
          </a:xfrm>
        </p:grpSpPr>
        <p:sp>
          <p:nvSpPr>
            <p:cNvPr id="18470" name="TextBox 65"/>
            <p:cNvSpPr txBox="1">
              <a:spLocks noChangeArrowheads="1"/>
            </p:cNvSpPr>
            <p:nvPr/>
          </p:nvSpPr>
          <p:spPr bwMode="auto">
            <a:xfrm>
              <a:off x="813431" y="5066827"/>
              <a:ext cx="243542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71" name="组合 3"/>
            <p:cNvGrpSpPr/>
            <p:nvPr/>
          </p:nvGrpSpPr>
          <p:grpSpPr bwMode="auto">
            <a:xfrm>
              <a:off x="894424" y="4777754"/>
              <a:ext cx="2664597" cy="338554"/>
              <a:chOff x="894424" y="4777754"/>
              <a:chExt cx="2664597" cy="338554"/>
            </a:xfrm>
          </p:grpSpPr>
          <p:sp>
            <p:nvSpPr>
              <p:cNvPr id="18472" name="TextBox 66"/>
              <p:cNvSpPr txBox="1">
                <a:spLocks noChangeArrowheads="1"/>
              </p:cNvSpPr>
              <p:nvPr/>
            </p:nvSpPr>
            <p:spPr bwMode="auto">
              <a:xfrm>
                <a:off x="953965" y="4777754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直角三角形 67"/>
              <p:cNvSpPr/>
              <p:nvPr/>
            </p:nvSpPr>
            <p:spPr>
              <a:xfrm rot="5400000">
                <a:off x="895129" y="4870671"/>
                <a:ext cx="168296" cy="169813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 bwMode="auto">
          <a:xfrm>
            <a:off x="0" y="198438"/>
            <a:ext cx="3101975" cy="969962"/>
            <a:chOff x="0" y="199071"/>
            <a:chExt cx="3102576" cy="969496"/>
          </a:xfrm>
        </p:grpSpPr>
        <p:sp>
          <p:nvSpPr>
            <p:cNvPr id="28" name="TextBox 27"/>
            <p:cNvSpPr txBox="1"/>
            <p:nvPr/>
          </p:nvSpPr>
          <p:spPr>
            <a:xfrm>
              <a:off x="866943" y="359331"/>
              <a:ext cx="2161007" cy="4776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00" b="1" spc="80" dirty="0">
                  <a:solidFill>
                    <a:srgbClr val="2A65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年度工作回顾</a:t>
              </a:r>
              <a:endPara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425974"/>
              <a:ext cx="954273" cy="518864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68" name="TextBox 29"/>
            <p:cNvSpPr txBox="1">
              <a:spLocks noChangeArrowheads="1"/>
            </p:cNvSpPr>
            <p:nvPr/>
          </p:nvSpPr>
          <p:spPr bwMode="auto">
            <a:xfrm>
              <a:off x="455104" y="199071"/>
              <a:ext cx="542409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7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69" name="TextBox 30"/>
            <p:cNvSpPr txBox="1">
              <a:spLocks noChangeArrowheads="1"/>
            </p:cNvSpPr>
            <p:nvPr/>
          </p:nvSpPr>
          <p:spPr bwMode="auto">
            <a:xfrm>
              <a:off x="895698" y="738088"/>
              <a:ext cx="2206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2A65AC"/>
                  </a:solidFill>
                  <a:latin typeface="Arial Black" panose="020B0A04020102020204" pitchFamily="34" charset="0"/>
                </a:rPr>
                <a:t>Annual Work Review</a:t>
              </a:r>
              <a:endParaRPr lang="zh-CN" altLang="en-US" sz="1400">
                <a:solidFill>
                  <a:srgbClr val="2A65AC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92175" y="2235200"/>
            <a:ext cx="3003550" cy="576263"/>
            <a:chOff x="892896" y="2235949"/>
            <a:chExt cx="3002457" cy="575348"/>
          </a:xfrm>
        </p:grpSpPr>
        <p:grpSp>
          <p:nvGrpSpPr>
            <p:cNvPr id="18462" name="组合 11"/>
            <p:cNvGrpSpPr/>
            <p:nvPr/>
          </p:nvGrpSpPr>
          <p:grpSpPr bwMode="auto">
            <a:xfrm>
              <a:off x="892896" y="2235949"/>
              <a:ext cx="2912782" cy="485673"/>
              <a:chOff x="892896" y="2235949"/>
              <a:chExt cx="2912782" cy="485673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892896" y="2235949"/>
                <a:ext cx="2194714" cy="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endCxn id="8" idx="1"/>
              </p:cNvCxnSpPr>
              <p:nvPr/>
            </p:nvCxnSpPr>
            <p:spPr>
              <a:xfrm>
                <a:off x="3101892" y="2235949"/>
                <a:ext cx="703007" cy="485004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椭圆 7"/>
            <p:cNvSpPr/>
            <p:nvPr/>
          </p:nvSpPr>
          <p:spPr>
            <a:xfrm>
              <a:off x="3790616" y="2706688"/>
              <a:ext cx="104737" cy="104609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5189538" y="2235200"/>
            <a:ext cx="3016250" cy="576263"/>
            <a:chOff x="5190173" y="2235949"/>
            <a:chExt cx="3016079" cy="575348"/>
          </a:xfrm>
        </p:grpSpPr>
        <p:sp>
          <p:nvSpPr>
            <p:cNvPr id="48" name="椭圆 47"/>
            <p:cNvSpPr/>
            <p:nvPr/>
          </p:nvSpPr>
          <p:spPr>
            <a:xfrm>
              <a:off x="5190173" y="2706688"/>
              <a:ext cx="104769" cy="104609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8459" name="组合 8"/>
            <p:cNvGrpSpPr/>
            <p:nvPr/>
          </p:nvGrpSpPr>
          <p:grpSpPr bwMode="auto">
            <a:xfrm>
              <a:off x="5279848" y="2235949"/>
              <a:ext cx="2926404" cy="485673"/>
              <a:chOff x="5279848" y="2235949"/>
              <a:chExt cx="2926404" cy="485673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6010864" y="2235949"/>
                <a:ext cx="2195388" cy="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8" idx="7"/>
              </p:cNvCxnSpPr>
              <p:nvPr/>
            </p:nvCxnSpPr>
            <p:spPr>
              <a:xfrm flipH="1">
                <a:off x="5279068" y="2235949"/>
                <a:ext cx="731795" cy="485004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 bwMode="auto">
          <a:xfrm>
            <a:off x="893763" y="4424363"/>
            <a:ext cx="2809875" cy="673100"/>
            <a:chOff x="893819" y="4424310"/>
            <a:chExt cx="2810395" cy="672561"/>
          </a:xfrm>
        </p:grpSpPr>
        <p:sp>
          <p:nvSpPr>
            <p:cNvPr id="52" name="椭圆 51"/>
            <p:cNvSpPr/>
            <p:nvPr/>
          </p:nvSpPr>
          <p:spPr>
            <a:xfrm>
              <a:off x="3599420" y="4424310"/>
              <a:ext cx="104794" cy="104691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8455" name="组合 10"/>
            <p:cNvGrpSpPr/>
            <p:nvPr/>
          </p:nvGrpSpPr>
          <p:grpSpPr bwMode="auto">
            <a:xfrm>
              <a:off x="893819" y="4513985"/>
              <a:ext cx="2720720" cy="582886"/>
              <a:chOff x="893819" y="4513985"/>
              <a:chExt cx="2720720" cy="582886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893819" y="5096871"/>
                <a:ext cx="2195918" cy="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2" idx="3"/>
              </p:cNvCxnSpPr>
              <p:nvPr/>
            </p:nvCxnSpPr>
            <p:spPr>
              <a:xfrm flipV="1">
                <a:off x="3089737" y="4514724"/>
                <a:ext cx="525560" cy="58056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/>
          <p:cNvGrpSpPr/>
          <p:nvPr/>
        </p:nvGrpSpPr>
        <p:grpSpPr bwMode="auto">
          <a:xfrm>
            <a:off x="5383213" y="4424363"/>
            <a:ext cx="2833687" cy="676275"/>
            <a:chOff x="5383138" y="4424310"/>
            <a:chExt cx="2833620" cy="676425"/>
          </a:xfrm>
        </p:grpSpPr>
        <p:sp>
          <p:nvSpPr>
            <p:cNvPr id="51" name="椭圆 50"/>
            <p:cNvSpPr/>
            <p:nvPr/>
          </p:nvSpPr>
          <p:spPr>
            <a:xfrm rot="1800000">
              <a:off x="5383138" y="4424310"/>
              <a:ext cx="104773" cy="104798"/>
            </a:xfrm>
            <a:prstGeom prst="ellips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8451" name="组合 9"/>
            <p:cNvGrpSpPr/>
            <p:nvPr/>
          </p:nvGrpSpPr>
          <p:grpSpPr bwMode="auto">
            <a:xfrm>
              <a:off x="5481161" y="4503106"/>
              <a:ext cx="2735597" cy="597629"/>
              <a:chOff x="5481161" y="4503106"/>
              <a:chExt cx="2735597" cy="597629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6021298" y="5100735"/>
                <a:ext cx="2195460" cy="0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endCxn id="51" idx="6"/>
              </p:cNvCxnSpPr>
              <p:nvPr/>
            </p:nvCxnSpPr>
            <p:spPr>
              <a:xfrm flipH="1" flipV="1">
                <a:off x="5481561" y="4503702"/>
                <a:ext cx="530212" cy="592269"/>
              </a:xfrm>
              <a:prstGeom prst="line">
                <a:avLst/>
              </a:prstGeom>
              <a:ln w="12700">
                <a:solidFill>
                  <a:srgbClr val="2A65A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 bwMode="auto">
          <a:xfrm>
            <a:off x="1236663" y="1625600"/>
            <a:ext cx="6791325" cy="2686050"/>
            <a:chOff x="1236390" y="1625091"/>
            <a:chExt cx="6791994" cy="268684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39811" y="1977620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339811" y="2554053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339811" y="3128897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339811" y="3718033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39811" y="4311933"/>
              <a:ext cx="5688573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1236390" y="1625091"/>
              <a:ext cx="114628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1236390" y="2172940"/>
              <a:ext cx="114628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 flipH="1">
              <a:off x="1236390" y="2747785"/>
              <a:ext cx="1146288" cy="2778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 flipH="1">
              <a:off x="1236390" y="3338509"/>
              <a:ext cx="114628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1236390" y="3948289"/>
              <a:ext cx="114628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119438" y="2481263"/>
            <a:ext cx="4492625" cy="2436812"/>
            <a:chOff x="3118998" y="2481561"/>
            <a:chExt cx="4492878" cy="2436608"/>
          </a:xfrm>
        </p:grpSpPr>
        <p:sp>
          <p:nvSpPr>
            <p:cNvPr id="12" name="上箭头 11"/>
            <p:cNvSpPr/>
            <p:nvPr/>
          </p:nvSpPr>
          <p:spPr>
            <a:xfrm>
              <a:off x="3118998" y="4281635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4414471" y="413718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上箭头 15"/>
            <p:cNvSpPr/>
            <p:nvPr/>
          </p:nvSpPr>
          <p:spPr>
            <a:xfrm>
              <a:off x="5676604" y="4029243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上箭头 16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6935563" y="4029243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上箭头 18"/>
            <p:cNvSpPr/>
            <p:nvPr/>
          </p:nvSpPr>
          <p:spPr>
            <a:xfrm>
              <a:off x="7308646" y="2481561"/>
              <a:ext cx="303230" cy="243660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684213" y="3998913"/>
            <a:ext cx="7848600" cy="1757362"/>
            <a:chOff x="683568" y="3999043"/>
            <a:chExt cx="7848872" cy="1757822"/>
          </a:xfrm>
        </p:grpSpPr>
        <p:grpSp>
          <p:nvGrpSpPr>
            <p:cNvPr id="19477" name="组合 1"/>
            <p:cNvGrpSpPr/>
            <p:nvPr/>
          </p:nvGrpSpPr>
          <p:grpSpPr bwMode="auto">
            <a:xfrm>
              <a:off x="683568" y="3999043"/>
              <a:ext cx="7848872" cy="1757822"/>
              <a:chOff x="683568" y="3999043"/>
              <a:chExt cx="7848872" cy="1757822"/>
            </a:xfrm>
          </p:grpSpPr>
          <p:sp>
            <p:nvSpPr>
              <p:cNvPr id="20" name="椭圆 6"/>
              <p:cNvSpPr/>
              <p:nvPr/>
            </p:nvSpPr>
            <p:spPr>
              <a:xfrm>
                <a:off x="683568" y="4029213"/>
                <a:ext cx="7848872" cy="1727652"/>
              </a:xfrm>
              <a:custGeom>
                <a:avLst/>
                <a:gdLst/>
                <a:ahLst/>
                <a:cxnLst/>
                <a:rect l="l" t="t" r="r" b="b"/>
                <a:pathLst>
                  <a:path w="7848872" h="1728192">
                    <a:moveTo>
                      <a:pt x="432048" y="733276"/>
                    </a:moveTo>
                    <a:cubicBezTo>
                      <a:pt x="352510" y="733276"/>
                      <a:pt x="288032" y="797754"/>
                      <a:pt x="288032" y="877292"/>
                    </a:cubicBezTo>
                    <a:cubicBezTo>
                      <a:pt x="288032" y="956830"/>
                      <a:pt x="352510" y="1021308"/>
                      <a:pt x="432048" y="1021308"/>
                    </a:cubicBezTo>
                    <a:cubicBezTo>
                      <a:pt x="511586" y="1021308"/>
                      <a:pt x="576064" y="956830"/>
                      <a:pt x="576064" y="877292"/>
                    </a:cubicBezTo>
                    <a:cubicBezTo>
                      <a:pt x="576064" y="797754"/>
                      <a:pt x="511586" y="733276"/>
                      <a:pt x="432048" y="733276"/>
                    </a:cubicBezTo>
                    <a:close/>
                    <a:moveTo>
                      <a:pt x="864096" y="0"/>
                    </a:moveTo>
                    <a:cubicBezTo>
                      <a:pt x="1335510" y="0"/>
                      <a:pt x="1718755" y="377502"/>
                      <a:pt x="1727314" y="846713"/>
                    </a:cubicBezTo>
                    <a:lnTo>
                      <a:pt x="7674152" y="846713"/>
                    </a:lnTo>
                    <a:lnTo>
                      <a:pt x="7848872" y="1008731"/>
                    </a:lnTo>
                    <a:lnTo>
                      <a:pt x="7674152" y="1170749"/>
                    </a:lnTo>
                    <a:lnTo>
                      <a:pt x="1671155" y="1170749"/>
                    </a:lnTo>
                    <a:cubicBezTo>
                      <a:pt x="1548256" y="1496764"/>
                      <a:pt x="1233202" y="1728192"/>
                      <a:pt x="864096" y="1728192"/>
                    </a:cubicBezTo>
                    <a:cubicBezTo>
                      <a:pt x="386869" y="1728192"/>
                      <a:pt x="0" y="1341323"/>
                      <a:pt x="0" y="864096"/>
                    </a:cubicBezTo>
                    <a:cubicBezTo>
                      <a:pt x="0" y="386869"/>
                      <a:pt x="386869" y="0"/>
                      <a:pt x="864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椭圆 36"/>
              <p:cNvSpPr/>
              <p:nvPr/>
            </p:nvSpPr>
            <p:spPr>
              <a:xfrm rot="16777536">
                <a:off x="619869" y="4067504"/>
                <a:ext cx="1734004" cy="1597080"/>
              </a:xfrm>
              <a:custGeom>
                <a:avLst/>
                <a:gdLst/>
                <a:ahLst/>
                <a:cxnLst/>
                <a:rect l="l" t="t" r="r" b="b"/>
                <a:pathLst>
                  <a:path w="1733952" h="1598020">
                    <a:moveTo>
                      <a:pt x="866976" y="0"/>
                    </a:moveTo>
                    <a:cubicBezTo>
                      <a:pt x="1345794" y="0"/>
                      <a:pt x="1733952" y="388158"/>
                      <a:pt x="1733952" y="866976"/>
                    </a:cubicBezTo>
                    <a:cubicBezTo>
                      <a:pt x="1733952" y="941350"/>
                      <a:pt x="1724587" y="1013536"/>
                      <a:pt x="1705936" y="1082156"/>
                    </a:cubicBezTo>
                    <a:cubicBezTo>
                      <a:pt x="1711405" y="1045847"/>
                      <a:pt x="1713786" y="1008687"/>
                      <a:pt x="1713786" y="970941"/>
                    </a:cubicBezTo>
                    <a:cubicBezTo>
                      <a:pt x="1713786" y="510331"/>
                      <a:pt x="1359156" y="136933"/>
                      <a:pt x="921698" y="136933"/>
                    </a:cubicBezTo>
                    <a:cubicBezTo>
                      <a:pt x="484240" y="136933"/>
                      <a:pt x="129610" y="510331"/>
                      <a:pt x="129610" y="970941"/>
                    </a:cubicBezTo>
                    <a:cubicBezTo>
                      <a:pt x="129610" y="1222293"/>
                      <a:pt x="235212" y="1447675"/>
                      <a:pt x="404596" y="1598020"/>
                    </a:cubicBezTo>
                    <a:cubicBezTo>
                      <a:pt x="160977" y="1446083"/>
                      <a:pt x="0" y="1175329"/>
                      <a:pt x="0" y="866976"/>
                    </a:cubicBezTo>
                    <a:cubicBezTo>
                      <a:pt x="0" y="388158"/>
                      <a:pt x="388158" y="0"/>
                      <a:pt x="86697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42419" y="4626269"/>
              <a:ext cx="676298" cy="581177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6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952750" y="4914900"/>
            <a:ext cx="4810125" cy="246063"/>
            <a:chOff x="2953172" y="4914660"/>
            <a:chExt cx="4808928" cy="246221"/>
          </a:xfrm>
        </p:grpSpPr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一季度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二季度  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1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三季度    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6754289" y="4914660"/>
              <a:ext cx="1007811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四季度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464" name="TextBox 39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5" name="TextBox 40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2916238" y="5672138"/>
            <a:ext cx="4019550" cy="246062"/>
            <a:chOff x="2915814" y="5672281"/>
            <a:chExt cx="4019608" cy="246221"/>
          </a:xfrm>
        </p:grpSpPr>
        <p:grpSp>
          <p:nvGrpSpPr>
            <p:cNvPr id="19467" name="组合 27"/>
            <p:cNvGrpSpPr/>
            <p:nvPr/>
          </p:nvGrpSpPr>
          <p:grpSpPr bwMode="auto">
            <a:xfrm>
              <a:off x="2915814" y="5672281"/>
              <a:ext cx="936106" cy="246221"/>
              <a:chOff x="2915814" y="5672281"/>
              <a:chExt cx="936106" cy="246221"/>
            </a:xfrm>
          </p:grpSpPr>
          <p:sp>
            <p:nvSpPr>
              <p:cNvPr id="26" name="上箭头 25"/>
              <p:cNvSpPr/>
              <p:nvPr/>
            </p:nvSpPr>
            <p:spPr>
              <a:xfrm flipH="1">
                <a:off x="2915814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8" y="5672281"/>
                <a:ext cx="80487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0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468" name="组合 10"/>
            <p:cNvGrpSpPr/>
            <p:nvPr/>
          </p:nvGrpSpPr>
          <p:grpSpPr bwMode="auto">
            <a:xfrm>
              <a:off x="5999316" y="5672281"/>
              <a:ext cx="936106" cy="246221"/>
              <a:chOff x="5999316" y="5672281"/>
              <a:chExt cx="936106" cy="246221"/>
            </a:xfrm>
          </p:grpSpPr>
          <p:sp>
            <p:nvSpPr>
              <p:cNvPr id="46" name="上箭头 45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chemeClr val="accent3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7" y="5672281"/>
                <a:ext cx="80487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0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 bwMode="auto">
          <a:xfrm>
            <a:off x="1331913" y="1871663"/>
            <a:ext cx="6600825" cy="1889125"/>
            <a:chOff x="1331640" y="1872220"/>
            <a:chExt cx="6600850" cy="1888427"/>
          </a:xfrm>
        </p:grpSpPr>
        <p:sp>
          <p:nvSpPr>
            <p:cNvPr id="8" name="椭圆 7"/>
            <p:cNvSpPr/>
            <p:nvPr/>
          </p:nvSpPr>
          <p:spPr>
            <a:xfrm>
              <a:off x="1331640" y="1907132"/>
              <a:ext cx="1854207" cy="1853515"/>
            </a:xfrm>
            <a:custGeom>
              <a:avLst/>
              <a:gdLst/>
              <a:ahLst/>
              <a:cxnLst/>
              <a:rect l="l" t="t" r="r" b="b"/>
              <a:pathLst>
                <a:path w="2232248" h="2232248">
                  <a:moveTo>
                    <a:pt x="1116124" y="324036"/>
                  </a:moveTo>
                  <a:cubicBezTo>
                    <a:pt x="678666" y="324036"/>
                    <a:pt x="324036" y="678666"/>
                    <a:pt x="324036" y="1116124"/>
                  </a:cubicBezTo>
                  <a:cubicBezTo>
                    <a:pt x="324036" y="1553582"/>
                    <a:pt x="678666" y="1908212"/>
                    <a:pt x="1116124" y="1908212"/>
                  </a:cubicBezTo>
                  <a:cubicBezTo>
                    <a:pt x="1553582" y="1908212"/>
                    <a:pt x="1908212" y="1553582"/>
                    <a:pt x="1908212" y="1116124"/>
                  </a:cubicBezTo>
                  <a:cubicBezTo>
                    <a:pt x="1908212" y="678666"/>
                    <a:pt x="1553582" y="324036"/>
                    <a:pt x="1116124" y="324036"/>
                  </a:cubicBezTo>
                  <a:close/>
                  <a:moveTo>
                    <a:pt x="1116124" y="0"/>
                  </a:moveTo>
                  <a:cubicBezTo>
                    <a:pt x="1732542" y="0"/>
                    <a:pt x="2232248" y="499706"/>
                    <a:pt x="2232248" y="1116124"/>
                  </a:cubicBezTo>
                  <a:cubicBezTo>
                    <a:pt x="2232248" y="1732542"/>
                    <a:pt x="1732542" y="2232248"/>
                    <a:pt x="1116124" y="2232248"/>
                  </a:cubicBezTo>
                  <a:cubicBezTo>
                    <a:pt x="499706" y="2232248"/>
                    <a:pt x="0" y="1732542"/>
                    <a:pt x="0" y="1116124"/>
                  </a:cubicBezTo>
                  <a:cubicBezTo>
                    <a:pt x="0" y="499706"/>
                    <a:pt x="499706" y="0"/>
                    <a:pt x="11161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椭圆 7"/>
            <p:cNvSpPr/>
            <p:nvPr/>
          </p:nvSpPr>
          <p:spPr>
            <a:xfrm>
              <a:off x="6078283" y="1902371"/>
              <a:ext cx="1854207" cy="1853515"/>
            </a:xfrm>
            <a:custGeom>
              <a:avLst/>
              <a:gdLst/>
              <a:ahLst/>
              <a:cxnLst/>
              <a:rect l="l" t="t" r="r" b="b"/>
              <a:pathLst>
                <a:path w="2232248" h="2232248">
                  <a:moveTo>
                    <a:pt x="1116124" y="324036"/>
                  </a:moveTo>
                  <a:cubicBezTo>
                    <a:pt x="678666" y="324036"/>
                    <a:pt x="324036" y="678666"/>
                    <a:pt x="324036" y="1116124"/>
                  </a:cubicBezTo>
                  <a:cubicBezTo>
                    <a:pt x="324036" y="1553582"/>
                    <a:pt x="678666" y="1908212"/>
                    <a:pt x="1116124" y="1908212"/>
                  </a:cubicBezTo>
                  <a:cubicBezTo>
                    <a:pt x="1553582" y="1908212"/>
                    <a:pt x="1908212" y="1553582"/>
                    <a:pt x="1908212" y="1116124"/>
                  </a:cubicBezTo>
                  <a:cubicBezTo>
                    <a:pt x="1908212" y="678666"/>
                    <a:pt x="1553582" y="324036"/>
                    <a:pt x="1116124" y="324036"/>
                  </a:cubicBezTo>
                  <a:close/>
                  <a:moveTo>
                    <a:pt x="1116124" y="0"/>
                  </a:moveTo>
                  <a:cubicBezTo>
                    <a:pt x="1732542" y="0"/>
                    <a:pt x="2232248" y="499706"/>
                    <a:pt x="2232248" y="1116124"/>
                  </a:cubicBezTo>
                  <a:cubicBezTo>
                    <a:pt x="2232248" y="1732542"/>
                    <a:pt x="1732542" y="2232248"/>
                    <a:pt x="1116124" y="2232248"/>
                  </a:cubicBezTo>
                  <a:cubicBezTo>
                    <a:pt x="499706" y="2232248"/>
                    <a:pt x="0" y="1732542"/>
                    <a:pt x="0" y="1116124"/>
                  </a:cubicBezTo>
                  <a:cubicBezTo>
                    <a:pt x="0" y="499706"/>
                    <a:pt x="499706" y="0"/>
                    <a:pt x="11161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7"/>
            <p:cNvSpPr/>
            <p:nvPr/>
          </p:nvSpPr>
          <p:spPr>
            <a:xfrm>
              <a:off x="3704961" y="1872220"/>
              <a:ext cx="1854207" cy="1853515"/>
            </a:xfrm>
            <a:custGeom>
              <a:avLst/>
              <a:gdLst/>
              <a:ahLst/>
              <a:cxnLst/>
              <a:rect l="l" t="t" r="r" b="b"/>
              <a:pathLst>
                <a:path w="2232248" h="2232248">
                  <a:moveTo>
                    <a:pt x="1116124" y="324036"/>
                  </a:moveTo>
                  <a:cubicBezTo>
                    <a:pt x="678666" y="324036"/>
                    <a:pt x="324036" y="678666"/>
                    <a:pt x="324036" y="1116124"/>
                  </a:cubicBezTo>
                  <a:cubicBezTo>
                    <a:pt x="324036" y="1553582"/>
                    <a:pt x="678666" y="1908212"/>
                    <a:pt x="1116124" y="1908212"/>
                  </a:cubicBezTo>
                  <a:cubicBezTo>
                    <a:pt x="1553582" y="1908212"/>
                    <a:pt x="1908212" y="1553582"/>
                    <a:pt x="1908212" y="1116124"/>
                  </a:cubicBezTo>
                  <a:cubicBezTo>
                    <a:pt x="1908212" y="678666"/>
                    <a:pt x="1553582" y="324036"/>
                    <a:pt x="1116124" y="324036"/>
                  </a:cubicBezTo>
                  <a:close/>
                  <a:moveTo>
                    <a:pt x="1116124" y="0"/>
                  </a:moveTo>
                  <a:cubicBezTo>
                    <a:pt x="1732542" y="0"/>
                    <a:pt x="2232248" y="499706"/>
                    <a:pt x="2232248" y="1116124"/>
                  </a:cubicBezTo>
                  <a:cubicBezTo>
                    <a:pt x="2232248" y="1732542"/>
                    <a:pt x="1732542" y="2232248"/>
                    <a:pt x="1116124" y="2232248"/>
                  </a:cubicBezTo>
                  <a:cubicBezTo>
                    <a:pt x="499706" y="2232248"/>
                    <a:pt x="0" y="1732542"/>
                    <a:pt x="0" y="1116124"/>
                  </a:cubicBezTo>
                  <a:cubicBezTo>
                    <a:pt x="0" y="499706"/>
                    <a:pt x="499706" y="0"/>
                    <a:pt x="11161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916113" y="3814763"/>
            <a:ext cx="5859462" cy="306387"/>
            <a:chOff x="1916832" y="3814126"/>
            <a:chExt cx="5858458" cy="307777"/>
          </a:xfrm>
        </p:grpSpPr>
        <p:sp>
          <p:nvSpPr>
            <p:cNvPr id="20505" name="TextBox 24"/>
            <p:cNvSpPr txBox="1">
              <a:spLocks noChangeArrowheads="1"/>
            </p:cNvSpPr>
            <p:nvPr/>
          </p:nvSpPr>
          <p:spPr bwMode="auto">
            <a:xfrm>
              <a:off x="1916832" y="3814126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2011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年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06" name="TextBox 25"/>
            <p:cNvSpPr txBox="1">
              <a:spLocks noChangeArrowheads="1"/>
            </p:cNvSpPr>
            <p:nvPr/>
          </p:nvSpPr>
          <p:spPr bwMode="auto">
            <a:xfrm>
              <a:off x="6695170" y="3814126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年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07" name="TextBox 28"/>
            <p:cNvSpPr txBox="1">
              <a:spLocks noChangeArrowheads="1"/>
            </p:cNvSpPr>
            <p:nvPr/>
          </p:nvSpPr>
          <p:spPr bwMode="auto">
            <a:xfrm>
              <a:off x="4306001" y="3814126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2012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年</a:t>
              </a:r>
              <a:endParaRPr lang="zh-CN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854200" y="2603500"/>
            <a:ext cx="1062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202113" y="2603500"/>
            <a:ext cx="101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82%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557963" y="2603500"/>
            <a:ext cx="1030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93%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336675" y="4476750"/>
            <a:ext cx="6716713" cy="1400175"/>
            <a:chOff x="1336862" y="4476889"/>
            <a:chExt cx="6716479" cy="1400383"/>
          </a:xfrm>
        </p:grpSpPr>
        <p:sp>
          <p:nvSpPr>
            <p:cNvPr id="20501" name="TextBox 47"/>
            <p:cNvSpPr txBox="1">
              <a:spLocks noChangeArrowheads="1"/>
            </p:cNvSpPr>
            <p:nvPr/>
          </p:nvSpPr>
          <p:spPr bwMode="auto">
            <a:xfrm>
              <a:off x="1336862" y="4815443"/>
              <a:ext cx="6716479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2" name="TextBox 48"/>
            <p:cNvSpPr txBox="1">
              <a:spLocks noChangeArrowheads="1"/>
            </p:cNvSpPr>
            <p:nvPr/>
          </p:nvSpPr>
          <p:spPr bwMode="auto">
            <a:xfrm>
              <a:off x="1451781" y="4476889"/>
              <a:ext cx="26050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435284" y="4807138"/>
              <a:ext cx="652122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直角三角形 52"/>
            <p:cNvSpPr/>
            <p:nvPr/>
          </p:nvSpPr>
          <p:spPr>
            <a:xfrm rot="5400000">
              <a:off x="1435269" y="4561054"/>
              <a:ext cx="169887" cy="169857"/>
            </a:xfrm>
            <a:prstGeom prst="rtTriangle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90" name="TextBox 32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1" name="TextBox 33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1331913" y="1901825"/>
            <a:ext cx="1858962" cy="1854200"/>
            <a:chOff x="1331640" y="1902294"/>
            <a:chExt cx="1859851" cy="1854188"/>
          </a:xfrm>
        </p:grpSpPr>
        <p:sp>
          <p:nvSpPr>
            <p:cNvPr id="10" name="椭圆 7"/>
            <p:cNvSpPr/>
            <p:nvPr/>
          </p:nvSpPr>
          <p:spPr>
            <a:xfrm rot="2043134">
              <a:off x="1331640" y="1902294"/>
              <a:ext cx="1853498" cy="1854188"/>
            </a:xfrm>
            <a:custGeom>
              <a:avLst/>
              <a:gdLst/>
              <a:ahLst/>
              <a:cxnLst/>
              <a:rect l="l" t="t" r="r" b="b"/>
              <a:pathLst>
                <a:path w="1854188" h="1854188">
                  <a:moveTo>
                    <a:pt x="416384" y="153914"/>
                  </a:moveTo>
                  <a:cubicBezTo>
                    <a:pt x="562581" y="56467"/>
                    <a:pt x="738243" y="0"/>
                    <a:pt x="927094" y="0"/>
                  </a:cubicBezTo>
                  <a:cubicBezTo>
                    <a:pt x="1439114" y="0"/>
                    <a:pt x="1854188" y="415074"/>
                    <a:pt x="1854188" y="927094"/>
                  </a:cubicBezTo>
                  <a:cubicBezTo>
                    <a:pt x="1854188" y="1439114"/>
                    <a:pt x="1439114" y="1854188"/>
                    <a:pt x="927094" y="1854188"/>
                  </a:cubicBezTo>
                  <a:cubicBezTo>
                    <a:pt x="415074" y="1854188"/>
                    <a:pt x="0" y="1439114"/>
                    <a:pt x="0" y="927094"/>
                  </a:cubicBezTo>
                  <a:cubicBezTo>
                    <a:pt x="0" y="889746"/>
                    <a:pt x="2209" y="852914"/>
                    <a:pt x="7153" y="816799"/>
                  </a:cubicBezTo>
                  <a:lnTo>
                    <a:pt x="279120" y="816799"/>
                  </a:lnTo>
                  <a:cubicBezTo>
                    <a:pt x="272315" y="852576"/>
                    <a:pt x="269156" y="889466"/>
                    <a:pt x="269156" y="927094"/>
                  </a:cubicBezTo>
                  <a:cubicBezTo>
                    <a:pt x="269156" y="1290463"/>
                    <a:pt x="563725" y="1585032"/>
                    <a:pt x="927094" y="1585032"/>
                  </a:cubicBezTo>
                  <a:cubicBezTo>
                    <a:pt x="1290463" y="1585032"/>
                    <a:pt x="1585032" y="1290463"/>
                    <a:pt x="1585032" y="927094"/>
                  </a:cubicBezTo>
                  <a:cubicBezTo>
                    <a:pt x="1585032" y="563725"/>
                    <a:pt x="1290463" y="269156"/>
                    <a:pt x="927094" y="269156"/>
                  </a:cubicBezTo>
                  <a:cubicBezTo>
                    <a:pt x="794081" y="269156"/>
                    <a:pt x="670287" y="308628"/>
                    <a:pt x="568289" y="378679"/>
                  </a:cubicBez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7"/>
            <p:cNvSpPr/>
            <p:nvPr/>
          </p:nvSpPr>
          <p:spPr>
            <a:xfrm>
              <a:off x="1461877" y="1903882"/>
              <a:ext cx="1729614" cy="1851013"/>
            </a:xfrm>
            <a:custGeom>
              <a:avLst/>
              <a:gdLst/>
              <a:ahLst/>
              <a:cxnLst/>
              <a:rect l="l" t="t" r="r" b="b"/>
              <a:pathLst>
                <a:path w="1729048" h="1850328">
                  <a:moveTo>
                    <a:pt x="657938" y="241679"/>
                  </a:moveTo>
                  <a:cubicBezTo>
                    <a:pt x="719183" y="241679"/>
                    <a:pt x="778474" y="250048"/>
                    <a:pt x="833945" y="268521"/>
                  </a:cubicBezTo>
                  <a:cubicBezTo>
                    <a:pt x="823424" y="265555"/>
                    <a:pt x="812719" y="265296"/>
                    <a:pt x="801954" y="265296"/>
                  </a:cubicBezTo>
                  <a:cubicBezTo>
                    <a:pt x="438585" y="265296"/>
                    <a:pt x="144016" y="559865"/>
                    <a:pt x="144016" y="923234"/>
                  </a:cubicBezTo>
                  <a:cubicBezTo>
                    <a:pt x="144016" y="1225358"/>
                    <a:pt x="347655" y="1479919"/>
                    <a:pt x="625947" y="1554330"/>
                  </a:cubicBezTo>
                  <a:cubicBezTo>
                    <a:pt x="277374" y="1540040"/>
                    <a:pt x="0" y="1252221"/>
                    <a:pt x="0" y="899617"/>
                  </a:cubicBezTo>
                  <a:cubicBezTo>
                    <a:pt x="0" y="536248"/>
                    <a:pt x="294569" y="241679"/>
                    <a:pt x="657938" y="241679"/>
                  </a:cubicBezTo>
                  <a:close/>
                  <a:moveTo>
                    <a:pt x="878387" y="0"/>
                  </a:moveTo>
                  <a:cubicBezTo>
                    <a:pt x="1354684" y="38145"/>
                    <a:pt x="1729048" y="436971"/>
                    <a:pt x="1729048" y="923234"/>
                  </a:cubicBezTo>
                  <a:cubicBezTo>
                    <a:pt x="1729048" y="1435254"/>
                    <a:pt x="1313974" y="1850328"/>
                    <a:pt x="801954" y="1850328"/>
                  </a:cubicBezTo>
                  <a:cubicBezTo>
                    <a:pt x="725899" y="1850328"/>
                    <a:pt x="651984" y="1841170"/>
                    <a:pt x="581505" y="1822852"/>
                  </a:cubicBezTo>
                  <a:lnTo>
                    <a:pt x="657938" y="1826711"/>
                  </a:lnTo>
                  <a:cubicBezTo>
                    <a:pt x="1169958" y="1826711"/>
                    <a:pt x="1585032" y="1411637"/>
                    <a:pt x="1585032" y="899617"/>
                  </a:cubicBezTo>
                  <a:cubicBezTo>
                    <a:pt x="1585032" y="463652"/>
                    <a:pt x="1284109" y="97971"/>
                    <a:pt x="878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3732213" y="1879600"/>
            <a:ext cx="1854200" cy="1849438"/>
            <a:chOff x="3731817" y="1879404"/>
            <a:chExt cx="1854188" cy="1850328"/>
          </a:xfrm>
        </p:grpSpPr>
        <p:sp>
          <p:nvSpPr>
            <p:cNvPr id="28" name="椭圆 7"/>
            <p:cNvSpPr/>
            <p:nvPr/>
          </p:nvSpPr>
          <p:spPr>
            <a:xfrm rot="19907517">
              <a:off x="3731817" y="1984229"/>
              <a:ext cx="1854188" cy="1737561"/>
            </a:xfrm>
            <a:custGeom>
              <a:avLst/>
              <a:gdLst/>
              <a:ahLst/>
              <a:cxnLst/>
              <a:rect l="l" t="t" r="r" b="b"/>
              <a:pathLst>
                <a:path w="1854188" h="1737486">
                  <a:moveTo>
                    <a:pt x="1379916" y="2038"/>
                  </a:moveTo>
                  <a:cubicBezTo>
                    <a:pt x="1663044" y="160116"/>
                    <a:pt x="1854188" y="462932"/>
                    <a:pt x="1854188" y="810392"/>
                  </a:cubicBezTo>
                  <a:cubicBezTo>
                    <a:pt x="1854188" y="1322412"/>
                    <a:pt x="1439114" y="1737486"/>
                    <a:pt x="927094" y="1737486"/>
                  </a:cubicBezTo>
                  <a:cubicBezTo>
                    <a:pt x="415075" y="1737486"/>
                    <a:pt x="0" y="1322412"/>
                    <a:pt x="0" y="810392"/>
                  </a:cubicBezTo>
                  <a:cubicBezTo>
                    <a:pt x="0" y="560037"/>
                    <a:pt x="99235" y="332861"/>
                    <a:pt x="260960" y="166479"/>
                  </a:cubicBezTo>
                  <a:lnTo>
                    <a:pt x="483315" y="327461"/>
                  </a:lnTo>
                  <a:cubicBezTo>
                    <a:pt x="351121" y="446185"/>
                    <a:pt x="269157" y="618717"/>
                    <a:pt x="269157" y="810392"/>
                  </a:cubicBezTo>
                  <a:cubicBezTo>
                    <a:pt x="269157" y="1173761"/>
                    <a:pt x="563725" y="1468330"/>
                    <a:pt x="927094" y="1468330"/>
                  </a:cubicBezTo>
                  <a:cubicBezTo>
                    <a:pt x="1290463" y="1468330"/>
                    <a:pt x="1585032" y="1173761"/>
                    <a:pt x="1585032" y="810392"/>
                  </a:cubicBezTo>
                  <a:cubicBezTo>
                    <a:pt x="1585032" y="563825"/>
                    <a:pt x="1449400" y="348935"/>
                    <a:pt x="1246983" y="239619"/>
                  </a:cubicBezTo>
                  <a:lnTo>
                    <a:pt x="1375510" y="0"/>
                  </a:lnTo>
                  <a:cubicBezTo>
                    <a:pt x="1377089" y="465"/>
                    <a:pt x="1378504" y="1249"/>
                    <a:pt x="1379916" y="2038"/>
                  </a:cubicBezTo>
                  <a:close/>
                </a:path>
              </a:pathLst>
            </a:custGeom>
            <a:solidFill>
              <a:srgbClr val="327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7"/>
            <p:cNvSpPr/>
            <p:nvPr/>
          </p:nvSpPr>
          <p:spPr>
            <a:xfrm>
              <a:off x="3831828" y="1879404"/>
              <a:ext cx="1728777" cy="1850328"/>
            </a:xfrm>
            <a:custGeom>
              <a:avLst/>
              <a:gdLst/>
              <a:ahLst/>
              <a:cxnLst/>
              <a:rect l="l" t="t" r="r" b="b"/>
              <a:pathLst>
                <a:path w="1729048" h="1850328">
                  <a:moveTo>
                    <a:pt x="657938" y="241679"/>
                  </a:moveTo>
                  <a:cubicBezTo>
                    <a:pt x="719183" y="241679"/>
                    <a:pt x="778474" y="250048"/>
                    <a:pt x="833945" y="268521"/>
                  </a:cubicBezTo>
                  <a:cubicBezTo>
                    <a:pt x="823424" y="265555"/>
                    <a:pt x="812719" y="265296"/>
                    <a:pt x="801954" y="265296"/>
                  </a:cubicBezTo>
                  <a:cubicBezTo>
                    <a:pt x="438585" y="265296"/>
                    <a:pt x="144016" y="559865"/>
                    <a:pt x="144016" y="923234"/>
                  </a:cubicBezTo>
                  <a:cubicBezTo>
                    <a:pt x="144016" y="1225358"/>
                    <a:pt x="347655" y="1479919"/>
                    <a:pt x="625947" y="1554330"/>
                  </a:cubicBezTo>
                  <a:cubicBezTo>
                    <a:pt x="277374" y="1540040"/>
                    <a:pt x="0" y="1252221"/>
                    <a:pt x="0" y="899617"/>
                  </a:cubicBezTo>
                  <a:cubicBezTo>
                    <a:pt x="0" y="536248"/>
                    <a:pt x="294569" y="241679"/>
                    <a:pt x="657938" y="241679"/>
                  </a:cubicBezTo>
                  <a:close/>
                  <a:moveTo>
                    <a:pt x="878387" y="0"/>
                  </a:moveTo>
                  <a:cubicBezTo>
                    <a:pt x="1354684" y="38145"/>
                    <a:pt x="1729048" y="436971"/>
                    <a:pt x="1729048" y="923234"/>
                  </a:cubicBezTo>
                  <a:cubicBezTo>
                    <a:pt x="1729048" y="1435254"/>
                    <a:pt x="1313974" y="1850328"/>
                    <a:pt x="801954" y="1850328"/>
                  </a:cubicBezTo>
                  <a:cubicBezTo>
                    <a:pt x="725899" y="1850328"/>
                    <a:pt x="651984" y="1841170"/>
                    <a:pt x="581505" y="1822852"/>
                  </a:cubicBezTo>
                  <a:lnTo>
                    <a:pt x="657938" y="1826711"/>
                  </a:lnTo>
                  <a:cubicBezTo>
                    <a:pt x="1169958" y="1826711"/>
                    <a:pt x="1585032" y="1411637"/>
                    <a:pt x="1585032" y="899617"/>
                  </a:cubicBezTo>
                  <a:cubicBezTo>
                    <a:pt x="1585032" y="463652"/>
                    <a:pt x="1284109" y="97971"/>
                    <a:pt x="878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6081713" y="1900238"/>
            <a:ext cx="1857375" cy="1855787"/>
            <a:chOff x="6082447" y="1900424"/>
            <a:chExt cx="1856393" cy="1856363"/>
          </a:xfrm>
        </p:grpSpPr>
        <p:sp>
          <p:nvSpPr>
            <p:cNvPr id="43" name="椭圆 7"/>
            <p:cNvSpPr/>
            <p:nvPr/>
          </p:nvSpPr>
          <p:spPr>
            <a:xfrm>
              <a:off x="6082447" y="1900424"/>
              <a:ext cx="1854806" cy="1854776"/>
            </a:xfrm>
            <a:custGeom>
              <a:avLst/>
              <a:gdLst/>
              <a:ahLst/>
              <a:cxnLst/>
              <a:rect l="l" t="t" r="r" b="b"/>
              <a:pathLst>
                <a:path w="1854188" h="1854188">
                  <a:moveTo>
                    <a:pt x="927094" y="0"/>
                  </a:moveTo>
                  <a:cubicBezTo>
                    <a:pt x="1439114" y="0"/>
                    <a:pt x="1854188" y="415074"/>
                    <a:pt x="1854188" y="927094"/>
                  </a:cubicBezTo>
                  <a:cubicBezTo>
                    <a:pt x="1854188" y="1439114"/>
                    <a:pt x="1439114" y="1854188"/>
                    <a:pt x="927094" y="1854188"/>
                  </a:cubicBezTo>
                  <a:cubicBezTo>
                    <a:pt x="415075" y="1854188"/>
                    <a:pt x="0" y="1439114"/>
                    <a:pt x="0" y="927094"/>
                  </a:cubicBezTo>
                  <a:cubicBezTo>
                    <a:pt x="0" y="577485"/>
                    <a:pt x="193517" y="273074"/>
                    <a:pt x="479431" y="115768"/>
                  </a:cubicBezTo>
                  <a:lnTo>
                    <a:pt x="640900" y="338438"/>
                  </a:lnTo>
                  <a:cubicBezTo>
                    <a:pt x="420287" y="441846"/>
                    <a:pt x="269157" y="666821"/>
                    <a:pt x="269157" y="927094"/>
                  </a:cubicBezTo>
                  <a:cubicBezTo>
                    <a:pt x="269157" y="1290463"/>
                    <a:pt x="563725" y="1585032"/>
                    <a:pt x="927094" y="1585032"/>
                  </a:cubicBezTo>
                  <a:cubicBezTo>
                    <a:pt x="1290463" y="1585032"/>
                    <a:pt x="1585032" y="1290463"/>
                    <a:pt x="1585032" y="927094"/>
                  </a:cubicBezTo>
                  <a:cubicBezTo>
                    <a:pt x="1585032" y="563725"/>
                    <a:pt x="1290463" y="269156"/>
                    <a:pt x="927094" y="269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椭圆 7"/>
            <p:cNvSpPr/>
            <p:nvPr/>
          </p:nvSpPr>
          <p:spPr>
            <a:xfrm>
              <a:off x="6209380" y="1906776"/>
              <a:ext cx="1729460" cy="1850011"/>
            </a:xfrm>
            <a:custGeom>
              <a:avLst/>
              <a:gdLst/>
              <a:ahLst/>
              <a:cxnLst/>
              <a:rect l="l" t="t" r="r" b="b"/>
              <a:pathLst>
                <a:path w="1729048" h="1850328">
                  <a:moveTo>
                    <a:pt x="657938" y="241679"/>
                  </a:moveTo>
                  <a:cubicBezTo>
                    <a:pt x="719183" y="241679"/>
                    <a:pt x="778474" y="250048"/>
                    <a:pt x="833945" y="268521"/>
                  </a:cubicBezTo>
                  <a:cubicBezTo>
                    <a:pt x="823424" y="265555"/>
                    <a:pt x="812719" y="265296"/>
                    <a:pt x="801954" y="265296"/>
                  </a:cubicBezTo>
                  <a:cubicBezTo>
                    <a:pt x="438585" y="265296"/>
                    <a:pt x="144016" y="559865"/>
                    <a:pt x="144016" y="923234"/>
                  </a:cubicBezTo>
                  <a:cubicBezTo>
                    <a:pt x="144016" y="1225358"/>
                    <a:pt x="347655" y="1479919"/>
                    <a:pt x="625947" y="1554330"/>
                  </a:cubicBezTo>
                  <a:cubicBezTo>
                    <a:pt x="277374" y="1540040"/>
                    <a:pt x="0" y="1252221"/>
                    <a:pt x="0" y="899617"/>
                  </a:cubicBezTo>
                  <a:cubicBezTo>
                    <a:pt x="0" y="536248"/>
                    <a:pt x="294569" y="241679"/>
                    <a:pt x="657938" y="241679"/>
                  </a:cubicBezTo>
                  <a:close/>
                  <a:moveTo>
                    <a:pt x="878387" y="0"/>
                  </a:moveTo>
                  <a:cubicBezTo>
                    <a:pt x="1354684" y="38145"/>
                    <a:pt x="1729048" y="436971"/>
                    <a:pt x="1729048" y="923234"/>
                  </a:cubicBezTo>
                  <a:cubicBezTo>
                    <a:pt x="1729048" y="1435254"/>
                    <a:pt x="1313974" y="1850328"/>
                    <a:pt x="801954" y="1850328"/>
                  </a:cubicBezTo>
                  <a:cubicBezTo>
                    <a:pt x="725899" y="1850328"/>
                    <a:pt x="651984" y="1841170"/>
                    <a:pt x="581505" y="1822852"/>
                  </a:cubicBezTo>
                  <a:lnTo>
                    <a:pt x="657938" y="1826711"/>
                  </a:lnTo>
                  <a:cubicBezTo>
                    <a:pt x="1169958" y="1826711"/>
                    <a:pt x="1585032" y="1411637"/>
                    <a:pt x="1585032" y="899617"/>
                  </a:cubicBezTo>
                  <a:cubicBezTo>
                    <a:pt x="1585032" y="463652"/>
                    <a:pt x="1284109" y="97971"/>
                    <a:pt x="8783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组合 3076"/>
          <p:cNvGrpSpPr/>
          <p:nvPr/>
        </p:nvGrpSpPr>
        <p:grpSpPr>
          <a:xfrm>
            <a:off x="3238829" y="2022155"/>
            <a:ext cx="5180432" cy="1737107"/>
            <a:chOff x="3448379" y="2022155"/>
            <a:chExt cx="5180432" cy="17371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73" name="对角圆角矩形 3072"/>
            <p:cNvSpPr/>
            <p:nvPr/>
          </p:nvSpPr>
          <p:spPr>
            <a:xfrm>
              <a:off x="3448379" y="2022155"/>
              <a:ext cx="5170560" cy="1737107"/>
            </a:xfrm>
            <a:custGeom>
              <a:avLst/>
              <a:gdLst/>
              <a:ahLst/>
              <a:cxnLst/>
              <a:rect l="l" t="t" r="r" b="b"/>
              <a:pathLst>
                <a:path w="4984798" h="1613569">
                  <a:moveTo>
                    <a:pt x="268934" y="0"/>
                  </a:moveTo>
                  <a:lnTo>
                    <a:pt x="4984798" y="0"/>
                  </a:lnTo>
                  <a:lnTo>
                    <a:pt x="4984798" y="1344635"/>
                  </a:lnTo>
                  <a:cubicBezTo>
                    <a:pt x="4984798" y="1493163"/>
                    <a:pt x="4864392" y="1613569"/>
                    <a:pt x="4715864" y="1613569"/>
                  </a:cubicBezTo>
                  <a:lnTo>
                    <a:pt x="1408800" y="1613569"/>
                  </a:lnTo>
                  <a:cubicBezTo>
                    <a:pt x="1394361" y="1607671"/>
                    <a:pt x="1300910" y="1569492"/>
                    <a:pt x="696061" y="1322386"/>
                  </a:cubicBezTo>
                  <a:cubicBezTo>
                    <a:pt x="696061" y="1322386"/>
                    <a:pt x="696061" y="1322386"/>
                    <a:pt x="0" y="1606756"/>
                  </a:cubicBezTo>
                  <a:lnTo>
                    <a:pt x="0" y="268934"/>
                  </a:lnTo>
                  <a:cubicBezTo>
                    <a:pt x="0" y="120406"/>
                    <a:pt x="120406" y="0"/>
                    <a:pt x="268934" y="0"/>
                  </a:cubicBez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对角圆角矩形 3072"/>
            <p:cNvSpPr/>
            <p:nvPr/>
          </p:nvSpPr>
          <p:spPr>
            <a:xfrm>
              <a:off x="3458251" y="2034816"/>
              <a:ext cx="5170560" cy="1457496"/>
            </a:xfrm>
            <a:custGeom>
              <a:avLst/>
              <a:gdLst/>
              <a:ahLst/>
              <a:cxnLst/>
              <a:rect l="l" t="t" r="r" b="b"/>
              <a:pathLst>
                <a:path w="5170560" h="1457496">
                  <a:moveTo>
                    <a:pt x="5054809" y="0"/>
                  </a:moveTo>
                  <a:lnTo>
                    <a:pt x="5170560" y="0"/>
                  </a:lnTo>
                  <a:lnTo>
                    <a:pt x="5170560" y="4759"/>
                  </a:lnTo>
                  <a:close/>
                  <a:moveTo>
                    <a:pt x="278956" y="0"/>
                  </a:moveTo>
                  <a:lnTo>
                    <a:pt x="4620313" y="0"/>
                  </a:lnTo>
                  <a:cubicBezTo>
                    <a:pt x="4337173" y="6441"/>
                    <a:pt x="4045208" y="25301"/>
                    <a:pt x="3747478" y="57329"/>
                  </a:cubicBezTo>
                  <a:cubicBezTo>
                    <a:pt x="2052163" y="239703"/>
                    <a:pt x="630312" y="799498"/>
                    <a:pt x="0" y="1457496"/>
                  </a:cubicBezTo>
                  <a:lnTo>
                    <a:pt x="0" y="289524"/>
                  </a:lnTo>
                  <a:cubicBezTo>
                    <a:pt x="0" y="129625"/>
                    <a:pt x="124893" y="0"/>
                    <a:pt x="278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509" name="TextBox 3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sp>
        <p:nvSpPr>
          <p:cNvPr id="21511" name="AutoShape 4"/>
          <p:cNvSpPr>
            <a:spLocks noChangeAspect="1" noChangeArrowheads="1" noTextEdit="1"/>
          </p:cNvSpPr>
          <p:nvPr/>
        </p:nvSpPr>
        <p:spPr bwMode="auto">
          <a:xfrm>
            <a:off x="793750" y="1844675"/>
            <a:ext cx="4178300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030288" y="2022475"/>
            <a:ext cx="3678237" cy="3530600"/>
            <a:chOff x="1030424" y="2022155"/>
            <a:chExt cx="3678637" cy="3530438"/>
          </a:xfrm>
        </p:grpSpPr>
        <p:sp>
          <p:nvSpPr>
            <p:cNvPr id="17" name="Freeform 6"/>
            <p:cNvSpPr/>
            <p:nvPr/>
          </p:nvSpPr>
          <p:spPr bwMode="auto">
            <a:xfrm>
              <a:off x="1203480" y="2022155"/>
              <a:ext cx="1555919" cy="1489007"/>
            </a:xfrm>
            <a:custGeom>
              <a:avLst/>
              <a:gdLst>
                <a:gd name="T0" fmla="*/ 698 w 698"/>
                <a:gd name="T1" fmla="*/ 528 h 668"/>
                <a:gd name="T2" fmla="*/ 481 w 698"/>
                <a:gd name="T3" fmla="*/ 668 h 668"/>
                <a:gd name="T4" fmla="*/ 0 w 698"/>
                <a:gd name="T5" fmla="*/ 448 h 668"/>
                <a:gd name="T6" fmla="*/ 698 w 698"/>
                <a:gd name="T7" fmla="*/ 0 h 668"/>
                <a:gd name="T8" fmla="*/ 698 w 698"/>
                <a:gd name="T9" fmla="*/ 52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668">
                  <a:moveTo>
                    <a:pt x="698" y="528"/>
                  </a:moveTo>
                  <a:cubicBezTo>
                    <a:pt x="603" y="534"/>
                    <a:pt x="523" y="589"/>
                    <a:pt x="481" y="668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126" y="187"/>
                    <a:pt x="390" y="6"/>
                    <a:pt x="698" y="0"/>
                  </a:cubicBezTo>
                  <a:lnTo>
                    <a:pt x="698" y="5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24" name="Freeform 7"/>
            <p:cNvSpPr/>
            <p:nvPr/>
          </p:nvSpPr>
          <p:spPr bwMode="auto">
            <a:xfrm>
              <a:off x="1030424" y="3085897"/>
              <a:ext cx="1295921" cy="1829438"/>
            </a:xfrm>
            <a:custGeom>
              <a:avLst/>
              <a:gdLst>
                <a:gd name="T0" fmla="*/ 2147483646 w 582"/>
                <a:gd name="T1" fmla="*/ 2147483646 h 821"/>
                <a:gd name="T2" fmla="*/ 2147483646 w 582"/>
                <a:gd name="T3" fmla="*/ 2147483646 h 821"/>
                <a:gd name="T4" fmla="*/ 2147483646 w 582"/>
                <a:gd name="T5" fmla="*/ 2147483646 h 821"/>
                <a:gd name="T6" fmla="*/ 2147483646 w 582"/>
                <a:gd name="T7" fmla="*/ 2147483646 h 821"/>
                <a:gd name="T8" fmla="*/ 0 w 582"/>
                <a:gd name="T9" fmla="*/ 2147483646 h 821"/>
                <a:gd name="T10" fmla="*/ 2147483646 w 582"/>
                <a:gd name="T11" fmla="*/ 0 h 821"/>
                <a:gd name="T12" fmla="*/ 2147483646 w 582"/>
                <a:gd name="T13" fmla="*/ 2147483646 h 8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2" h="821">
                  <a:moveTo>
                    <a:pt x="545" y="220"/>
                  </a:moveTo>
                  <a:cubicBezTo>
                    <a:pt x="534" y="249"/>
                    <a:pt x="528" y="281"/>
                    <a:pt x="528" y="315"/>
                  </a:cubicBezTo>
                  <a:cubicBezTo>
                    <a:pt x="528" y="375"/>
                    <a:pt x="548" y="431"/>
                    <a:pt x="582" y="475"/>
                  </a:cubicBezTo>
                  <a:cubicBezTo>
                    <a:pt x="182" y="821"/>
                    <a:pt x="182" y="821"/>
                    <a:pt x="182" y="821"/>
                  </a:cubicBezTo>
                  <a:cubicBezTo>
                    <a:pt x="68" y="684"/>
                    <a:pt x="0" y="507"/>
                    <a:pt x="0" y="315"/>
                  </a:cubicBezTo>
                  <a:cubicBezTo>
                    <a:pt x="0" y="203"/>
                    <a:pt x="23" y="97"/>
                    <a:pt x="65" y="0"/>
                  </a:cubicBezTo>
                  <a:lnTo>
                    <a:pt x="545" y="220"/>
                  </a:lnTo>
                  <a:close/>
                </a:path>
              </a:pathLst>
            </a:custGeom>
            <a:solidFill>
              <a:srgbClr val="72A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481323" y="4196930"/>
              <a:ext cx="1771843" cy="1355663"/>
            </a:xfrm>
            <a:custGeom>
              <a:avLst/>
              <a:gdLst>
                <a:gd name="T0" fmla="*/ 400 w 795"/>
                <a:gd name="T1" fmla="*/ 0 h 608"/>
                <a:gd name="T2" fmla="*/ 589 w 795"/>
                <a:gd name="T3" fmla="*/ 80 h 608"/>
                <a:gd name="T4" fmla="*/ 647 w 795"/>
                <a:gd name="T5" fmla="*/ 73 h 608"/>
                <a:gd name="T6" fmla="*/ 795 w 795"/>
                <a:gd name="T7" fmla="*/ 581 h 608"/>
                <a:gd name="T8" fmla="*/ 589 w 795"/>
                <a:gd name="T9" fmla="*/ 608 h 608"/>
                <a:gd name="T10" fmla="*/ 0 w 795"/>
                <a:gd name="T11" fmla="*/ 346 h 608"/>
                <a:gd name="T12" fmla="*/ 400 w 795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08">
                  <a:moveTo>
                    <a:pt x="400" y="0"/>
                  </a:moveTo>
                  <a:cubicBezTo>
                    <a:pt x="448" y="49"/>
                    <a:pt x="515" y="80"/>
                    <a:pt x="589" y="80"/>
                  </a:cubicBezTo>
                  <a:cubicBezTo>
                    <a:pt x="609" y="80"/>
                    <a:pt x="628" y="78"/>
                    <a:pt x="647" y="73"/>
                  </a:cubicBezTo>
                  <a:cubicBezTo>
                    <a:pt x="795" y="581"/>
                    <a:pt x="795" y="581"/>
                    <a:pt x="795" y="581"/>
                  </a:cubicBezTo>
                  <a:cubicBezTo>
                    <a:pt x="729" y="598"/>
                    <a:pt x="660" y="608"/>
                    <a:pt x="589" y="608"/>
                  </a:cubicBezTo>
                  <a:cubicBezTo>
                    <a:pt x="355" y="608"/>
                    <a:pt x="145" y="507"/>
                    <a:pt x="0" y="346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26" name="Freeform 9"/>
            <p:cNvSpPr/>
            <p:nvPr/>
          </p:nvSpPr>
          <p:spPr bwMode="auto">
            <a:xfrm>
              <a:off x="2993242" y="3537082"/>
              <a:ext cx="1715819" cy="1934825"/>
            </a:xfrm>
            <a:custGeom>
              <a:avLst/>
              <a:gdLst>
                <a:gd name="T0" fmla="*/ 2147483646 w 770"/>
                <a:gd name="T1" fmla="*/ 2147483646 h 868"/>
                <a:gd name="T2" fmla="*/ 2147483646 w 770"/>
                <a:gd name="T3" fmla="*/ 2147483646 h 868"/>
                <a:gd name="T4" fmla="*/ 2147483646 w 770"/>
                <a:gd name="T5" fmla="*/ 0 h 868"/>
                <a:gd name="T6" fmla="*/ 2147483646 w 770"/>
                <a:gd name="T7" fmla="*/ 2147483646 h 868"/>
                <a:gd name="T8" fmla="*/ 2147483646 w 770"/>
                <a:gd name="T9" fmla="*/ 2147483646 h 868"/>
                <a:gd name="T10" fmla="*/ 2147483646 w 770"/>
                <a:gd name="T11" fmla="*/ 2147483646 h 868"/>
                <a:gd name="T12" fmla="*/ 0 w 770"/>
                <a:gd name="T13" fmla="*/ 2147483646 h 868"/>
                <a:gd name="T14" fmla="*/ 2147483646 w 770"/>
                <a:gd name="T15" fmla="*/ 2147483646 h 8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70" h="868">
                  <a:moveTo>
                    <a:pt x="173" y="136"/>
                  </a:moveTo>
                  <a:cubicBezTo>
                    <a:pt x="104" y="136"/>
                    <a:pt x="104" y="136"/>
                    <a:pt x="104" y="136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770" y="136"/>
                    <a:pt x="770" y="136"/>
                    <a:pt x="770" y="136"/>
                  </a:cubicBezTo>
                  <a:cubicBezTo>
                    <a:pt x="702" y="136"/>
                    <a:pt x="702" y="136"/>
                    <a:pt x="702" y="136"/>
                  </a:cubicBezTo>
                  <a:cubicBezTo>
                    <a:pt x="692" y="480"/>
                    <a:pt x="462" y="769"/>
                    <a:pt x="148" y="868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4" y="326"/>
                    <a:pt x="164" y="240"/>
                    <a:pt x="173" y="136"/>
                  </a:cubicBezTo>
                  <a:close/>
                </a:path>
              </a:pathLst>
            </a:custGeom>
            <a:solidFill>
              <a:srgbClr val="2A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792163" y="1843088"/>
            <a:ext cx="4181475" cy="4030662"/>
          </a:xfrm>
          <a:custGeom>
            <a:avLst/>
            <a:gdLst>
              <a:gd name="T0" fmla="*/ 2147483646 w 1877"/>
              <a:gd name="T1" fmla="*/ 2147483646 h 1809"/>
              <a:gd name="T2" fmla="*/ 2147483646 w 1877"/>
              <a:gd name="T3" fmla="*/ 2147483646 h 1809"/>
              <a:gd name="T4" fmla="*/ 2147483646 w 1877"/>
              <a:gd name="T5" fmla="*/ 2147483646 h 1809"/>
              <a:gd name="T6" fmla="*/ 2147483646 w 1877"/>
              <a:gd name="T7" fmla="*/ 2147483646 h 1809"/>
              <a:gd name="T8" fmla="*/ 2147483646 w 1877"/>
              <a:gd name="T9" fmla="*/ 2147483646 h 1809"/>
              <a:gd name="T10" fmla="*/ 2147483646 w 1877"/>
              <a:gd name="T11" fmla="*/ 2147483646 h 1809"/>
              <a:gd name="T12" fmla="*/ 2147483646 w 1877"/>
              <a:gd name="T13" fmla="*/ 2147483646 h 1809"/>
              <a:gd name="T14" fmla="*/ 2147483646 w 1877"/>
              <a:gd name="T15" fmla="*/ 2147483646 h 1809"/>
              <a:gd name="T16" fmla="*/ 2147483646 w 1877"/>
              <a:gd name="T17" fmla="*/ 2147483646 h 1809"/>
              <a:gd name="T18" fmla="*/ 2147483646 w 1877"/>
              <a:gd name="T19" fmla="*/ 2147483646 h 1809"/>
              <a:gd name="T20" fmla="*/ 2147483646 w 1877"/>
              <a:gd name="T21" fmla="*/ 2147483646 h 1809"/>
              <a:gd name="T22" fmla="*/ 2147483646 w 1877"/>
              <a:gd name="T23" fmla="*/ 2147483646 h 1809"/>
              <a:gd name="T24" fmla="*/ 2147483646 w 1877"/>
              <a:gd name="T25" fmla="*/ 2147483646 h 1809"/>
              <a:gd name="T26" fmla="*/ 2147483646 w 1877"/>
              <a:gd name="T27" fmla="*/ 2147483646 h 1809"/>
              <a:gd name="T28" fmla="*/ 2147483646 w 1877"/>
              <a:gd name="T29" fmla="*/ 2147483646 h 1809"/>
              <a:gd name="T30" fmla="*/ 2147483646 w 1877"/>
              <a:gd name="T31" fmla="*/ 2147483646 h 1809"/>
              <a:gd name="T32" fmla="*/ 2147483646 w 1877"/>
              <a:gd name="T33" fmla="*/ 2147483646 h 1809"/>
              <a:gd name="T34" fmla="*/ 2147483646 w 1877"/>
              <a:gd name="T35" fmla="*/ 2147483646 h 1809"/>
              <a:gd name="T36" fmla="*/ 2147483646 w 1877"/>
              <a:gd name="T37" fmla="*/ 2147483646 h 1809"/>
              <a:gd name="T38" fmla="*/ 0 w 1877"/>
              <a:gd name="T39" fmla="*/ 2147483646 h 1809"/>
              <a:gd name="T40" fmla="*/ 2147483646 w 1877"/>
              <a:gd name="T41" fmla="*/ 2147483646 h 1809"/>
              <a:gd name="T42" fmla="*/ 2147483646 w 1877"/>
              <a:gd name="T43" fmla="*/ 2147483646 h 1809"/>
              <a:gd name="T44" fmla="*/ 2147483646 w 1877"/>
              <a:gd name="T45" fmla="*/ 2147483646 h 1809"/>
              <a:gd name="T46" fmla="*/ 2147483646 w 1877"/>
              <a:gd name="T47" fmla="*/ 2147483646 h 1809"/>
              <a:gd name="T48" fmla="*/ 2147483646 w 1877"/>
              <a:gd name="T49" fmla="*/ 2147483646 h 1809"/>
              <a:gd name="T50" fmla="*/ 2147483646 w 1877"/>
              <a:gd name="T51" fmla="*/ 2147483646 h 1809"/>
              <a:gd name="T52" fmla="*/ 2147483646 w 1877"/>
              <a:gd name="T53" fmla="*/ 2147483646 h 1809"/>
              <a:gd name="T54" fmla="*/ 2147483646 w 1877"/>
              <a:gd name="T55" fmla="*/ 2147483646 h 1809"/>
              <a:gd name="T56" fmla="*/ 2147483646 w 1877"/>
              <a:gd name="T57" fmla="*/ 2147483646 h 1809"/>
              <a:gd name="T58" fmla="*/ 2147483646 w 1877"/>
              <a:gd name="T59" fmla="*/ 2147483646 h 1809"/>
              <a:gd name="T60" fmla="*/ 2147483646 w 1877"/>
              <a:gd name="T61" fmla="*/ 2147483646 h 1809"/>
              <a:gd name="T62" fmla="*/ 2147483646 w 1877"/>
              <a:gd name="T63" fmla="*/ 2147483646 h 1809"/>
              <a:gd name="T64" fmla="*/ 2147483646 w 1877"/>
              <a:gd name="T65" fmla="*/ 2147483646 h 1809"/>
              <a:gd name="T66" fmla="*/ 2147483646 w 1877"/>
              <a:gd name="T67" fmla="*/ 2147483646 h 1809"/>
              <a:gd name="T68" fmla="*/ 2147483646 w 1877"/>
              <a:gd name="T69" fmla="*/ 2147483646 h 1809"/>
              <a:gd name="T70" fmla="*/ 2147483646 w 1877"/>
              <a:gd name="T71" fmla="*/ 2147483646 h 1809"/>
              <a:gd name="T72" fmla="*/ 2147483646 w 1877"/>
              <a:gd name="T73" fmla="*/ 2147483646 h 1809"/>
              <a:gd name="T74" fmla="*/ 2147483646 w 1877"/>
              <a:gd name="T75" fmla="*/ 2147483646 h 1809"/>
              <a:gd name="T76" fmla="*/ 2147483646 w 1877"/>
              <a:gd name="T77" fmla="*/ 2147483646 h 1809"/>
              <a:gd name="T78" fmla="*/ 2147483646 w 1877"/>
              <a:gd name="T79" fmla="*/ 2147483646 h 1809"/>
              <a:gd name="T80" fmla="*/ 2147483646 w 1877"/>
              <a:gd name="T81" fmla="*/ 2147483646 h 1809"/>
              <a:gd name="T82" fmla="*/ 2147483646 w 1877"/>
              <a:gd name="T83" fmla="*/ 2147483646 h 1809"/>
              <a:gd name="T84" fmla="*/ 2147483646 w 1877"/>
              <a:gd name="T85" fmla="*/ 2147483646 h 1809"/>
              <a:gd name="T86" fmla="*/ 2147483646 w 1877"/>
              <a:gd name="T87" fmla="*/ 2147483646 h 1809"/>
              <a:gd name="T88" fmla="*/ 2147483646 w 1877"/>
              <a:gd name="T89" fmla="*/ 2147483646 h 1809"/>
              <a:gd name="T90" fmla="*/ 2147483646 w 1877"/>
              <a:gd name="T91" fmla="*/ 2147483646 h 1809"/>
              <a:gd name="T92" fmla="*/ 2147483646 w 1877"/>
              <a:gd name="T93" fmla="*/ 2147483646 h 1809"/>
              <a:gd name="T94" fmla="*/ 2147483646 w 1877"/>
              <a:gd name="T95" fmla="*/ 2147483646 h 1809"/>
              <a:gd name="T96" fmla="*/ 2147483646 w 1877"/>
              <a:gd name="T97" fmla="*/ 2147483646 h 1809"/>
              <a:gd name="T98" fmla="*/ 2147483646 w 1877"/>
              <a:gd name="T99" fmla="*/ 2147483646 h 1809"/>
              <a:gd name="T100" fmla="*/ 2147483646 w 1877"/>
              <a:gd name="T101" fmla="*/ 2147483646 h 1809"/>
              <a:gd name="T102" fmla="*/ 2147483646 w 1877"/>
              <a:gd name="T103" fmla="*/ 2147483646 h 1809"/>
              <a:gd name="T104" fmla="*/ 2147483646 w 1877"/>
              <a:gd name="T105" fmla="*/ 2147483646 h 1809"/>
              <a:gd name="T106" fmla="*/ 2147483646 w 1877"/>
              <a:gd name="T107" fmla="*/ 2147483646 h 1809"/>
              <a:gd name="T108" fmla="*/ 2147483646 w 1877"/>
              <a:gd name="T109" fmla="*/ 2147483646 h 180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877" h="1809">
                <a:moveTo>
                  <a:pt x="1774" y="1028"/>
                </a:moveTo>
                <a:cubicBezTo>
                  <a:pt x="1848" y="1038"/>
                  <a:pt x="1848" y="1038"/>
                  <a:pt x="1848" y="1038"/>
                </a:cubicBezTo>
                <a:cubicBezTo>
                  <a:pt x="1854" y="998"/>
                  <a:pt x="1854" y="998"/>
                  <a:pt x="1854" y="998"/>
                </a:cubicBezTo>
                <a:cubicBezTo>
                  <a:pt x="1779" y="988"/>
                  <a:pt x="1779" y="988"/>
                  <a:pt x="1779" y="988"/>
                </a:cubicBezTo>
                <a:lnTo>
                  <a:pt x="1774" y="1028"/>
                </a:lnTo>
                <a:close/>
                <a:moveTo>
                  <a:pt x="1781" y="970"/>
                </a:moveTo>
                <a:cubicBezTo>
                  <a:pt x="1856" y="975"/>
                  <a:pt x="1856" y="975"/>
                  <a:pt x="1856" y="975"/>
                </a:cubicBezTo>
                <a:cubicBezTo>
                  <a:pt x="1859" y="921"/>
                  <a:pt x="1859" y="921"/>
                  <a:pt x="1859" y="921"/>
                </a:cubicBezTo>
                <a:cubicBezTo>
                  <a:pt x="1783" y="921"/>
                  <a:pt x="1783" y="921"/>
                  <a:pt x="1783" y="921"/>
                </a:cubicBezTo>
                <a:lnTo>
                  <a:pt x="1781" y="970"/>
                </a:lnTo>
                <a:close/>
                <a:moveTo>
                  <a:pt x="1763" y="1085"/>
                </a:moveTo>
                <a:cubicBezTo>
                  <a:pt x="1835" y="1100"/>
                  <a:pt x="1835" y="1100"/>
                  <a:pt x="1835" y="1100"/>
                </a:cubicBezTo>
                <a:cubicBezTo>
                  <a:pt x="1844" y="1060"/>
                  <a:pt x="1844" y="1060"/>
                  <a:pt x="1844" y="1060"/>
                </a:cubicBezTo>
                <a:cubicBezTo>
                  <a:pt x="1771" y="1045"/>
                  <a:pt x="1771" y="1045"/>
                  <a:pt x="1771" y="1045"/>
                </a:cubicBezTo>
                <a:lnTo>
                  <a:pt x="1763" y="1085"/>
                </a:lnTo>
                <a:close/>
                <a:moveTo>
                  <a:pt x="1768" y="898"/>
                </a:moveTo>
                <a:cubicBezTo>
                  <a:pt x="1877" y="898"/>
                  <a:pt x="1877" y="898"/>
                  <a:pt x="1877" y="898"/>
                </a:cubicBezTo>
                <a:cubicBezTo>
                  <a:pt x="1822" y="803"/>
                  <a:pt x="1822" y="803"/>
                  <a:pt x="1822" y="803"/>
                </a:cubicBezTo>
                <a:lnTo>
                  <a:pt x="1768" y="898"/>
                </a:lnTo>
                <a:close/>
                <a:moveTo>
                  <a:pt x="855" y="1"/>
                </a:moveTo>
                <a:cubicBezTo>
                  <a:pt x="855" y="1"/>
                  <a:pt x="855" y="1"/>
                  <a:pt x="855" y="1"/>
                </a:cubicBezTo>
                <a:cubicBezTo>
                  <a:pt x="855" y="0"/>
                  <a:pt x="855" y="0"/>
                  <a:pt x="855" y="0"/>
                </a:cubicBezTo>
                <a:cubicBezTo>
                  <a:pt x="855" y="0"/>
                  <a:pt x="855" y="0"/>
                  <a:pt x="855" y="0"/>
                </a:cubicBezTo>
                <a:lnTo>
                  <a:pt x="855" y="1"/>
                </a:lnTo>
                <a:close/>
                <a:moveTo>
                  <a:pt x="1749" y="1141"/>
                </a:moveTo>
                <a:cubicBezTo>
                  <a:pt x="1818" y="1161"/>
                  <a:pt x="1818" y="1161"/>
                  <a:pt x="1818" y="1161"/>
                </a:cubicBezTo>
                <a:cubicBezTo>
                  <a:pt x="1829" y="1122"/>
                  <a:pt x="1829" y="1122"/>
                  <a:pt x="1829" y="1122"/>
                </a:cubicBezTo>
                <a:cubicBezTo>
                  <a:pt x="1759" y="1102"/>
                  <a:pt x="1759" y="1102"/>
                  <a:pt x="1759" y="1102"/>
                </a:cubicBezTo>
                <a:lnTo>
                  <a:pt x="1749" y="1141"/>
                </a:lnTo>
                <a:close/>
                <a:moveTo>
                  <a:pt x="619" y="51"/>
                </a:moveTo>
                <a:cubicBezTo>
                  <a:pt x="657" y="38"/>
                  <a:pt x="657" y="38"/>
                  <a:pt x="657" y="38"/>
                </a:cubicBezTo>
                <a:cubicBezTo>
                  <a:pt x="656" y="34"/>
                  <a:pt x="656" y="34"/>
                  <a:pt x="656" y="34"/>
                </a:cubicBezTo>
                <a:cubicBezTo>
                  <a:pt x="617" y="46"/>
                  <a:pt x="617" y="46"/>
                  <a:pt x="617" y="46"/>
                </a:cubicBezTo>
                <a:cubicBezTo>
                  <a:pt x="618" y="49"/>
                  <a:pt x="618" y="49"/>
                  <a:pt x="618" y="49"/>
                </a:cubicBezTo>
                <a:cubicBezTo>
                  <a:pt x="617" y="46"/>
                  <a:pt x="617" y="46"/>
                  <a:pt x="617" y="46"/>
                </a:cubicBezTo>
                <a:cubicBezTo>
                  <a:pt x="617" y="46"/>
                  <a:pt x="617" y="46"/>
                  <a:pt x="617" y="46"/>
                </a:cubicBezTo>
                <a:cubicBezTo>
                  <a:pt x="618" y="50"/>
                  <a:pt x="618" y="50"/>
                  <a:pt x="618" y="50"/>
                </a:cubicBezTo>
                <a:cubicBezTo>
                  <a:pt x="618" y="51"/>
                  <a:pt x="618" y="51"/>
                  <a:pt x="618" y="51"/>
                </a:cubicBezTo>
                <a:cubicBezTo>
                  <a:pt x="619" y="51"/>
                  <a:pt x="619" y="51"/>
                  <a:pt x="619" y="51"/>
                </a:cubicBezTo>
                <a:cubicBezTo>
                  <a:pt x="619" y="51"/>
                  <a:pt x="619" y="51"/>
                  <a:pt x="619" y="51"/>
                </a:cubicBezTo>
                <a:cubicBezTo>
                  <a:pt x="619" y="51"/>
                  <a:pt x="619" y="51"/>
                  <a:pt x="619" y="51"/>
                </a:cubicBezTo>
                <a:close/>
                <a:moveTo>
                  <a:pt x="676" y="32"/>
                </a:moveTo>
                <a:cubicBezTo>
                  <a:pt x="715" y="22"/>
                  <a:pt x="715" y="22"/>
                  <a:pt x="715" y="22"/>
                </a:cubicBezTo>
                <a:cubicBezTo>
                  <a:pt x="715" y="19"/>
                  <a:pt x="715" y="19"/>
                  <a:pt x="715" y="19"/>
                </a:cubicBezTo>
                <a:cubicBezTo>
                  <a:pt x="675" y="29"/>
                  <a:pt x="675" y="29"/>
                  <a:pt x="675" y="29"/>
                </a:cubicBezTo>
                <a:cubicBezTo>
                  <a:pt x="676" y="30"/>
                  <a:pt x="676" y="30"/>
                  <a:pt x="676" y="30"/>
                </a:cubicBezTo>
                <a:cubicBezTo>
                  <a:pt x="675" y="29"/>
                  <a:pt x="675" y="29"/>
                  <a:pt x="675" y="29"/>
                </a:cubicBezTo>
                <a:cubicBezTo>
                  <a:pt x="675" y="29"/>
                  <a:pt x="675" y="29"/>
                  <a:pt x="675" y="29"/>
                </a:cubicBezTo>
                <a:cubicBezTo>
                  <a:pt x="676" y="32"/>
                  <a:pt x="676" y="32"/>
                  <a:pt x="676" y="32"/>
                </a:cubicBezTo>
                <a:cubicBezTo>
                  <a:pt x="676" y="32"/>
                  <a:pt x="676" y="32"/>
                  <a:pt x="676" y="32"/>
                </a:cubicBezTo>
                <a:cubicBezTo>
                  <a:pt x="676" y="32"/>
                  <a:pt x="676" y="32"/>
                  <a:pt x="676" y="32"/>
                </a:cubicBezTo>
                <a:close/>
                <a:moveTo>
                  <a:pt x="1583" y="1447"/>
                </a:moveTo>
                <a:cubicBezTo>
                  <a:pt x="1633" y="1489"/>
                  <a:pt x="1633" y="1489"/>
                  <a:pt x="1633" y="1489"/>
                </a:cubicBezTo>
                <a:cubicBezTo>
                  <a:pt x="1659" y="1457"/>
                  <a:pt x="1659" y="1457"/>
                  <a:pt x="1659" y="1457"/>
                </a:cubicBezTo>
                <a:cubicBezTo>
                  <a:pt x="1608" y="1416"/>
                  <a:pt x="1608" y="1416"/>
                  <a:pt x="1608" y="1416"/>
                </a:cubicBezTo>
                <a:lnTo>
                  <a:pt x="1583" y="1447"/>
                </a:lnTo>
                <a:close/>
                <a:moveTo>
                  <a:pt x="1543" y="1490"/>
                </a:moveTo>
                <a:cubicBezTo>
                  <a:pt x="1590" y="1535"/>
                  <a:pt x="1590" y="1535"/>
                  <a:pt x="1590" y="1535"/>
                </a:cubicBezTo>
                <a:cubicBezTo>
                  <a:pt x="1618" y="1505"/>
                  <a:pt x="1618" y="1505"/>
                  <a:pt x="1618" y="1505"/>
                </a:cubicBezTo>
                <a:cubicBezTo>
                  <a:pt x="1571" y="1461"/>
                  <a:pt x="1571" y="1461"/>
                  <a:pt x="1571" y="1461"/>
                </a:cubicBezTo>
                <a:lnTo>
                  <a:pt x="1543" y="1490"/>
                </a:lnTo>
                <a:close/>
                <a:moveTo>
                  <a:pt x="562" y="73"/>
                </a:moveTo>
                <a:cubicBezTo>
                  <a:pt x="600" y="58"/>
                  <a:pt x="600" y="58"/>
                  <a:pt x="600" y="58"/>
                </a:cubicBezTo>
                <a:cubicBezTo>
                  <a:pt x="598" y="53"/>
                  <a:pt x="598" y="53"/>
                  <a:pt x="598" y="53"/>
                </a:cubicBezTo>
                <a:cubicBezTo>
                  <a:pt x="560" y="68"/>
                  <a:pt x="560" y="68"/>
                  <a:pt x="560" y="68"/>
                </a:cubicBezTo>
                <a:cubicBezTo>
                  <a:pt x="561" y="70"/>
                  <a:pt x="561" y="70"/>
                  <a:pt x="561" y="70"/>
                </a:cubicBezTo>
                <a:cubicBezTo>
                  <a:pt x="560" y="68"/>
                  <a:pt x="560" y="68"/>
                  <a:pt x="560" y="68"/>
                </a:cubicBezTo>
                <a:cubicBezTo>
                  <a:pt x="560" y="68"/>
                  <a:pt x="560" y="68"/>
                  <a:pt x="560" y="68"/>
                </a:cubicBezTo>
                <a:cubicBezTo>
                  <a:pt x="562" y="72"/>
                  <a:pt x="562" y="72"/>
                  <a:pt x="562" y="72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lose/>
                <a:moveTo>
                  <a:pt x="1730" y="1197"/>
                </a:moveTo>
                <a:cubicBezTo>
                  <a:pt x="1797" y="1221"/>
                  <a:pt x="1797" y="1221"/>
                  <a:pt x="1797" y="1221"/>
                </a:cubicBezTo>
                <a:cubicBezTo>
                  <a:pt x="1811" y="1183"/>
                  <a:pt x="1811" y="1183"/>
                  <a:pt x="1811" y="1183"/>
                </a:cubicBezTo>
                <a:cubicBezTo>
                  <a:pt x="1743" y="1158"/>
                  <a:pt x="1743" y="1158"/>
                  <a:pt x="1743" y="1158"/>
                </a:cubicBezTo>
                <a:lnTo>
                  <a:pt x="1730" y="1197"/>
                </a:lnTo>
                <a:close/>
                <a:moveTo>
                  <a:pt x="1501" y="1531"/>
                </a:moveTo>
                <a:cubicBezTo>
                  <a:pt x="1544" y="1577"/>
                  <a:pt x="1544" y="1577"/>
                  <a:pt x="1544" y="1577"/>
                </a:cubicBezTo>
                <a:cubicBezTo>
                  <a:pt x="1574" y="1550"/>
                  <a:pt x="1574" y="1550"/>
                  <a:pt x="1574" y="1550"/>
                </a:cubicBezTo>
                <a:cubicBezTo>
                  <a:pt x="1531" y="1503"/>
                  <a:pt x="1531" y="1503"/>
                  <a:pt x="1531" y="1503"/>
                </a:cubicBezTo>
                <a:lnTo>
                  <a:pt x="1501" y="1531"/>
                </a:lnTo>
                <a:close/>
                <a:moveTo>
                  <a:pt x="1619" y="1401"/>
                </a:moveTo>
                <a:cubicBezTo>
                  <a:pt x="1673" y="1440"/>
                  <a:pt x="1673" y="1440"/>
                  <a:pt x="1673" y="1440"/>
                </a:cubicBezTo>
                <a:cubicBezTo>
                  <a:pt x="1697" y="1407"/>
                  <a:pt x="1697" y="1407"/>
                  <a:pt x="1697" y="1407"/>
                </a:cubicBezTo>
                <a:cubicBezTo>
                  <a:pt x="1642" y="1368"/>
                  <a:pt x="1642" y="1368"/>
                  <a:pt x="1642" y="1368"/>
                </a:cubicBezTo>
                <a:lnTo>
                  <a:pt x="1619" y="1401"/>
                </a:lnTo>
                <a:close/>
                <a:moveTo>
                  <a:pt x="1708" y="1250"/>
                </a:moveTo>
                <a:cubicBezTo>
                  <a:pt x="1772" y="1278"/>
                  <a:pt x="1772" y="1278"/>
                  <a:pt x="1772" y="1278"/>
                </a:cubicBezTo>
                <a:cubicBezTo>
                  <a:pt x="1788" y="1242"/>
                  <a:pt x="1788" y="1242"/>
                  <a:pt x="1788" y="1242"/>
                </a:cubicBezTo>
                <a:cubicBezTo>
                  <a:pt x="1724" y="1213"/>
                  <a:pt x="1724" y="1213"/>
                  <a:pt x="1724" y="1213"/>
                </a:cubicBezTo>
                <a:lnTo>
                  <a:pt x="1708" y="1250"/>
                </a:lnTo>
                <a:close/>
                <a:moveTo>
                  <a:pt x="1457" y="1569"/>
                </a:moveTo>
                <a:cubicBezTo>
                  <a:pt x="1496" y="1617"/>
                  <a:pt x="1496" y="1617"/>
                  <a:pt x="1496" y="1617"/>
                </a:cubicBezTo>
                <a:cubicBezTo>
                  <a:pt x="1527" y="1592"/>
                  <a:pt x="1527" y="1592"/>
                  <a:pt x="1527" y="1592"/>
                </a:cubicBezTo>
                <a:cubicBezTo>
                  <a:pt x="1488" y="1543"/>
                  <a:pt x="1488" y="1543"/>
                  <a:pt x="1488" y="1543"/>
                </a:cubicBezTo>
                <a:lnTo>
                  <a:pt x="1457" y="1569"/>
                </a:lnTo>
                <a:close/>
                <a:moveTo>
                  <a:pt x="1652" y="1353"/>
                </a:moveTo>
                <a:cubicBezTo>
                  <a:pt x="1710" y="1388"/>
                  <a:pt x="1710" y="1388"/>
                  <a:pt x="1710" y="1388"/>
                </a:cubicBezTo>
                <a:cubicBezTo>
                  <a:pt x="1731" y="1354"/>
                  <a:pt x="1731" y="1354"/>
                  <a:pt x="1731" y="1354"/>
                </a:cubicBezTo>
                <a:cubicBezTo>
                  <a:pt x="1673" y="1318"/>
                  <a:pt x="1673" y="1318"/>
                  <a:pt x="1673" y="1318"/>
                </a:cubicBezTo>
                <a:lnTo>
                  <a:pt x="1652" y="1353"/>
                </a:lnTo>
                <a:close/>
                <a:moveTo>
                  <a:pt x="1682" y="1303"/>
                </a:moveTo>
                <a:cubicBezTo>
                  <a:pt x="1742" y="1334"/>
                  <a:pt x="1742" y="1334"/>
                  <a:pt x="1742" y="1334"/>
                </a:cubicBezTo>
                <a:cubicBezTo>
                  <a:pt x="1762" y="1299"/>
                  <a:pt x="1762" y="1299"/>
                  <a:pt x="1762" y="1299"/>
                </a:cubicBezTo>
                <a:cubicBezTo>
                  <a:pt x="1700" y="1267"/>
                  <a:pt x="1700" y="1267"/>
                  <a:pt x="1700" y="1267"/>
                </a:cubicBezTo>
                <a:lnTo>
                  <a:pt x="1682" y="1303"/>
                </a:lnTo>
                <a:close/>
                <a:moveTo>
                  <a:pt x="54" y="661"/>
                </a:moveTo>
                <a:cubicBezTo>
                  <a:pt x="34" y="656"/>
                  <a:pt x="34" y="656"/>
                  <a:pt x="34" y="656"/>
                </a:cubicBezTo>
                <a:cubicBezTo>
                  <a:pt x="24" y="695"/>
                  <a:pt x="24" y="695"/>
                  <a:pt x="24" y="695"/>
                </a:cubicBezTo>
                <a:cubicBezTo>
                  <a:pt x="45" y="700"/>
                  <a:pt x="45" y="700"/>
                  <a:pt x="45" y="700"/>
                </a:cubicBezTo>
                <a:lnTo>
                  <a:pt x="54" y="661"/>
                </a:lnTo>
                <a:close/>
                <a:moveTo>
                  <a:pt x="93" y="547"/>
                </a:moveTo>
                <a:cubicBezTo>
                  <a:pt x="75" y="540"/>
                  <a:pt x="75" y="540"/>
                  <a:pt x="75" y="540"/>
                </a:cubicBezTo>
                <a:cubicBezTo>
                  <a:pt x="60" y="577"/>
                  <a:pt x="60" y="577"/>
                  <a:pt x="60" y="577"/>
                </a:cubicBezTo>
                <a:cubicBezTo>
                  <a:pt x="78" y="585"/>
                  <a:pt x="78" y="585"/>
                  <a:pt x="78" y="585"/>
                </a:cubicBezTo>
                <a:lnTo>
                  <a:pt x="93" y="547"/>
                </a:lnTo>
                <a:close/>
                <a:moveTo>
                  <a:pt x="71" y="603"/>
                </a:moveTo>
                <a:cubicBezTo>
                  <a:pt x="53" y="597"/>
                  <a:pt x="53" y="597"/>
                  <a:pt x="53" y="597"/>
                </a:cubicBezTo>
                <a:cubicBezTo>
                  <a:pt x="40" y="635"/>
                  <a:pt x="40" y="635"/>
                  <a:pt x="40" y="635"/>
                </a:cubicBezTo>
                <a:cubicBezTo>
                  <a:pt x="59" y="642"/>
                  <a:pt x="59" y="642"/>
                  <a:pt x="59" y="642"/>
                </a:cubicBezTo>
                <a:lnTo>
                  <a:pt x="71" y="603"/>
                </a:lnTo>
                <a:close/>
                <a:moveTo>
                  <a:pt x="118" y="492"/>
                </a:moveTo>
                <a:cubicBezTo>
                  <a:pt x="102" y="485"/>
                  <a:pt x="102" y="485"/>
                  <a:pt x="102" y="485"/>
                </a:cubicBezTo>
                <a:cubicBezTo>
                  <a:pt x="84" y="521"/>
                  <a:pt x="84" y="521"/>
                  <a:pt x="84" y="521"/>
                </a:cubicBezTo>
                <a:cubicBezTo>
                  <a:pt x="100" y="529"/>
                  <a:pt x="100" y="529"/>
                  <a:pt x="100" y="529"/>
                </a:cubicBezTo>
                <a:lnTo>
                  <a:pt x="118" y="492"/>
                </a:lnTo>
                <a:close/>
                <a:moveTo>
                  <a:pt x="32" y="778"/>
                </a:moveTo>
                <a:cubicBezTo>
                  <a:pt x="9" y="776"/>
                  <a:pt x="9" y="776"/>
                  <a:pt x="9" y="776"/>
                </a:cubicBezTo>
                <a:cubicBezTo>
                  <a:pt x="4" y="816"/>
                  <a:pt x="4" y="816"/>
                  <a:pt x="4" y="816"/>
                </a:cubicBezTo>
                <a:cubicBezTo>
                  <a:pt x="28" y="819"/>
                  <a:pt x="28" y="819"/>
                  <a:pt x="28" y="819"/>
                </a:cubicBezTo>
                <a:lnTo>
                  <a:pt x="32" y="778"/>
                </a:lnTo>
                <a:close/>
                <a:moveTo>
                  <a:pt x="41" y="719"/>
                </a:moveTo>
                <a:cubicBezTo>
                  <a:pt x="19" y="715"/>
                  <a:pt x="19" y="715"/>
                  <a:pt x="19" y="715"/>
                </a:cubicBezTo>
                <a:cubicBezTo>
                  <a:pt x="12" y="755"/>
                  <a:pt x="12" y="755"/>
                  <a:pt x="12" y="755"/>
                </a:cubicBezTo>
                <a:cubicBezTo>
                  <a:pt x="34" y="759"/>
                  <a:pt x="34" y="759"/>
                  <a:pt x="34" y="759"/>
                </a:cubicBezTo>
                <a:lnTo>
                  <a:pt x="41" y="719"/>
                </a:lnTo>
                <a:close/>
                <a:moveTo>
                  <a:pt x="26" y="838"/>
                </a:moveTo>
                <a:cubicBezTo>
                  <a:pt x="2" y="837"/>
                  <a:pt x="2" y="837"/>
                  <a:pt x="2" y="837"/>
                </a:cubicBezTo>
                <a:cubicBezTo>
                  <a:pt x="0" y="878"/>
                  <a:pt x="0" y="878"/>
                  <a:pt x="0" y="878"/>
                </a:cubicBezTo>
                <a:cubicBezTo>
                  <a:pt x="25" y="879"/>
                  <a:pt x="25" y="879"/>
                  <a:pt x="25" y="879"/>
                </a:cubicBezTo>
                <a:lnTo>
                  <a:pt x="26" y="838"/>
                </a:lnTo>
                <a:close/>
                <a:moveTo>
                  <a:pt x="146" y="439"/>
                </a:moveTo>
                <a:cubicBezTo>
                  <a:pt x="132" y="431"/>
                  <a:pt x="132" y="431"/>
                  <a:pt x="132" y="431"/>
                </a:cubicBezTo>
                <a:cubicBezTo>
                  <a:pt x="112" y="466"/>
                  <a:pt x="112" y="466"/>
                  <a:pt x="112" y="466"/>
                </a:cubicBezTo>
                <a:cubicBezTo>
                  <a:pt x="127" y="475"/>
                  <a:pt x="127" y="475"/>
                  <a:pt x="127" y="475"/>
                </a:cubicBezTo>
                <a:lnTo>
                  <a:pt x="146" y="439"/>
                </a:lnTo>
                <a:close/>
                <a:moveTo>
                  <a:pt x="310" y="237"/>
                </a:moveTo>
                <a:cubicBezTo>
                  <a:pt x="340" y="211"/>
                  <a:pt x="340" y="211"/>
                  <a:pt x="340" y="211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02" y="229"/>
                  <a:pt x="302" y="229"/>
                  <a:pt x="302" y="229"/>
                </a:cubicBezTo>
                <a:lnTo>
                  <a:pt x="310" y="237"/>
                </a:lnTo>
                <a:close/>
                <a:moveTo>
                  <a:pt x="356" y="198"/>
                </a:moveTo>
                <a:cubicBezTo>
                  <a:pt x="388" y="173"/>
                  <a:pt x="388" y="173"/>
                  <a:pt x="388" y="173"/>
                </a:cubicBezTo>
                <a:cubicBezTo>
                  <a:pt x="382" y="165"/>
                  <a:pt x="382" y="165"/>
                  <a:pt x="382" y="165"/>
                </a:cubicBezTo>
                <a:cubicBezTo>
                  <a:pt x="349" y="190"/>
                  <a:pt x="349" y="190"/>
                  <a:pt x="349" y="190"/>
                </a:cubicBezTo>
                <a:lnTo>
                  <a:pt x="356" y="198"/>
                </a:lnTo>
                <a:close/>
                <a:moveTo>
                  <a:pt x="507" y="99"/>
                </a:moveTo>
                <a:cubicBezTo>
                  <a:pt x="544" y="81"/>
                  <a:pt x="544" y="81"/>
                  <a:pt x="544" y="81"/>
                </a:cubicBezTo>
                <a:cubicBezTo>
                  <a:pt x="541" y="76"/>
                  <a:pt x="541" y="76"/>
                  <a:pt x="541" y="76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506" y="96"/>
                  <a:pt x="506" y="96"/>
                  <a:pt x="506" y="96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507" y="97"/>
                  <a:pt x="507" y="97"/>
                  <a:pt x="507" y="97"/>
                </a:cubicBezTo>
                <a:cubicBezTo>
                  <a:pt x="507" y="99"/>
                  <a:pt x="507" y="99"/>
                  <a:pt x="507" y="99"/>
                </a:cubicBezTo>
                <a:cubicBezTo>
                  <a:pt x="507" y="99"/>
                  <a:pt x="507" y="99"/>
                  <a:pt x="507" y="99"/>
                </a:cubicBezTo>
                <a:cubicBezTo>
                  <a:pt x="507" y="99"/>
                  <a:pt x="507" y="99"/>
                  <a:pt x="507" y="99"/>
                </a:cubicBezTo>
                <a:close/>
                <a:moveTo>
                  <a:pt x="179" y="389"/>
                </a:moveTo>
                <a:cubicBezTo>
                  <a:pt x="166" y="380"/>
                  <a:pt x="166" y="380"/>
                  <a:pt x="166" y="380"/>
                </a:cubicBezTo>
                <a:cubicBezTo>
                  <a:pt x="143" y="414"/>
                  <a:pt x="143" y="414"/>
                  <a:pt x="143" y="414"/>
                </a:cubicBezTo>
                <a:cubicBezTo>
                  <a:pt x="157" y="423"/>
                  <a:pt x="157" y="423"/>
                  <a:pt x="157" y="423"/>
                </a:cubicBezTo>
                <a:lnTo>
                  <a:pt x="179" y="389"/>
                </a:lnTo>
                <a:close/>
                <a:moveTo>
                  <a:pt x="455" y="129"/>
                </a:moveTo>
                <a:cubicBezTo>
                  <a:pt x="490" y="108"/>
                  <a:pt x="490" y="108"/>
                  <a:pt x="490" y="108"/>
                </a:cubicBezTo>
                <a:cubicBezTo>
                  <a:pt x="486" y="102"/>
                  <a:pt x="486" y="102"/>
                  <a:pt x="486" y="102"/>
                </a:cubicBezTo>
                <a:cubicBezTo>
                  <a:pt x="451" y="121"/>
                  <a:pt x="451" y="121"/>
                  <a:pt x="451" y="121"/>
                </a:cubicBezTo>
                <a:lnTo>
                  <a:pt x="455" y="129"/>
                </a:lnTo>
                <a:close/>
                <a:moveTo>
                  <a:pt x="404" y="162"/>
                </a:moveTo>
                <a:cubicBezTo>
                  <a:pt x="438" y="139"/>
                  <a:pt x="438" y="139"/>
                  <a:pt x="438" y="139"/>
                </a:cubicBezTo>
                <a:cubicBezTo>
                  <a:pt x="433" y="132"/>
                  <a:pt x="433" y="132"/>
                  <a:pt x="433" y="132"/>
                </a:cubicBezTo>
                <a:cubicBezTo>
                  <a:pt x="399" y="154"/>
                  <a:pt x="399" y="154"/>
                  <a:pt x="399" y="154"/>
                </a:cubicBezTo>
                <a:lnTo>
                  <a:pt x="404" y="162"/>
                </a:lnTo>
                <a:close/>
                <a:moveTo>
                  <a:pt x="190" y="373"/>
                </a:moveTo>
                <a:cubicBezTo>
                  <a:pt x="214" y="340"/>
                  <a:pt x="214" y="340"/>
                  <a:pt x="214" y="340"/>
                </a:cubicBezTo>
                <a:cubicBezTo>
                  <a:pt x="203" y="332"/>
                  <a:pt x="203" y="332"/>
                  <a:pt x="203" y="332"/>
                </a:cubicBezTo>
                <a:cubicBezTo>
                  <a:pt x="178" y="364"/>
                  <a:pt x="178" y="364"/>
                  <a:pt x="178" y="364"/>
                </a:cubicBezTo>
                <a:lnTo>
                  <a:pt x="190" y="373"/>
                </a:lnTo>
                <a:close/>
                <a:moveTo>
                  <a:pt x="267" y="280"/>
                </a:moveTo>
                <a:cubicBezTo>
                  <a:pt x="295" y="251"/>
                  <a:pt x="295" y="251"/>
                  <a:pt x="295" y="251"/>
                </a:cubicBezTo>
                <a:cubicBezTo>
                  <a:pt x="287" y="243"/>
                  <a:pt x="287" y="243"/>
                  <a:pt x="287" y="243"/>
                </a:cubicBezTo>
                <a:cubicBezTo>
                  <a:pt x="258" y="271"/>
                  <a:pt x="258" y="271"/>
                  <a:pt x="258" y="271"/>
                </a:cubicBezTo>
                <a:lnTo>
                  <a:pt x="267" y="280"/>
                </a:lnTo>
                <a:close/>
                <a:moveTo>
                  <a:pt x="227" y="325"/>
                </a:moveTo>
                <a:cubicBezTo>
                  <a:pt x="253" y="294"/>
                  <a:pt x="253" y="294"/>
                  <a:pt x="253" y="294"/>
                </a:cubicBezTo>
                <a:cubicBezTo>
                  <a:pt x="244" y="286"/>
                  <a:pt x="244" y="286"/>
                  <a:pt x="244" y="286"/>
                </a:cubicBezTo>
                <a:cubicBezTo>
                  <a:pt x="217" y="316"/>
                  <a:pt x="217" y="316"/>
                  <a:pt x="217" y="316"/>
                </a:cubicBezTo>
                <a:lnTo>
                  <a:pt x="227" y="325"/>
                </a:lnTo>
                <a:close/>
                <a:moveTo>
                  <a:pt x="1409" y="1604"/>
                </a:moveTo>
                <a:cubicBezTo>
                  <a:pt x="1444" y="1654"/>
                  <a:pt x="1444" y="1654"/>
                  <a:pt x="1444" y="1654"/>
                </a:cubicBezTo>
                <a:cubicBezTo>
                  <a:pt x="1478" y="1631"/>
                  <a:pt x="1478" y="1631"/>
                  <a:pt x="1478" y="1631"/>
                </a:cubicBezTo>
                <a:cubicBezTo>
                  <a:pt x="1442" y="1580"/>
                  <a:pt x="1442" y="1580"/>
                  <a:pt x="1442" y="1580"/>
                </a:cubicBezTo>
                <a:lnTo>
                  <a:pt x="1409" y="1604"/>
                </a:lnTo>
                <a:close/>
                <a:moveTo>
                  <a:pt x="232" y="1446"/>
                </a:moveTo>
                <a:cubicBezTo>
                  <a:pt x="205" y="1470"/>
                  <a:pt x="205" y="1470"/>
                  <a:pt x="205" y="1470"/>
                </a:cubicBezTo>
                <a:cubicBezTo>
                  <a:pt x="231" y="1500"/>
                  <a:pt x="231" y="1500"/>
                  <a:pt x="231" y="1500"/>
                </a:cubicBezTo>
                <a:cubicBezTo>
                  <a:pt x="259" y="1476"/>
                  <a:pt x="259" y="1476"/>
                  <a:pt x="259" y="1476"/>
                </a:cubicBezTo>
                <a:lnTo>
                  <a:pt x="232" y="1446"/>
                </a:lnTo>
                <a:close/>
                <a:moveTo>
                  <a:pt x="272" y="1490"/>
                </a:moveTo>
                <a:cubicBezTo>
                  <a:pt x="246" y="1516"/>
                  <a:pt x="246" y="1516"/>
                  <a:pt x="246" y="1516"/>
                </a:cubicBezTo>
                <a:cubicBezTo>
                  <a:pt x="274" y="1545"/>
                  <a:pt x="274" y="1545"/>
                  <a:pt x="274" y="1545"/>
                </a:cubicBezTo>
                <a:cubicBezTo>
                  <a:pt x="301" y="1518"/>
                  <a:pt x="301" y="1518"/>
                  <a:pt x="301" y="1518"/>
                </a:cubicBezTo>
                <a:lnTo>
                  <a:pt x="272" y="1490"/>
                </a:lnTo>
                <a:close/>
                <a:moveTo>
                  <a:pt x="315" y="1531"/>
                </a:moveTo>
                <a:cubicBezTo>
                  <a:pt x="290" y="1560"/>
                  <a:pt x="290" y="1560"/>
                  <a:pt x="290" y="1560"/>
                </a:cubicBezTo>
                <a:cubicBezTo>
                  <a:pt x="320" y="1587"/>
                  <a:pt x="320" y="1587"/>
                  <a:pt x="320" y="1587"/>
                </a:cubicBezTo>
                <a:cubicBezTo>
                  <a:pt x="346" y="1557"/>
                  <a:pt x="346" y="1557"/>
                  <a:pt x="346" y="1557"/>
                </a:cubicBezTo>
                <a:lnTo>
                  <a:pt x="315" y="1531"/>
                </a:lnTo>
                <a:close/>
                <a:moveTo>
                  <a:pt x="1360" y="1635"/>
                </a:moveTo>
                <a:cubicBezTo>
                  <a:pt x="1391" y="1687"/>
                  <a:pt x="1391" y="1687"/>
                  <a:pt x="1391" y="1687"/>
                </a:cubicBezTo>
                <a:cubicBezTo>
                  <a:pt x="1426" y="1666"/>
                  <a:pt x="1426" y="1666"/>
                  <a:pt x="1426" y="1666"/>
                </a:cubicBezTo>
                <a:cubicBezTo>
                  <a:pt x="1394" y="1614"/>
                  <a:pt x="1394" y="1614"/>
                  <a:pt x="1394" y="1614"/>
                </a:cubicBezTo>
                <a:lnTo>
                  <a:pt x="1360" y="1635"/>
                </a:lnTo>
                <a:close/>
                <a:moveTo>
                  <a:pt x="361" y="1569"/>
                </a:moveTo>
                <a:cubicBezTo>
                  <a:pt x="336" y="1601"/>
                  <a:pt x="336" y="1601"/>
                  <a:pt x="336" y="1601"/>
                </a:cubicBezTo>
                <a:cubicBezTo>
                  <a:pt x="368" y="1626"/>
                  <a:pt x="368" y="1626"/>
                  <a:pt x="368" y="1626"/>
                </a:cubicBezTo>
                <a:cubicBezTo>
                  <a:pt x="393" y="1593"/>
                  <a:pt x="393" y="1593"/>
                  <a:pt x="393" y="1593"/>
                </a:cubicBezTo>
                <a:lnTo>
                  <a:pt x="361" y="1569"/>
                </a:lnTo>
                <a:close/>
                <a:moveTo>
                  <a:pt x="161" y="1350"/>
                </a:moveTo>
                <a:cubicBezTo>
                  <a:pt x="133" y="1369"/>
                  <a:pt x="133" y="1369"/>
                  <a:pt x="133" y="1369"/>
                </a:cubicBezTo>
                <a:cubicBezTo>
                  <a:pt x="155" y="1403"/>
                  <a:pt x="155" y="1403"/>
                  <a:pt x="155" y="1403"/>
                </a:cubicBezTo>
                <a:cubicBezTo>
                  <a:pt x="184" y="1383"/>
                  <a:pt x="184" y="1383"/>
                  <a:pt x="184" y="1383"/>
                </a:cubicBezTo>
                <a:lnTo>
                  <a:pt x="161" y="1350"/>
                </a:lnTo>
                <a:close/>
                <a:moveTo>
                  <a:pt x="459" y="1636"/>
                </a:moveTo>
                <a:cubicBezTo>
                  <a:pt x="438" y="1672"/>
                  <a:pt x="438" y="1672"/>
                  <a:pt x="438" y="1672"/>
                </a:cubicBezTo>
                <a:cubicBezTo>
                  <a:pt x="473" y="1693"/>
                  <a:pt x="473" y="1693"/>
                  <a:pt x="473" y="1693"/>
                </a:cubicBezTo>
                <a:cubicBezTo>
                  <a:pt x="494" y="1656"/>
                  <a:pt x="494" y="1656"/>
                  <a:pt x="494" y="1656"/>
                </a:cubicBezTo>
                <a:lnTo>
                  <a:pt x="459" y="1636"/>
                </a:lnTo>
                <a:close/>
                <a:moveTo>
                  <a:pt x="408" y="1604"/>
                </a:moveTo>
                <a:cubicBezTo>
                  <a:pt x="386" y="1638"/>
                  <a:pt x="386" y="1638"/>
                  <a:pt x="386" y="1638"/>
                </a:cubicBezTo>
                <a:cubicBezTo>
                  <a:pt x="419" y="1661"/>
                  <a:pt x="419" y="1661"/>
                  <a:pt x="419" y="1661"/>
                </a:cubicBezTo>
                <a:cubicBezTo>
                  <a:pt x="442" y="1626"/>
                  <a:pt x="442" y="1626"/>
                  <a:pt x="442" y="1626"/>
                </a:cubicBezTo>
                <a:lnTo>
                  <a:pt x="408" y="1604"/>
                </a:lnTo>
                <a:close/>
                <a:moveTo>
                  <a:pt x="47" y="1076"/>
                </a:moveTo>
                <a:cubicBezTo>
                  <a:pt x="19" y="1083"/>
                  <a:pt x="19" y="1083"/>
                  <a:pt x="19" y="1083"/>
                </a:cubicBezTo>
                <a:cubicBezTo>
                  <a:pt x="28" y="1122"/>
                  <a:pt x="28" y="1122"/>
                  <a:pt x="28" y="1122"/>
                </a:cubicBezTo>
                <a:cubicBezTo>
                  <a:pt x="57" y="1115"/>
                  <a:pt x="57" y="1115"/>
                  <a:pt x="57" y="1115"/>
                </a:cubicBezTo>
                <a:lnTo>
                  <a:pt x="47" y="1076"/>
                </a:lnTo>
                <a:close/>
                <a:moveTo>
                  <a:pt x="511" y="1664"/>
                </a:moveTo>
                <a:cubicBezTo>
                  <a:pt x="492" y="1703"/>
                  <a:pt x="492" y="1703"/>
                  <a:pt x="492" y="1703"/>
                </a:cubicBezTo>
                <a:cubicBezTo>
                  <a:pt x="528" y="1721"/>
                  <a:pt x="528" y="1721"/>
                  <a:pt x="528" y="1721"/>
                </a:cubicBezTo>
                <a:cubicBezTo>
                  <a:pt x="547" y="1682"/>
                  <a:pt x="547" y="1682"/>
                  <a:pt x="547" y="1682"/>
                </a:cubicBezTo>
                <a:lnTo>
                  <a:pt x="511" y="1664"/>
                </a:lnTo>
                <a:close/>
                <a:moveTo>
                  <a:pt x="29" y="958"/>
                </a:moveTo>
                <a:cubicBezTo>
                  <a:pt x="2" y="960"/>
                  <a:pt x="2" y="960"/>
                  <a:pt x="2" y="960"/>
                </a:cubicBezTo>
                <a:cubicBezTo>
                  <a:pt x="6" y="1001"/>
                  <a:pt x="6" y="1001"/>
                  <a:pt x="6" y="1001"/>
                </a:cubicBezTo>
                <a:cubicBezTo>
                  <a:pt x="33" y="998"/>
                  <a:pt x="33" y="998"/>
                  <a:pt x="33" y="998"/>
                </a:cubicBezTo>
                <a:lnTo>
                  <a:pt x="29" y="958"/>
                </a:lnTo>
                <a:close/>
                <a:moveTo>
                  <a:pt x="131" y="1299"/>
                </a:moveTo>
                <a:cubicBezTo>
                  <a:pt x="102" y="1315"/>
                  <a:pt x="102" y="1315"/>
                  <a:pt x="102" y="1315"/>
                </a:cubicBezTo>
                <a:cubicBezTo>
                  <a:pt x="122" y="1350"/>
                  <a:pt x="122" y="1350"/>
                  <a:pt x="122" y="1350"/>
                </a:cubicBezTo>
                <a:cubicBezTo>
                  <a:pt x="151" y="1334"/>
                  <a:pt x="151" y="1334"/>
                  <a:pt x="151" y="1334"/>
                </a:cubicBezTo>
                <a:lnTo>
                  <a:pt x="131" y="1299"/>
                </a:lnTo>
                <a:close/>
                <a:moveTo>
                  <a:pt x="0" y="899"/>
                </a:moveTo>
                <a:cubicBezTo>
                  <a:pt x="1" y="939"/>
                  <a:pt x="1" y="939"/>
                  <a:pt x="1" y="939"/>
                </a:cubicBezTo>
                <a:cubicBezTo>
                  <a:pt x="27" y="939"/>
                  <a:pt x="27" y="939"/>
                  <a:pt x="27" y="939"/>
                </a:cubicBezTo>
                <a:cubicBezTo>
                  <a:pt x="25" y="898"/>
                  <a:pt x="25" y="898"/>
                  <a:pt x="25" y="898"/>
                </a:cubicBezTo>
                <a:lnTo>
                  <a:pt x="0" y="899"/>
                </a:lnTo>
                <a:close/>
                <a:moveTo>
                  <a:pt x="36" y="1017"/>
                </a:moveTo>
                <a:cubicBezTo>
                  <a:pt x="9" y="1022"/>
                  <a:pt x="9" y="1022"/>
                  <a:pt x="9" y="1022"/>
                </a:cubicBezTo>
                <a:cubicBezTo>
                  <a:pt x="15" y="1062"/>
                  <a:pt x="15" y="1062"/>
                  <a:pt x="15" y="1062"/>
                </a:cubicBezTo>
                <a:cubicBezTo>
                  <a:pt x="43" y="1057"/>
                  <a:pt x="43" y="1057"/>
                  <a:pt x="43" y="1057"/>
                </a:cubicBezTo>
                <a:lnTo>
                  <a:pt x="36" y="1017"/>
                </a:lnTo>
                <a:close/>
                <a:moveTo>
                  <a:pt x="104" y="1245"/>
                </a:moveTo>
                <a:cubicBezTo>
                  <a:pt x="76" y="1259"/>
                  <a:pt x="76" y="1259"/>
                  <a:pt x="76" y="1259"/>
                </a:cubicBezTo>
                <a:cubicBezTo>
                  <a:pt x="93" y="1296"/>
                  <a:pt x="93" y="1296"/>
                  <a:pt x="93" y="1296"/>
                </a:cubicBezTo>
                <a:cubicBezTo>
                  <a:pt x="122" y="1282"/>
                  <a:pt x="122" y="1282"/>
                  <a:pt x="122" y="1282"/>
                </a:cubicBezTo>
                <a:lnTo>
                  <a:pt x="104" y="1245"/>
                </a:lnTo>
                <a:close/>
                <a:moveTo>
                  <a:pt x="81" y="1190"/>
                </a:moveTo>
                <a:cubicBezTo>
                  <a:pt x="53" y="1202"/>
                  <a:pt x="53" y="1202"/>
                  <a:pt x="53" y="1202"/>
                </a:cubicBezTo>
                <a:cubicBezTo>
                  <a:pt x="67" y="1239"/>
                  <a:pt x="67" y="1239"/>
                  <a:pt x="67" y="1239"/>
                </a:cubicBezTo>
                <a:cubicBezTo>
                  <a:pt x="97" y="1228"/>
                  <a:pt x="97" y="1228"/>
                  <a:pt x="97" y="1228"/>
                </a:cubicBezTo>
                <a:lnTo>
                  <a:pt x="81" y="1190"/>
                </a:lnTo>
                <a:close/>
                <a:moveTo>
                  <a:pt x="62" y="1134"/>
                </a:moveTo>
                <a:cubicBezTo>
                  <a:pt x="34" y="1143"/>
                  <a:pt x="34" y="1143"/>
                  <a:pt x="34" y="1143"/>
                </a:cubicBezTo>
                <a:cubicBezTo>
                  <a:pt x="46" y="1181"/>
                  <a:pt x="46" y="1181"/>
                  <a:pt x="46" y="1181"/>
                </a:cubicBezTo>
                <a:cubicBezTo>
                  <a:pt x="75" y="1172"/>
                  <a:pt x="75" y="1172"/>
                  <a:pt x="75" y="1172"/>
                </a:cubicBezTo>
                <a:lnTo>
                  <a:pt x="62" y="1134"/>
                </a:lnTo>
                <a:close/>
                <a:moveTo>
                  <a:pt x="195" y="1399"/>
                </a:moveTo>
                <a:cubicBezTo>
                  <a:pt x="167" y="1420"/>
                  <a:pt x="167" y="1420"/>
                  <a:pt x="167" y="1420"/>
                </a:cubicBezTo>
                <a:cubicBezTo>
                  <a:pt x="191" y="1453"/>
                  <a:pt x="191" y="1453"/>
                  <a:pt x="191" y="1453"/>
                </a:cubicBezTo>
                <a:cubicBezTo>
                  <a:pt x="220" y="1431"/>
                  <a:pt x="220" y="1431"/>
                  <a:pt x="220" y="1431"/>
                </a:cubicBezTo>
                <a:lnTo>
                  <a:pt x="195" y="1399"/>
                </a:lnTo>
                <a:close/>
                <a:moveTo>
                  <a:pt x="911" y="1758"/>
                </a:moveTo>
                <a:cubicBezTo>
                  <a:pt x="911" y="1809"/>
                  <a:pt x="911" y="1809"/>
                  <a:pt x="911" y="1809"/>
                </a:cubicBezTo>
                <a:cubicBezTo>
                  <a:pt x="911" y="1809"/>
                  <a:pt x="913" y="1809"/>
                  <a:pt x="917" y="1809"/>
                </a:cubicBezTo>
                <a:cubicBezTo>
                  <a:pt x="921" y="1809"/>
                  <a:pt x="926" y="1809"/>
                  <a:pt x="931" y="1809"/>
                </a:cubicBezTo>
                <a:cubicBezTo>
                  <a:pt x="942" y="1809"/>
                  <a:pt x="952" y="1809"/>
                  <a:pt x="952" y="1809"/>
                </a:cubicBezTo>
                <a:cubicBezTo>
                  <a:pt x="951" y="1757"/>
                  <a:pt x="951" y="1757"/>
                  <a:pt x="951" y="1757"/>
                </a:cubicBezTo>
                <a:cubicBezTo>
                  <a:pt x="951" y="1757"/>
                  <a:pt x="941" y="1757"/>
                  <a:pt x="931" y="1758"/>
                </a:cubicBezTo>
                <a:cubicBezTo>
                  <a:pt x="926" y="1758"/>
                  <a:pt x="921" y="1758"/>
                  <a:pt x="917" y="1758"/>
                </a:cubicBezTo>
                <a:cubicBezTo>
                  <a:pt x="913" y="1758"/>
                  <a:pt x="911" y="1758"/>
                  <a:pt x="911" y="1758"/>
                </a:cubicBezTo>
                <a:close/>
                <a:moveTo>
                  <a:pt x="1126" y="1731"/>
                </a:moveTo>
                <a:cubicBezTo>
                  <a:pt x="1086" y="1740"/>
                  <a:pt x="1086" y="1740"/>
                  <a:pt x="1086" y="1740"/>
                </a:cubicBezTo>
                <a:cubicBezTo>
                  <a:pt x="1098" y="1793"/>
                  <a:pt x="1098" y="1793"/>
                  <a:pt x="1098" y="1793"/>
                </a:cubicBezTo>
                <a:cubicBezTo>
                  <a:pt x="1137" y="1785"/>
                  <a:pt x="1137" y="1785"/>
                  <a:pt x="1137" y="1785"/>
                </a:cubicBezTo>
                <a:lnTo>
                  <a:pt x="1126" y="1731"/>
                </a:lnTo>
                <a:close/>
                <a:moveTo>
                  <a:pt x="1068" y="1744"/>
                </a:moveTo>
                <a:cubicBezTo>
                  <a:pt x="1028" y="1750"/>
                  <a:pt x="1028" y="1750"/>
                  <a:pt x="1028" y="1750"/>
                </a:cubicBezTo>
                <a:cubicBezTo>
                  <a:pt x="1036" y="1803"/>
                  <a:pt x="1036" y="1803"/>
                  <a:pt x="1036" y="1803"/>
                </a:cubicBezTo>
                <a:cubicBezTo>
                  <a:pt x="1076" y="1797"/>
                  <a:pt x="1076" y="1797"/>
                  <a:pt x="1076" y="1797"/>
                </a:cubicBezTo>
                <a:lnTo>
                  <a:pt x="1068" y="1744"/>
                </a:lnTo>
                <a:close/>
                <a:moveTo>
                  <a:pt x="1010" y="1752"/>
                </a:moveTo>
                <a:cubicBezTo>
                  <a:pt x="969" y="1756"/>
                  <a:pt x="969" y="1756"/>
                  <a:pt x="969" y="1756"/>
                </a:cubicBezTo>
                <a:cubicBezTo>
                  <a:pt x="974" y="1808"/>
                  <a:pt x="974" y="1808"/>
                  <a:pt x="974" y="1808"/>
                </a:cubicBezTo>
                <a:cubicBezTo>
                  <a:pt x="1014" y="1805"/>
                  <a:pt x="1014" y="1805"/>
                  <a:pt x="1014" y="1805"/>
                </a:cubicBezTo>
                <a:lnTo>
                  <a:pt x="1010" y="1752"/>
                </a:lnTo>
                <a:close/>
                <a:moveTo>
                  <a:pt x="565" y="1689"/>
                </a:moveTo>
                <a:cubicBezTo>
                  <a:pt x="548" y="1730"/>
                  <a:pt x="548" y="1730"/>
                  <a:pt x="548" y="1730"/>
                </a:cubicBezTo>
                <a:cubicBezTo>
                  <a:pt x="585" y="1745"/>
                  <a:pt x="585" y="1745"/>
                  <a:pt x="585" y="1745"/>
                </a:cubicBezTo>
                <a:cubicBezTo>
                  <a:pt x="602" y="1704"/>
                  <a:pt x="602" y="1704"/>
                  <a:pt x="602" y="1704"/>
                </a:cubicBezTo>
                <a:lnTo>
                  <a:pt x="565" y="1689"/>
                </a:lnTo>
                <a:close/>
                <a:moveTo>
                  <a:pt x="1308" y="1664"/>
                </a:moveTo>
                <a:cubicBezTo>
                  <a:pt x="1335" y="1716"/>
                  <a:pt x="1335" y="1716"/>
                  <a:pt x="1335" y="1716"/>
                </a:cubicBezTo>
                <a:cubicBezTo>
                  <a:pt x="1371" y="1697"/>
                  <a:pt x="1371" y="1697"/>
                  <a:pt x="1371" y="1697"/>
                </a:cubicBezTo>
                <a:cubicBezTo>
                  <a:pt x="1344" y="1645"/>
                  <a:pt x="1344" y="1645"/>
                  <a:pt x="1344" y="1645"/>
                </a:cubicBezTo>
                <a:lnTo>
                  <a:pt x="1308" y="1664"/>
                </a:lnTo>
                <a:close/>
                <a:moveTo>
                  <a:pt x="1255" y="1688"/>
                </a:moveTo>
                <a:cubicBezTo>
                  <a:pt x="1278" y="1741"/>
                  <a:pt x="1278" y="1741"/>
                  <a:pt x="1278" y="1741"/>
                </a:cubicBezTo>
                <a:cubicBezTo>
                  <a:pt x="1315" y="1725"/>
                  <a:pt x="1315" y="1725"/>
                  <a:pt x="1315" y="1725"/>
                </a:cubicBezTo>
                <a:cubicBezTo>
                  <a:pt x="1292" y="1672"/>
                  <a:pt x="1292" y="1672"/>
                  <a:pt x="1292" y="1672"/>
                </a:cubicBezTo>
                <a:lnTo>
                  <a:pt x="1255" y="1688"/>
                </a:lnTo>
                <a:close/>
                <a:moveTo>
                  <a:pt x="1238" y="1695"/>
                </a:moveTo>
                <a:cubicBezTo>
                  <a:pt x="1200" y="1709"/>
                  <a:pt x="1200" y="1709"/>
                  <a:pt x="1200" y="1709"/>
                </a:cubicBezTo>
                <a:cubicBezTo>
                  <a:pt x="1219" y="1763"/>
                  <a:pt x="1219" y="1763"/>
                  <a:pt x="1219" y="1763"/>
                </a:cubicBezTo>
                <a:cubicBezTo>
                  <a:pt x="1257" y="1749"/>
                  <a:pt x="1257" y="1749"/>
                  <a:pt x="1257" y="1749"/>
                </a:cubicBezTo>
                <a:lnTo>
                  <a:pt x="1238" y="1695"/>
                </a:lnTo>
                <a:close/>
                <a:moveTo>
                  <a:pt x="1183" y="1715"/>
                </a:moveTo>
                <a:cubicBezTo>
                  <a:pt x="1144" y="1727"/>
                  <a:pt x="1144" y="1727"/>
                  <a:pt x="1144" y="1727"/>
                </a:cubicBezTo>
                <a:cubicBezTo>
                  <a:pt x="1159" y="1780"/>
                  <a:pt x="1159" y="1780"/>
                  <a:pt x="1159" y="1780"/>
                </a:cubicBezTo>
                <a:cubicBezTo>
                  <a:pt x="1198" y="1769"/>
                  <a:pt x="1198" y="1769"/>
                  <a:pt x="1198" y="1769"/>
                </a:cubicBezTo>
                <a:lnTo>
                  <a:pt x="1183" y="1715"/>
                </a:lnTo>
                <a:close/>
                <a:moveTo>
                  <a:pt x="677" y="1727"/>
                </a:moveTo>
                <a:cubicBezTo>
                  <a:pt x="665" y="1772"/>
                  <a:pt x="665" y="1772"/>
                  <a:pt x="665" y="1772"/>
                </a:cubicBezTo>
                <a:cubicBezTo>
                  <a:pt x="704" y="1783"/>
                  <a:pt x="704" y="1783"/>
                  <a:pt x="704" y="1783"/>
                </a:cubicBezTo>
                <a:cubicBezTo>
                  <a:pt x="716" y="1737"/>
                  <a:pt x="716" y="1737"/>
                  <a:pt x="716" y="1737"/>
                </a:cubicBezTo>
                <a:lnTo>
                  <a:pt x="677" y="1727"/>
                </a:lnTo>
                <a:close/>
                <a:moveTo>
                  <a:pt x="851" y="1756"/>
                </a:moveTo>
                <a:cubicBezTo>
                  <a:pt x="849" y="1806"/>
                  <a:pt x="849" y="1806"/>
                  <a:pt x="849" y="1806"/>
                </a:cubicBezTo>
                <a:cubicBezTo>
                  <a:pt x="889" y="1808"/>
                  <a:pt x="889" y="1808"/>
                  <a:pt x="889" y="1808"/>
                </a:cubicBezTo>
                <a:cubicBezTo>
                  <a:pt x="892" y="1758"/>
                  <a:pt x="892" y="1758"/>
                  <a:pt x="892" y="1758"/>
                </a:cubicBezTo>
                <a:lnTo>
                  <a:pt x="851" y="1756"/>
                </a:lnTo>
                <a:close/>
                <a:moveTo>
                  <a:pt x="734" y="1741"/>
                </a:moveTo>
                <a:cubicBezTo>
                  <a:pt x="725" y="1788"/>
                  <a:pt x="725" y="1788"/>
                  <a:pt x="725" y="1788"/>
                </a:cubicBezTo>
                <a:cubicBezTo>
                  <a:pt x="765" y="1795"/>
                  <a:pt x="765" y="1795"/>
                  <a:pt x="765" y="1795"/>
                </a:cubicBezTo>
                <a:cubicBezTo>
                  <a:pt x="774" y="1748"/>
                  <a:pt x="774" y="1748"/>
                  <a:pt x="774" y="1748"/>
                </a:cubicBezTo>
                <a:lnTo>
                  <a:pt x="734" y="1741"/>
                </a:lnTo>
                <a:close/>
                <a:moveTo>
                  <a:pt x="620" y="1710"/>
                </a:moveTo>
                <a:cubicBezTo>
                  <a:pt x="606" y="1753"/>
                  <a:pt x="606" y="1753"/>
                  <a:pt x="606" y="1753"/>
                </a:cubicBezTo>
                <a:cubicBezTo>
                  <a:pt x="644" y="1766"/>
                  <a:pt x="644" y="1766"/>
                  <a:pt x="644" y="1766"/>
                </a:cubicBezTo>
                <a:cubicBezTo>
                  <a:pt x="659" y="1722"/>
                  <a:pt x="659" y="1722"/>
                  <a:pt x="659" y="1722"/>
                </a:cubicBezTo>
                <a:lnTo>
                  <a:pt x="620" y="1710"/>
                </a:lnTo>
                <a:close/>
                <a:moveTo>
                  <a:pt x="795" y="7"/>
                </a:moveTo>
                <a:cubicBezTo>
                  <a:pt x="835" y="2"/>
                  <a:pt x="835" y="2"/>
                  <a:pt x="835" y="2"/>
                </a:cubicBezTo>
                <a:cubicBezTo>
                  <a:pt x="835" y="2"/>
                  <a:pt x="835" y="2"/>
                  <a:pt x="835" y="2"/>
                </a:cubicBezTo>
                <a:cubicBezTo>
                  <a:pt x="795" y="6"/>
                  <a:pt x="795" y="6"/>
                  <a:pt x="795" y="6"/>
                </a:cubicBezTo>
                <a:cubicBezTo>
                  <a:pt x="795" y="6"/>
                  <a:pt x="795" y="6"/>
                  <a:pt x="795" y="6"/>
                </a:cubicBezTo>
                <a:cubicBezTo>
                  <a:pt x="795" y="6"/>
                  <a:pt x="795" y="6"/>
                  <a:pt x="795" y="6"/>
                </a:cubicBezTo>
                <a:cubicBezTo>
                  <a:pt x="795" y="6"/>
                  <a:pt x="795" y="6"/>
                  <a:pt x="795" y="6"/>
                </a:cubicBezTo>
                <a:cubicBezTo>
                  <a:pt x="795" y="7"/>
                  <a:pt x="795" y="7"/>
                  <a:pt x="795" y="7"/>
                </a:cubicBezTo>
                <a:close/>
                <a:moveTo>
                  <a:pt x="735" y="18"/>
                </a:moveTo>
                <a:cubicBezTo>
                  <a:pt x="775" y="10"/>
                  <a:pt x="775" y="10"/>
                  <a:pt x="775" y="10"/>
                </a:cubicBezTo>
                <a:cubicBezTo>
                  <a:pt x="775" y="8"/>
                  <a:pt x="775" y="8"/>
                  <a:pt x="775" y="8"/>
                </a:cubicBezTo>
                <a:cubicBezTo>
                  <a:pt x="735" y="15"/>
                  <a:pt x="735" y="15"/>
                  <a:pt x="735" y="15"/>
                </a:cubicBezTo>
                <a:cubicBezTo>
                  <a:pt x="735" y="16"/>
                  <a:pt x="735" y="16"/>
                  <a:pt x="735" y="16"/>
                </a:cubicBezTo>
                <a:cubicBezTo>
                  <a:pt x="735" y="15"/>
                  <a:pt x="735" y="15"/>
                  <a:pt x="735" y="15"/>
                </a:cubicBezTo>
                <a:cubicBezTo>
                  <a:pt x="735" y="15"/>
                  <a:pt x="735" y="15"/>
                  <a:pt x="735" y="15"/>
                </a:cubicBezTo>
                <a:cubicBezTo>
                  <a:pt x="735" y="18"/>
                  <a:pt x="735" y="18"/>
                  <a:pt x="735" y="18"/>
                </a:cubicBezTo>
                <a:cubicBezTo>
                  <a:pt x="735" y="18"/>
                  <a:pt x="735" y="18"/>
                  <a:pt x="735" y="18"/>
                </a:cubicBezTo>
                <a:cubicBezTo>
                  <a:pt x="735" y="18"/>
                  <a:pt x="735" y="18"/>
                  <a:pt x="735" y="18"/>
                </a:cubicBezTo>
                <a:close/>
                <a:moveTo>
                  <a:pt x="792" y="1750"/>
                </a:moveTo>
                <a:cubicBezTo>
                  <a:pt x="787" y="1799"/>
                  <a:pt x="787" y="1799"/>
                  <a:pt x="787" y="1799"/>
                </a:cubicBezTo>
                <a:cubicBezTo>
                  <a:pt x="827" y="1804"/>
                  <a:pt x="827" y="1804"/>
                  <a:pt x="827" y="1804"/>
                </a:cubicBezTo>
                <a:cubicBezTo>
                  <a:pt x="833" y="1755"/>
                  <a:pt x="833" y="1755"/>
                  <a:pt x="833" y="1755"/>
                </a:cubicBezTo>
                <a:lnTo>
                  <a:pt x="792" y="1750"/>
                </a:lnTo>
                <a:close/>
              </a:path>
            </a:pathLst>
          </a:custGeom>
          <a:solidFill>
            <a:srgbClr val="9F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189038" y="2771775"/>
            <a:ext cx="2844800" cy="2309813"/>
            <a:chOff x="1188593" y="2771450"/>
            <a:chExt cx="2845555" cy="2309424"/>
          </a:xfrm>
        </p:grpSpPr>
        <p:sp>
          <p:nvSpPr>
            <p:cNvPr id="21519" name="TextBox 21"/>
            <p:cNvSpPr txBox="1">
              <a:spLocks noChangeArrowheads="1"/>
            </p:cNvSpPr>
            <p:nvPr/>
          </p:nvSpPr>
          <p:spPr bwMode="auto">
            <a:xfrm>
              <a:off x="1646586" y="2771450"/>
              <a:ext cx="768064" cy="25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0" name="TextBox 23"/>
            <p:cNvSpPr txBox="1">
              <a:spLocks noChangeArrowheads="1"/>
            </p:cNvSpPr>
            <p:nvPr/>
          </p:nvSpPr>
          <p:spPr bwMode="auto">
            <a:xfrm>
              <a:off x="1188593" y="3812572"/>
              <a:ext cx="768064" cy="25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1" name="TextBox 24"/>
            <p:cNvSpPr txBox="1">
              <a:spLocks noChangeArrowheads="1"/>
            </p:cNvSpPr>
            <p:nvPr/>
          </p:nvSpPr>
          <p:spPr bwMode="auto">
            <a:xfrm>
              <a:off x="2067373" y="4825477"/>
              <a:ext cx="768064" cy="25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2" name="TextBox 25"/>
            <p:cNvSpPr txBox="1">
              <a:spLocks noChangeArrowheads="1"/>
            </p:cNvSpPr>
            <p:nvPr/>
          </p:nvSpPr>
          <p:spPr bwMode="auto">
            <a:xfrm>
              <a:off x="3266084" y="4319779"/>
              <a:ext cx="768064" cy="25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333750" y="2395538"/>
            <a:ext cx="4741863" cy="1054100"/>
            <a:chOff x="3333131" y="2395656"/>
            <a:chExt cx="4742623" cy="1053512"/>
          </a:xfrm>
        </p:grpSpPr>
        <p:sp>
          <p:nvSpPr>
            <p:cNvPr id="21516" name="TextBox 26"/>
            <p:cNvSpPr txBox="1">
              <a:spLocks noChangeArrowheads="1"/>
            </p:cNvSpPr>
            <p:nvPr/>
          </p:nvSpPr>
          <p:spPr bwMode="auto">
            <a:xfrm>
              <a:off x="3333131" y="2746827"/>
              <a:ext cx="1417484" cy="35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7" name="TextBox 29"/>
            <p:cNvSpPr txBox="1">
              <a:spLocks noChangeArrowheads="1"/>
            </p:cNvSpPr>
            <p:nvPr/>
          </p:nvSpPr>
          <p:spPr bwMode="auto">
            <a:xfrm>
              <a:off x="5226546" y="2395656"/>
              <a:ext cx="2849208" cy="105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5" name="等腰三角形 3074"/>
            <p:cNvSpPr/>
            <p:nvPr/>
          </p:nvSpPr>
          <p:spPr>
            <a:xfrm rot="5400000">
              <a:off x="4739937" y="2855726"/>
              <a:ext cx="155488" cy="1333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4"/>
          <p:cNvGrpSpPr/>
          <p:nvPr/>
        </p:nvGrpSpPr>
        <p:grpSpPr bwMode="auto">
          <a:xfrm>
            <a:off x="539552" y="1487893"/>
            <a:ext cx="5358545" cy="4533394"/>
            <a:chOff x="1864245" y="567832"/>
            <a:chExt cx="5175230" cy="4378000"/>
          </a:xfrm>
          <a:solidFill>
            <a:schemeClr val="bg1">
              <a:lumMod val="6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7" name="Freeform 7"/>
            <p:cNvSpPr/>
            <p:nvPr/>
          </p:nvSpPr>
          <p:spPr bwMode="auto">
            <a:xfrm>
              <a:off x="5278554" y="4731981"/>
              <a:ext cx="265176" cy="213851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6372203" y="4240823"/>
              <a:ext cx="171082" cy="419150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1864245" y="1055414"/>
              <a:ext cx="2070092" cy="1573950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0"/>
            <p:cNvSpPr/>
            <p:nvPr/>
          </p:nvSpPr>
          <p:spPr bwMode="auto">
            <a:xfrm>
              <a:off x="2060989" y="2509607"/>
              <a:ext cx="2035876" cy="1257449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4019878" y="619157"/>
              <a:ext cx="2266836" cy="1941775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5884672" y="567832"/>
              <a:ext cx="1154803" cy="1043597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3883013" y="3553205"/>
              <a:ext cx="932396" cy="975165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4652881" y="3895366"/>
              <a:ext cx="786977" cy="590232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5183235" y="3980908"/>
              <a:ext cx="821193" cy="633002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20"/>
            <p:cNvSpPr/>
            <p:nvPr/>
          </p:nvSpPr>
          <p:spPr bwMode="auto">
            <a:xfrm>
              <a:off x="5927443" y="1714078"/>
              <a:ext cx="624449" cy="581677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21"/>
            <p:cNvSpPr/>
            <p:nvPr/>
          </p:nvSpPr>
          <p:spPr bwMode="auto">
            <a:xfrm>
              <a:off x="6055754" y="1397578"/>
              <a:ext cx="881072" cy="564569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23"/>
            <p:cNvSpPr/>
            <p:nvPr/>
          </p:nvSpPr>
          <p:spPr bwMode="auto">
            <a:xfrm>
              <a:off x="3207239" y="2278648"/>
              <a:ext cx="1291670" cy="949502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4"/>
            <p:cNvSpPr/>
            <p:nvPr/>
          </p:nvSpPr>
          <p:spPr bwMode="auto">
            <a:xfrm>
              <a:off x="3566511" y="1885159"/>
              <a:ext cx="1471306" cy="1248895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25"/>
            <p:cNvSpPr/>
            <p:nvPr/>
          </p:nvSpPr>
          <p:spPr bwMode="auto">
            <a:xfrm>
              <a:off x="3925783" y="2945865"/>
              <a:ext cx="1035045" cy="1017935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4601557" y="2329972"/>
              <a:ext cx="325056" cy="470474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auto">
            <a:xfrm>
              <a:off x="4550232" y="3536095"/>
              <a:ext cx="641557" cy="581677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28"/>
            <p:cNvSpPr/>
            <p:nvPr/>
          </p:nvSpPr>
          <p:spPr bwMode="auto">
            <a:xfrm>
              <a:off x="4738422" y="3168271"/>
              <a:ext cx="487583" cy="504690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29"/>
            <p:cNvSpPr/>
            <p:nvPr/>
          </p:nvSpPr>
          <p:spPr bwMode="auto">
            <a:xfrm>
              <a:off x="4764085" y="2295755"/>
              <a:ext cx="521800" cy="932394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30"/>
            <p:cNvSpPr>
              <a:spLocks noEditPoints="1"/>
            </p:cNvSpPr>
            <p:nvPr/>
          </p:nvSpPr>
          <p:spPr bwMode="auto">
            <a:xfrm>
              <a:off x="5474074" y="1876604"/>
              <a:ext cx="607341" cy="846852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31"/>
            <p:cNvSpPr/>
            <p:nvPr/>
          </p:nvSpPr>
          <p:spPr bwMode="auto">
            <a:xfrm>
              <a:off x="5191790" y="2150334"/>
              <a:ext cx="367826" cy="727096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32"/>
            <p:cNvSpPr/>
            <p:nvPr/>
          </p:nvSpPr>
          <p:spPr bwMode="auto">
            <a:xfrm>
              <a:off x="5226005" y="2646471"/>
              <a:ext cx="590232" cy="581677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33"/>
            <p:cNvSpPr/>
            <p:nvPr/>
          </p:nvSpPr>
          <p:spPr bwMode="auto">
            <a:xfrm>
              <a:off x="5037816" y="3057066"/>
              <a:ext cx="795531" cy="496137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99" name="组合 98"/>
            <p:cNvGrpSpPr/>
            <p:nvPr/>
          </p:nvGrpSpPr>
          <p:grpSpPr bwMode="auto">
            <a:xfrm>
              <a:off x="5593831" y="2406957"/>
              <a:ext cx="829748" cy="1753584"/>
              <a:chOff x="5593829" y="2406963"/>
              <a:chExt cx="829748" cy="1753589"/>
            </a:xfrm>
            <a:grpFill/>
          </p:grpSpPr>
          <p:sp>
            <p:nvSpPr>
              <p:cNvPr id="103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8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0" name="Freeform 36"/>
            <p:cNvSpPr/>
            <p:nvPr/>
          </p:nvSpPr>
          <p:spPr bwMode="auto">
            <a:xfrm>
              <a:off x="5080584" y="3416338"/>
              <a:ext cx="573125" cy="684325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7"/>
            <p:cNvSpPr/>
            <p:nvPr/>
          </p:nvSpPr>
          <p:spPr bwMode="auto">
            <a:xfrm>
              <a:off x="5628050" y="2073348"/>
              <a:ext cx="265177" cy="290839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8"/>
            <p:cNvSpPr/>
            <p:nvPr/>
          </p:nvSpPr>
          <p:spPr bwMode="auto">
            <a:xfrm>
              <a:off x="6329482" y="3168277"/>
              <a:ext cx="59879" cy="68433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4" name="Freeform 23"/>
          <p:cNvSpPr/>
          <p:nvPr/>
        </p:nvSpPr>
        <p:spPr bwMode="auto">
          <a:xfrm>
            <a:off x="1930400" y="3259138"/>
            <a:ext cx="1336675" cy="984250"/>
          </a:xfrm>
          <a:custGeom>
            <a:avLst/>
            <a:gdLst>
              <a:gd name="T0" fmla="*/ 692882 w 151"/>
              <a:gd name="T1" fmla="*/ 915288 h 111"/>
              <a:gd name="T2" fmla="*/ 641557 w 151"/>
              <a:gd name="T3" fmla="*/ 949504 h 111"/>
              <a:gd name="T4" fmla="*/ 590233 w 151"/>
              <a:gd name="T5" fmla="*/ 923842 h 111"/>
              <a:gd name="T6" fmla="*/ 564571 w 151"/>
              <a:gd name="T7" fmla="*/ 940950 h 111"/>
              <a:gd name="T8" fmla="*/ 530354 w 151"/>
              <a:gd name="T9" fmla="*/ 872517 h 111"/>
              <a:gd name="T10" fmla="*/ 479029 w 151"/>
              <a:gd name="T11" fmla="*/ 821193 h 111"/>
              <a:gd name="T12" fmla="*/ 367826 w 151"/>
              <a:gd name="T13" fmla="*/ 804085 h 111"/>
              <a:gd name="T14" fmla="*/ 290839 w 151"/>
              <a:gd name="T15" fmla="*/ 795530 h 111"/>
              <a:gd name="T16" fmla="*/ 222407 w 151"/>
              <a:gd name="T17" fmla="*/ 761314 h 111"/>
              <a:gd name="T18" fmla="*/ 145420 w 151"/>
              <a:gd name="T19" fmla="*/ 701435 h 111"/>
              <a:gd name="T20" fmla="*/ 51325 w 151"/>
              <a:gd name="T21" fmla="*/ 667219 h 111"/>
              <a:gd name="T22" fmla="*/ 0 w 151"/>
              <a:gd name="T23" fmla="*/ 556016 h 111"/>
              <a:gd name="T24" fmla="*/ 17108 w 151"/>
              <a:gd name="T25" fmla="*/ 393488 h 111"/>
              <a:gd name="T26" fmla="*/ 8554 w 151"/>
              <a:gd name="T27" fmla="*/ 350718 h 111"/>
              <a:gd name="T28" fmla="*/ 51325 w 151"/>
              <a:gd name="T29" fmla="*/ 342164 h 111"/>
              <a:gd name="T30" fmla="*/ 85541 w 151"/>
              <a:gd name="T31" fmla="*/ 325055 h 111"/>
              <a:gd name="T32" fmla="*/ 119757 w 151"/>
              <a:gd name="T33" fmla="*/ 350718 h 111"/>
              <a:gd name="T34" fmla="*/ 162528 w 151"/>
              <a:gd name="T35" fmla="*/ 342164 h 111"/>
              <a:gd name="T36" fmla="*/ 136866 w 151"/>
              <a:gd name="T37" fmla="*/ 290839 h 111"/>
              <a:gd name="T38" fmla="*/ 188190 w 151"/>
              <a:gd name="T39" fmla="*/ 230960 h 111"/>
              <a:gd name="T40" fmla="*/ 162528 w 151"/>
              <a:gd name="T41" fmla="*/ 179636 h 111"/>
              <a:gd name="T42" fmla="*/ 128311 w 151"/>
              <a:gd name="T43" fmla="*/ 136865 h 111"/>
              <a:gd name="T44" fmla="*/ 119757 w 151"/>
              <a:gd name="T45" fmla="*/ 111203 h 111"/>
              <a:gd name="T46" fmla="*/ 102649 w 151"/>
              <a:gd name="T47" fmla="*/ 76987 h 111"/>
              <a:gd name="T48" fmla="*/ 136866 w 151"/>
              <a:gd name="T49" fmla="*/ 51325 h 111"/>
              <a:gd name="T50" fmla="*/ 239515 w 151"/>
              <a:gd name="T51" fmla="*/ 51325 h 111"/>
              <a:gd name="T52" fmla="*/ 350718 w 151"/>
              <a:gd name="T53" fmla="*/ 0 h 111"/>
              <a:gd name="T54" fmla="*/ 402043 w 151"/>
              <a:gd name="T55" fmla="*/ 0 h 111"/>
              <a:gd name="T56" fmla="*/ 521800 w 151"/>
              <a:gd name="T57" fmla="*/ 8554 h 111"/>
              <a:gd name="T58" fmla="*/ 701436 w 151"/>
              <a:gd name="T59" fmla="*/ 128311 h 111"/>
              <a:gd name="T60" fmla="*/ 744207 w 151"/>
              <a:gd name="T61" fmla="*/ 119757 h 111"/>
              <a:gd name="T62" fmla="*/ 735653 w 151"/>
              <a:gd name="T63" fmla="*/ 59879 h 111"/>
              <a:gd name="T64" fmla="*/ 769869 w 151"/>
              <a:gd name="T65" fmla="*/ 51325 h 111"/>
              <a:gd name="T66" fmla="*/ 821193 w 151"/>
              <a:gd name="T67" fmla="*/ 76987 h 111"/>
              <a:gd name="T68" fmla="*/ 932397 w 151"/>
              <a:gd name="T69" fmla="*/ 111203 h 111"/>
              <a:gd name="T70" fmla="*/ 1009384 w 151"/>
              <a:gd name="T71" fmla="*/ 145420 h 111"/>
              <a:gd name="T72" fmla="*/ 1035046 w 151"/>
              <a:gd name="T73" fmla="*/ 136865 h 111"/>
              <a:gd name="T74" fmla="*/ 1103479 w 151"/>
              <a:gd name="T75" fmla="*/ 213852 h 111"/>
              <a:gd name="T76" fmla="*/ 1214682 w 151"/>
              <a:gd name="T77" fmla="*/ 248069 h 111"/>
              <a:gd name="T78" fmla="*/ 1240344 w 151"/>
              <a:gd name="T79" fmla="*/ 325055 h 111"/>
              <a:gd name="T80" fmla="*/ 1274561 w 151"/>
              <a:gd name="T81" fmla="*/ 436259 h 111"/>
              <a:gd name="T82" fmla="*/ 1274561 w 151"/>
              <a:gd name="T83" fmla="*/ 496137 h 111"/>
              <a:gd name="T84" fmla="*/ 1240344 w 151"/>
              <a:gd name="T85" fmla="*/ 521799 h 111"/>
              <a:gd name="T86" fmla="*/ 1197574 w 151"/>
              <a:gd name="T87" fmla="*/ 581678 h 111"/>
              <a:gd name="T88" fmla="*/ 1171912 w 151"/>
              <a:gd name="T89" fmla="*/ 615895 h 111"/>
              <a:gd name="T90" fmla="*/ 1206128 w 151"/>
              <a:gd name="T91" fmla="*/ 658665 h 111"/>
              <a:gd name="T92" fmla="*/ 1163358 w 151"/>
              <a:gd name="T93" fmla="*/ 667219 h 111"/>
              <a:gd name="T94" fmla="*/ 1077816 w 151"/>
              <a:gd name="T95" fmla="*/ 641557 h 111"/>
              <a:gd name="T96" fmla="*/ 1077816 w 151"/>
              <a:gd name="T97" fmla="*/ 684327 h 111"/>
              <a:gd name="T98" fmla="*/ 1103479 w 151"/>
              <a:gd name="T99" fmla="*/ 761314 h 111"/>
              <a:gd name="T100" fmla="*/ 1129141 w 151"/>
              <a:gd name="T101" fmla="*/ 812639 h 111"/>
              <a:gd name="T102" fmla="*/ 1077816 w 151"/>
              <a:gd name="T103" fmla="*/ 846855 h 111"/>
              <a:gd name="T104" fmla="*/ 1043600 w 151"/>
              <a:gd name="T105" fmla="*/ 863963 h 111"/>
              <a:gd name="T106" fmla="*/ 1000829 w 151"/>
              <a:gd name="T107" fmla="*/ 846855 h 111"/>
              <a:gd name="T108" fmla="*/ 975167 w 151"/>
              <a:gd name="T109" fmla="*/ 829747 h 111"/>
              <a:gd name="T110" fmla="*/ 940951 w 151"/>
              <a:gd name="T111" fmla="*/ 846855 h 111"/>
              <a:gd name="T112" fmla="*/ 915289 w 151"/>
              <a:gd name="T113" fmla="*/ 829747 h 111"/>
              <a:gd name="T114" fmla="*/ 855410 w 151"/>
              <a:gd name="T115" fmla="*/ 744206 h 111"/>
              <a:gd name="T116" fmla="*/ 735653 w 151"/>
              <a:gd name="T117" fmla="*/ 692881 h 111"/>
              <a:gd name="T118" fmla="*/ 727098 w 151"/>
              <a:gd name="T119" fmla="*/ 727098 h 111"/>
              <a:gd name="T120" fmla="*/ 752761 w 151"/>
              <a:gd name="T121" fmla="*/ 786976 h 111"/>
              <a:gd name="T122" fmla="*/ 718544 w 151"/>
              <a:gd name="T123" fmla="*/ 829747 h 11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1"/>
              <a:gd name="T187" fmla="*/ 0 h 111"/>
              <a:gd name="T188" fmla="*/ 151 w 151"/>
              <a:gd name="T189" fmla="*/ 111 h 11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1" h="111">
                <a:moveTo>
                  <a:pt x="86" y="100"/>
                </a:moveTo>
                <a:lnTo>
                  <a:pt x="81" y="107"/>
                </a:lnTo>
                <a:lnTo>
                  <a:pt x="78" y="110"/>
                </a:lnTo>
                <a:lnTo>
                  <a:pt x="75" y="111"/>
                </a:lnTo>
                <a:lnTo>
                  <a:pt x="72" y="108"/>
                </a:lnTo>
                <a:lnTo>
                  <a:pt x="69" y="108"/>
                </a:lnTo>
                <a:lnTo>
                  <a:pt x="68" y="110"/>
                </a:lnTo>
                <a:lnTo>
                  <a:pt x="66" y="110"/>
                </a:lnTo>
                <a:lnTo>
                  <a:pt x="63" y="106"/>
                </a:lnTo>
                <a:lnTo>
                  <a:pt x="62" y="102"/>
                </a:lnTo>
                <a:lnTo>
                  <a:pt x="58" y="97"/>
                </a:lnTo>
                <a:lnTo>
                  <a:pt x="56" y="96"/>
                </a:lnTo>
                <a:lnTo>
                  <a:pt x="52" y="94"/>
                </a:lnTo>
                <a:lnTo>
                  <a:pt x="43" y="94"/>
                </a:lnTo>
                <a:lnTo>
                  <a:pt x="38" y="94"/>
                </a:lnTo>
                <a:lnTo>
                  <a:pt x="34" y="93"/>
                </a:lnTo>
                <a:lnTo>
                  <a:pt x="30" y="89"/>
                </a:lnTo>
                <a:lnTo>
                  <a:pt x="26" y="89"/>
                </a:lnTo>
                <a:lnTo>
                  <a:pt x="20" y="86"/>
                </a:lnTo>
                <a:lnTo>
                  <a:pt x="17" y="82"/>
                </a:lnTo>
                <a:lnTo>
                  <a:pt x="13" y="82"/>
                </a:lnTo>
                <a:lnTo>
                  <a:pt x="6" y="78"/>
                </a:lnTo>
                <a:lnTo>
                  <a:pt x="2" y="72"/>
                </a:lnTo>
                <a:lnTo>
                  <a:pt x="0" y="65"/>
                </a:lnTo>
                <a:lnTo>
                  <a:pt x="0" y="50"/>
                </a:lnTo>
                <a:lnTo>
                  <a:pt x="2" y="46"/>
                </a:lnTo>
                <a:lnTo>
                  <a:pt x="2" y="43"/>
                </a:lnTo>
                <a:lnTo>
                  <a:pt x="1" y="41"/>
                </a:lnTo>
                <a:lnTo>
                  <a:pt x="2" y="40"/>
                </a:lnTo>
                <a:lnTo>
                  <a:pt x="6" y="40"/>
                </a:lnTo>
                <a:lnTo>
                  <a:pt x="6" y="38"/>
                </a:lnTo>
                <a:lnTo>
                  <a:pt x="10" y="38"/>
                </a:lnTo>
                <a:lnTo>
                  <a:pt x="11" y="40"/>
                </a:lnTo>
                <a:lnTo>
                  <a:pt x="14" y="41"/>
                </a:lnTo>
                <a:lnTo>
                  <a:pt x="17" y="41"/>
                </a:lnTo>
                <a:lnTo>
                  <a:pt x="19" y="40"/>
                </a:lnTo>
                <a:lnTo>
                  <a:pt x="19" y="38"/>
                </a:lnTo>
                <a:lnTo>
                  <a:pt x="16" y="34"/>
                </a:lnTo>
                <a:lnTo>
                  <a:pt x="16" y="32"/>
                </a:lnTo>
                <a:lnTo>
                  <a:pt x="22" y="27"/>
                </a:lnTo>
                <a:lnTo>
                  <a:pt x="22" y="24"/>
                </a:lnTo>
                <a:lnTo>
                  <a:pt x="19" y="21"/>
                </a:lnTo>
                <a:lnTo>
                  <a:pt x="19" y="19"/>
                </a:lnTo>
                <a:lnTo>
                  <a:pt x="15" y="16"/>
                </a:lnTo>
                <a:lnTo>
                  <a:pt x="13" y="13"/>
                </a:lnTo>
                <a:lnTo>
                  <a:pt x="14" y="13"/>
                </a:lnTo>
                <a:lnTo>
                  <a:pt x="14" y="11"/>
                </a:lnTo>
                <a:lnTo>
                  <a:pt x="12" y="9"/>
                </a:lnTo>
                <a:lnTo>
                  <a:pt x="12" y="7"/>
                </a:lnTo>
                <a:lnTo>
                  <a:pt x="16" y="6"/>
                </a:lnTo>
                <a:lnTo>
                  <a:pt x="25" y="6"/>
                </a:lnTo>
                <a:lnTo>
                  <a:pt x="28" y="6"/>
                </a:lnTo>
                <a:lnTo>
                  <a:pt x="36" y="2"/>
                </a:lnTo>
                <a:lnTo>
                  <a:pt x="41" y="0"/>
                </a:lnTo>
                <a:lnTo>
                  <a:pt x="44" y="0"/>
                </a:lnTo>
                <a:lnTo>
                  <a:pt x="47" y="0"/>
                </a:lnTo>
                <a:lnTo>
                  <a:pt x="48" y="1"/>
                </a:lnTo>
                <a:lnTo>
                  <a:pt x="61" y="1"/>
                </a:lnTo>
                <a:lnTo>
                  <a:pt x="65" y="3"/>
                </a:lnTo>
                <a:lnTo>
                  <a:pt x="82" y="15"/>
                </a:lnTo>
                <a:lnTo>
                  <a:pt x="86" y="15"/>
                </a:lnTo>
                <a:lnTo>
                  <a:pt x="87" y="14"/>
                </a:lnTo>
                <a:lnTo>
                  <a:pt x="87" y="10"/>
                </a:lnTo>
                <a:lnTo>
                  <a:pt x="86" y="7"/>
                </a:lnTo>
                <a:lnTo>
                  <a:pt x="88" y="6"/>
                </a:lnTo>
                <a:lnTo>
                  <a:pt x="90" y="6"/>
                </a:lnTo>
                <a:lnTo>
                  <a:pt x="93" y="6"/>
                </a:lnTo>
                <a:lnTo>
                  <a:pt x="96" y="9"/>
                </a:lnTo>
                <a:lnTo>
                  <a:pt x="103" y="10"/>
                </a:lnTo>
                <a:lnTo>
                  <a:pt x="109" y="13"/>
                </a:lnTo>
                <a:lnTo>
                  <a:pt x="114" y="17"/>
                </a:lnTo>
                <a:lnTo>
                  <a:pt x="118" y="17"/>
                </a:lnTo>
                <a:lnTo>
                  <a:pt x="120" y="16"/>
                </a:lnTo>
                <a:lnTo>
                  <a:pt x="121" y="16"/>
                </a:lnTo>
                <a:lnTo>
                  <a:pt x="123" y="20"/>
                </a:lnTo>
                <a:lnTo>
                  <a:pt x="129" y="25"/>
                </a:lnTo>
                <a:lnTo>
                  <a:pt x="135" y="29"/>
                </a:lnTo>
                <a:lnTo>
                  <a:pt x="142" y="29"/>
                </a:lnTo>
                <a:lnTo>
                  <a:pt x="144" y="34"/>
                </a:lnTo>
                <a:lnTo>
                  <a:pt x="145" y="38"/>
                </a:lnTo>
                <a:lnTo>
                  <a:pt x="148" y="45"/>
                </a:lnTo>
                <a:lnTo>
                  <a:pt x="149" y="51"/>
                </a:lnTo>
                <a:lnTo>
                  <a:pt x="151" y="54"/>
                </a:lnTo>
                <a:lnTo>
                  <a:pt x="149" y="58"/>
                </a:lnTo>
                <a:lnTo>
                  <a:pt x="146" y="60"/>
                </a:lnTo>
                <a:lnTo>
                  <a:pt x="145" y="61"/>
                </a:lnTo>
                <a:lnTo>
                  <a:pt x="144" y="63"/>
                </a:lnTo>
                <a:lnTo>
                  <a:pt x="140" y="68"/>
                </a:lnTo>
                <a:lnTo>
                  <a:pt x="137" y="70"/>
                </a:lnTo>
                <a:lnTo>
                  <a:pt x="137" y="72"/>
                </a:lnTo>
                <a:lnTo>
                  <a:pt x="141" y="75"/>
                </a:lnTo>
                <a:lnTo>
                  <a:pt x="141" y="77"/>
                </a:lnTo>
                <a:lnTo>
                  <a:pt x="139" y="78"/>
                </a:lnTo>
                <a:lnTo>
                  <a:pt x="136" y="78"/>
                </a:lnTo>
                <a:lnTo>
                  <a:pt x="132" y="75"/>
                </a:lnTo>
                <a:lnTo>
                  <a:pt x="126" y="75"/>
                </a:lnTo>
                <a:lnTo>
                  <a:pt x="126" y="76"/>
                </a:lnTo>
                <a:lnTo>
                  <a:pt x="126" y="80"/>
                </a:lnTo>
                <a:lnTo>
                  <a:pt x="131" y="86"/>
                </a:lnTo>
                <a:lnTo>
                  <a:pt x="129" y="89"/>
                </a:lnTo>
                <a:lnTo>
                  <a:pt x="130" y="91"/>
                </a:lnTo>
                <a:lnTo>
                  <a:pt x="132" y="95"/>
                </a:lnTo>
                <a:lnTo>
                  <a:pt x="131" y="99"/>
                </a:lnTo>
                <a:lnTo>
                  <a:pt x="126" y="99"/>
                </a:lnTo>
                <a:lnTo>
                  <a:pt x="124" y="101"/>
                </a:lnTo>
                <a:lnTo>
                  <a:pt x="122" y="101"/>
                </a:lnTo>
                <a:lnTo>
                  <a:pt x="121" y="99"/>
                </a:lnTo>
                <a:lnTo>
                  <a:pt x="117" y="99"/>
                </a:lnTo>
                <a:lnTo>
                  <a:pt x="116" y="97"/>
                </a:lnTo>
                <a:lnTo>
                  <a:pt x="114" y="97"/>
                </a:lnTo>
                <a:lnTo>
                  <a:pt x="112" y="99"/>
                </a:lnTo>
                <a:lnTo>
                  <a:pt x="110" y="99"/>
                </a:lnTo>
                <a:lnTo>
                  <a:pt x="109" y="97"/>
                </a:lnTo>
                <a:lnTo>
                  <a:pt x="107" y="97"/>
                </a:lnTo>
                <a:lnTo>
                  <a:pt x="100" y="89"/>
                </a:lnTo>
                <a:lnTo>
                  <a:pt x="100" y="87"/>
                </a:lnTo>
                <a:lnTo>
                  <a:pt x="96" y="81"/>
                </a:lnTo>
                <a:lnTo>
                  <a:pt x="86" y="81"/>
                </a:lnTo>
                <a:lnTo>
                  <a:pt x="85" y="82"/>
                </a:lnTo>
                <a:lnTo>
                  <a:pt x="85" y="85"/>
                </a:lnTo>
                <a:lnTo>
                  <a:pt x="89" y="88"/>
                </a:lnTo>
                <a:lnTo>
                  <a:pt x="88" y="92"/>
                </a:lnTo>
                <a:lnTo>
                  <a:pt x="86" y="93"/>
                </a:lnTo>
                <a:lnTo>
                  <a:pt x="84" y="97"/>
                </a:lnTo>
                <a:lnTo>
                  <a:pt x="86" y="100"/>
                </a:lnTo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bg1">
                <a:alpha val="79999"/>
              </a:schemeClr>
            </a:solidFill>
            <a:prstDash val="sys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2" name="Freeform 20"/>
          <p:cNvSpPr/>
          <p:nvPr/>
        </p:nvSpPr>
        <p:spPr bwMode="auto">
          <a:xfrm>
            <a:off x="4749800" y="2674938"/>
            <a:ext cx="647700" cy="601662"/>
          </a:xfrm>
          <a:custGeom>
            <a:avLst/>
            <a:gdLst>
              <a:gd name="T0" fmla="*/ 547462 w 73"/>
              <a:gd name="T1" fmla="*/ 188190 h 68"/>
              <a:gd name="T2" fmla="*/ 624449 w 73"/>
              <a:gd name="T3" fmla="*/ 248069 h 68"/>
              <a:gd name="T4" fmla="*/ 607341 w 73"/>
              <a:gd name="T5" fmla="*/ 273731 h 68"/>
              <a:gd name="T6" fmla="*/ 564570 w 73"/>
              <a:gd name="T7" fmla="*/ 299393 h 68"/>
              <a:gd name="T8" fmla="*/ 504692 w 73"/>
              <a:gd name="T9" fmla="*/ 359272 h 68"/>
              <a:gd name="T10" fmla="*/ 496137 w 73"/>
              <a:gd name="T11" fmla="*/ 402042 h 68"/>
              <a:gd name="T12" fmla="*/ 410597 w 73"/>
              <a:gd name="T13" fmla="*/ 436258 h 68"/>
              <a:gd name="T14" fmla="*/ 350718 w 73"/>
              <a:gd name="T15" fmla="*/ 470475 h 68"/>
              <a:gd name="T16" fmla="*/ 333610 w 73"/>
              <a:gd name="T17" fmla="*/ 504691 h 68"/>
              <a:gd name="T18" fmla="*/ 307947 w 73"/>
              <a:gd name="T19" fmla="*/ 581678 h 68"/>
              <a:gd name="T20" fmla="*/ 239515 w 73"/>
              <a:gd name="T21" fmla="*/ 581678 h 68"/>
              <a:gd name="T22" fmla="*/ 248069 w 73"/>
              <a:gd name="T23" fmla="*/ 556016 h 68"/>
              <a:gd name="T24" fmla="*/ 290839 w 73"/>
              <a:gd name="T25" fmla="*/ 521799 h 68"/>
              <a:gd name="T26" fmla="*/ 265177 w 73"/>
              <a:gd name="T27" fmla="*/ 487583 h 68"/>
              <a:gd name="T28" fmla="*/ 265177 w 73"/>
              <a:gd name="T29" fmla="*/ 444813 h 68"/>
              <a:gd name="T30" fmla="*/ 299393 w 73"/>
              <a:gd name="T31" fmla="*/ 410596 h 68"/>
              <a:gd name="T32" fmla="*/ 299393 w 73"/>
              <a:gd name="T33" fmla="*/ 359272 h 68"/>
              <a:gd name="T34" fmla="*/ 265177 w 73"/>
              <a:gd name="T35" fmla="*/ 325055 h 68"/>
              <a:gd name="T36" fmla="*/ 213852 w 73"/>
              <a:gd name="T37" fmla="*/ 325055 h 68"/>
              <a:gd name="T38" fmla="*/ 162528 w 73"/>
              <a:gd name="T39" fmla="*/ 376380 h 68"/>
              <a:gd name="T40" fmla="*/ 153974 w 73"/>
              <a:gd name="T41" fmla="*/ 410596 h 68"/>
              <a:gd name="T42" fmla="*/ 119757 w 73"/>
              <a:gd name="T43" fmla="*/ 444813 h 68"/>
              <a:gd name="T44" fmla="*/ 42770 w 73"/>
              <a:gd name="T45" fmla="*/ 384934 h 68"/>
              <a:gd name="T46" fmla="*/ 0 w 73"/>
              <a:gd name="T47" fmla="*/ 367826 h 68"/>
              <a:gd name="T48" fmla="*/ 0 w 73"/>
              <a:gd name="T49" fmla="*/ 342164 h 68"/>
              <a:gd name="T50" fmla="*/ 34216 w 73"/>
              <a:gd name="T51" fmla="*/ 316501 h 68"/>
              <a:gd name="T52" fmla="*/ 42770 w 73"/>
              <a:gd name="T53" fmla="*/ 307947 h 68"/>
              <a:gd name="T54" fmla="*/ 42770 w 73"/>
              <a:gd name="T55" fmla="*/ 256623 h 68"/>
              <a:gd name="T56" fmla="*/ 17108 w 73"/>
              <a:gd name="T57" fmla="*/ 222406 h 68"/>
              <a:gd name="T58" fmla="*/ 17108 w 73"/>
              <a:gd name="T59" fmla="*/ 196744 h 68"/>
              <a:gd name="T60" fmla="*/ 34216 w 73"/>
              <a:gd name="T61" fmla="*/ 179636 h 68"/>
              <a:gd name="T62" fmla="*/ 51325 w 73"/>
              <a:gd name="T63" fmla="*/ 179636 h 68"/>
              <a:gd name="T64" fmla="*/ 59879 w 73"/>
              <a:gd name="T65" fmla="*/ 188190 h 68"/>
              <a:gd name="T66" fmla="*/ 59879 w 73"/>
              <a:gd name="T67" fmla="*/ 205298 h 68"/>
              <a:gd name="T68" fmla="*/ 85541 w 73"/>
              <a:gd name="T69" fmla="*/ 230960 h 68"/>
              <a:gd name="T70" fmla="*/ 102649 w 73"/>
              <a:gd name="T71" fmla="*/ 230960 h 68"/>
              <a:gd name="T72" fmla="*/ 239515 w 73"/>
              <a:gd name="T73" fmla="*/ 111203 h 68"/>
              <a:gd name="T74" fmla="*/ 273731 w 73"/>
              <a:gd name="T75" fmla="*/ 68433 h 68"/>
              <a:gd name="T76" fmla="*/ 325056 w 73"/>
              <a:gd name="T77" fmla="*/ 68433 h 68"/>
              <a:gd name="T78" fmla="*/ 333610 w 73"/>
              <a:gd name="T79" fmla="*/ 76987 h 68"/>
              <a:gd name="T80" fmla="*/ 350718 w 73"/>
              <a:gd name="T81" fmla="*/ 76987 h 68"/>
              <a:gd name="T82" fmla="*/ 359272 w 73"/>
              <a:gd name="T83" fmla="*/ 68433 h 68"/>
              <a:gd name="T84" fmla="*/ 359272 w 73"/>
              <a:gd name="T85" fmla="*/ 0 h 68"/>
              <a:gd name="T86" fmla="*/ 393488 w 73"/>
              <a:gd name="T87" fmla="*/ 0 h 68"/>
              <a:gd name="T88" fmla="*/ 436259 w 73"/>
              <a:gd name="T89" fmla="*/ 42770 h 68"/>
              <a:gd name="T90" fmla="*/ 461921 w 73"/>
              <a:gd name="T91" fmla="*/ 42770 h 68"/>
              <a:gd name="T92" fmla="*/ 453367 w 73"/>
              <a:gd name="T93" fmla="*/ 25662 h 68"/>
              <a:gd name="T94" fmla="*/ 470475 w 73"/>
              <a:gd name="T95" fmla="*/ 8554 h 68"/>
              <a:gd name="T96" fmla="*/ 487583 w 73"/>
              <a:gd name="T97" fmla="*/ 25662 h 68"/>
              <a:gd name="T98" fmla="*/ 487583 w 73"/>
              <a:gd name="T99" fmla="*/ 59879 h 68"/>
              <a:gd name="T100" fmla="*/ 547462 w 73"/>
              <a:gd name="T101" fmla="*/ 136865 h 68"/>
              <a:gd name="T102" fmla="*/ 547462 w 73"/>
              <a:gd name="T103" fmla="*/ 188190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73"/>
              <a:gd name="T157" fmla="*/ 0 h 68"/>
              <a:gd name="T158" fmla="*/ 73 w 73"/>
              <a:gd name="T159" fmla="*/ 68 h 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73" h="68">
                <a:moveTo>
                  <a:pt x="64" y="22"/>
                </a:moveTo>
                <a:lnTo>
                  <a:pt x="73" y="29"/>
                </a:lnTo>
                <a:lnTo>
                  <a:pt x="71" y="32"/>
                </a:lnTo>
                <a:lnTo>
                  <a:pt x="66" y="35"/>
                </a:lnTo>
                <a:lnTo>
                  <a:pt x="59" y="42"/>
                </a:lnTo>
                <a:lnTo>
                  <a:pt x="58" y="47"/>
                </a:lnTo>
                <a:lnTo>
                  <a:pt x="48" y="51"/>
                </a:lnTo>
                <a:lnTo>
                  <a:pt x="41" y="55"/>
                </a:lnTo>
                <a:lnTo>
                  <a:pt x="39" y="59"/>
                </a:lnTo>
                <a:lnTo>
                  <a:pt x="36" y="68"/>
                </a:lnTo>
                <a:lnTo>
                  <a:pt x="28" y="68"/>
                </a:lnTo>
                <a:lnTo>
                  <a:pt x="29" y="65"/>
                </a:lnTo>
                <a:lnTo>
                  <a:pt x="34" y="61"/>
                </a:lnTo>
                <a:lnTo>
                  <a:pt x="31" y="57"/>
                </a:lnTo>
                <a:lnTo>
                  <a:pt x="31" y="52"/>
                </a:lnTo>
                <a:lnTo>
                  <a:pt x="35" y="48"/>
                </a:lnTo>
                <a:lnTo>
                  <a:pt x="35" y="42"/>
                </a:lnTo>
                <a:lnTo>
                  <a:pt x="31" y="38"/>
                </a:lnTo>
                <a:lnTo>
                  <a:pt x="25" y="38"/>
                </a:lnTo>
                <a:lnTo>
                  <a:pt x="19" y="44"/>
                </a:lnTo>
                <a:lnTo>
                  <a:pt x="18" y="48"/>
                </a:lnTo>
                <a:lnTo>
                  <a:pt x="14" y="52"/>
                </a:lnTo>
                <a:lnTo>
                  <a:pt x="5" y="45"/>
                </a:lnTo>
                <a:lnTo>
                  <a:pt x="0" y="43"/>
                </a:lnTo>
                <a:lnTo>
                  <a:pt x="0" y="40"/>
                </a:lnTo>
                <a:lnTo>
                  <a:pt x="4" y="37"/>
                </a:lnTo>
                <a:lnTo>
                  <a:pt x="5" y="36"/>
                </a:lnTo>
                <a:lnTo>
                  <a:pt x="5" y="30"/>
                </a:lnTo>
                <a:lnTo>
                  <a:pt x="2" y="26"/>
                </a:lnTo>
                <a:lnTo>
                  <a:pt x="2" y="23"/>
                </a:lnTo>
                <a:lnTo>
                  <a:pt x="4" y="21"/>
                </a:lnTo>
                <a:lnTo>
                  <a:pt x="6" y="21"/>
                </a:lnTo>
                <a:lnTo>
                  <a:pt x="7" y="22"/>
                </a:lnTo>
                <a:lnTo>
                  <a:pt x="7" y="24"/>
                </a:lnTo>
                <a:lnTo>
                  <a:pt x="10" y="27"/>
                </a:lnTo>
                <a:lnTo>
                  <a:pt x="12" y="27"/>
                </a:lnTo>
                <a:lnTo>
                  <a:pt x="28" y="13"/>
                </a:lnTo>
                <a:lnTo>
                  <a:pt x="32" y="8"/>
                </a:lnTo>
                <a:lnTo>
                  <a:pt x="38" y="8"/>
                </a:lnTo>
                <a:lnTo>
                  <a:pt x="39" y="9"/>
                </a:lnTo>
                <a:lnTo>
                  <a:pt x="41" y="9"/>
                </a:lnTo>
                <a:lnTo>
                  <a:pt x="42" y="8"/>
                </a:lnTo>
                <a:lnTo>
                  <a:pt x="42" y="0"/>
                </a:lnTo>
                <a:lnTo>
                  <a:pt x="46" y="0"/>
                </a:lnTo>
                <a:lnTo>
                  <a:pt x="51" y="5"/>
                </a:lnTo>
                <a:lnTo>
                  <a:pt x="54" y="5"/>
                </a:lnTo>
                <a:lnTo>
                  <a:pt x="53" y="3"/>
                </a:lnTo>
                <a:lnTo>
                  <a:pt x="55" y="1"/>
                </a:lnTo>
                <a:lnTo>
                  <a:pt x="57" y="3"/>
                </a:lnTo>
                <a:lnTo>
                  <a:pt x="57" y="7"/>
                </a:lnTo>
                <a:lnTo>
                  <a:pt x="64" y="16"/>
                </a:lnTo>
                <a:lnTo>
                  <a:pt x="64" y="22"/>
                </a:lnTo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bg1">
                <a:alpha val="79999"/>
              </a:schemeClr>
            </a:solidFill>
            <a:prstDash val="sys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26" name="Freeform 36"/>
          <p:cNvSpPr/>
          <p:nvPr/>
        </p:nvSpPr>
        <p:spPr bwMode="auto">
          <a:xfrm>
            <a:off x="3870325" y="4437063"/>
            <a:ext cx="593725" cy="708025"/>
          </a:xfrm>
          <a:custGeom>
            <a:avLst/>
            <a:gdLst>
              <a:gd name="T0" fmla="*/ 111203 w 67"/>
              <a:gd name="T1" fmla="*/ 521799 h 80"/>
              <a:gd name="T2" fmla="*/ 94095 w 67"/>
              <a:gd name="T3" fmla="*/ 487583 h 80"/>
              <a:gd name="T4" fmla="*/ 68433 w 67"/>
              <a:gd name="T5" fmla="*/ 376380 h 80"/>
              <a:gd name="T6" fmla="*/ 25662 w 67"/>
              <a:gd name="T7" fmla="*/ 393488 h 80"/>
              <a:gd name="T8" fmla="*/ 0 w 67"/>
              <a:gd name="T9" fmla="*/ 367826 h 80"/>
              <a:gd name="T10" fmla="*/ 34216 w 67"/>
              <a:gd name="T11" fmla="*/ 359272 h 80"/>
              <a:gd name="T12" fmla="*/ 68433 w 67"/>
              <a:gd name="T13" fmla="*/ 325055 h 80"/>
              <a:gd name="T14" fmla="*/ 51325 w 67"/>
              <a:gd name="T15" fmla="*/ 256623 h 80"/>
              <a:gd name="T16" fmla="*/ 42771 w 67"/>
              <a:gd name="T17" fmla="*/ 136865 h 80"/>
              <a:gd name="T18" fmla="*/ 76987 w 67"/>
              <a:gd name="T19" fmla="*/ 111203 h 80"/>
              <a:gd name="T20" fmla="*/ 111203 w 67"/>
              <a:gd name="T21" fmla="*/ 68433 h 80"/>
              <a:gd name="T22" fmla="*/ 179636 w 67"/>
              <a:gd name="T23" fmla="*/ 51325 h 80"/>
              <a:gd name="T24" fmla="*/ 162528 w 67"/>
              <a:gd name="T25" fmla="*/ 17108 h 80"/>
              <a:gd name="T26" fmla="*/ 188190 w 67"/>
              <a:gd name="T27" fmla="*/ 0 h 80"/>
              <a:gd name="T28" fmla="*/ 256623 w 67"/>
              <a:gd name="T29" fmla="*/ 17108 h 80"/>
              <a:gd name="T30" fmla="*/ 393489 w 67"/>
              <a:gd name="T31" fmla="*/ 76987 h 80"/>
              <a:gd name="T32" fmla="*/ 419151 w 67"/>
              <a:gd name="T33" fmla="*/ 85541 h 80"/>
              <a:gd name="T34" fmla="*/ 453367 w 67"/>
              <a:gd name="T35" fmla="*/ 68433 h 80"/>
              <a:gd name="T36" fmla="*/ 496138 w 67"/>
              <a:gd name="T37" fmla="*/ 94095 h 80"/>
              <a:gd name="T38" fmla="*/ 547463 w 67"/>
              <a:gd name="T39" fmla="*/ 145419 h 80"/>
              <a:gd name="T40" fmla="*/ 556017 w 67"/>
              <a:gd name="T41" fmla="*/ 222406 h 80"/>
              <a:gd name="T42" fmla="*/ 513246 w 67"/>
              <a:gd name="T43" fmla="*/ 307947 h 80"/>
              <a:gd name="T44" fmla="*/ 556017 w 67"/>
              <a:gd name="T45" fmla="*/ 436258 h 80"/>
              <a:gd name="T46" fmla="*/ 564571 w 67"/>
              <a:gd name="T47" fmla="*/ 487583 h 80"/>
              <a:gd name="T48" fmla="*/ 573125 w 67"/>
              <a:gd name="T49" fmla="*/ 556016 h 80"/>
              <a:gd name="T50" fmla="*/ 453367 w 67"/>
              <a:gd name="T51" fmla="*/ 573124 h 80"/>
              <a:gd name="T52" fmla="*/ 479030 w 67"/>
              <a:gd name="T53" fmla="*/ 607340 h 80"/>
              <a:gd name="T54" fmla="*/ 461922 w 67"/>
              <a:gd name="T55" fmla="*/ 633002 h 80"/>
              <a:gd name="T56" fmla="*/ 427705 w 67"/>
              <a:gd name="T57" fmla="*/ 598786 h 80"/>
              <a:gd name="T58" fmla="*/ 384935 w 67"/>
              <a:gd name="T59" fmla="*/ 615894 h 80"/>
              <a:gd name="T60" fmla="*/ 359272 w 67"/>
              <a:gd name="T61" fmla="*/ 675773 h 80"/>
              <a:gd name="T62" fmla="*/ 350718 w 67"/>
              <a:gd name="T63" fmla="*/ 684327 h 80"/>
              <a:gd name="T64" fmla="*/ 342164 w 67"/>
              <a:gd name="T65" fmla="*/ 667219 h 80"/>
              <a:gd name="T66" fmla="*/ 316502 w 67"/>
              <a:gd name="T67" fmla="*/ 675773 h 80"/>
              <a:gd name="T68" fmla="*/ 290840 w 67"/>
              <a:gd name="T69" fmla="*/ 658665 h 80"/>
              <a:gd name="T70" fmla="*/ 282285 w 67"/>
              <a:gd name="T71" fmla="*/ 633002 h 80"/>
              <a:gd name="T72" fmla="*/ 248069 w 67"/>
              <a:gd name="T73" fmla="*/ 624448 h 80"/>
              <a:gd name="T74" fmla="*/ 282285 w 67"/>
              <a:gd name="T75" fmla="*/ 547462 h 80"/>
              <a:gd name="T76" fmla="*/ 265177 w 67"/>
              <a:gd name="T77" fmla="*/ 530353 h 80"/>
              <a:gd name="T78" fmla="*/ 248069 w 67"/>
              <a:gd name="T79" fmla="*/ 479029 h 80"/>
              <a:gd name="T80" fmla="*/ 205298 w 67"/>
              <a:gd name="T81" fmla="*/ 487583 h 80"/>
              <a:gd name="T82" fmla="*/ 153974 w 67"/>
              <a:gd name="T83" fmla="*/ 51324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7"/>
              <a:gd name="T127" fmla="*/ 0 h 80"/>
              <a:gd name="T128" fmla="*/ 67 w 67"/>
              <a:gd name="T129" fmla="*/ 80 h 8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7" h="80">
                <a:moveTo>
                  <a:pt x="11" y="61"/>
                </a:moveTo>
                <a:lnTo>
                  <a:pt x="13" y="61"/>
                </a:lnTo>
                <a:lnTo>
                  <a:pt x="12" y="59"/>
                </a:lnTo>
                <a:lnTo>
                  <a:pt x="11" y="57"/>
                </a:lnTo>
                <a:lnTo>
                  <a:pt x="8" y="54"/>
                </a:lnTo>
                <a:lnTo>
                  <a:pt x="8" y="44"/>
                </a:lnTo>
                <a:lnTo>
                  <a:pt x="5" y="44"/>
                </a:lnTo>
                <a:lnTo>
                  <a:pt x="3" y="46"/>
                </a:lnTo>
                <a:lnTo>
                  <a:pt x="0" y="46"/>
                </a:lnTo>
                <a:lnTo>
                  <a:pt x="0" y="43"/>
                </a:lnTo>
                <a:lnTo>
                  <a:pt x="2" y="42"/>
                </a:lnTo>
                <a:lnTo>
                  <a:pt x="4" y="42"/>
                </a:lnTo>
                <a:lnTo>
                  <a:pt x="6" y="40"/>
                </a:lnTo>
                <a:lnTo>
                  <a:pt x="8" y="38"/>
                </a:lnTo>
                <a:lnTo>
                  <a:pt x="8" y="35"/>
                </a:lnTo>
                <a:lnTo>
                  <a:pt x="6" y="30"/>
                </a:lnTo>
                <a:lnTo>
                  <a:pt x="6" y="18"/>
                </a:lnTo>
                <a:lnTo>
                  <a:pt x="5" y="16"/>
                </a:lnTo>
                <a:lnTo>
                  <a:pt x="7" y="16"/>
                </a:lnTo>
                <a:lnTo>
                  <a:pt x="9" y="13"/>
                </a:lnTo>
                <a:lnTo>
                  <a:pt x="10" y="11"/>
                </a:lnTo>
                <a:lnTo>
                  <a:pt x="13" y="8"/>
                </a:lnTo>
                <a:lnTo>
                  <a:pt x="19" y="8"/>
                </a:lnTo>
                <a:lnTo>
                  <a:pt x="21" y="6"/>
                </a:lnTo>
                <a:lnTo>
                  <a:pt x="21" y="4"/>
                </a:lnTo>
                <a:lnTo>
                  <a:pt x="19" y="2"/>
                </a:lnTo>
                <a:lnTo>
                  <a:pt x="19" y="1"/>
                </a:lnTo>
                <a:lnTo>
                  <a:pt x="22" y="0"/>
                </a:lnTo>
                <a:lnTo>
                  <a:pt x="27" y="2"/>
                </a:lnTo>
                <a:lnTo>
                  <a:pt x="30" y="2"/>
                </a:lnTo>
                <a:lnTo>
                  <a:pt x="42" y="9"/>
                </a:lnTo>
                <a:lnTo>
                  <a:pt x="46" y="9"/>
                </a:lnTo>
                <a:lnTo>
                  <a:pt x="47" y="8"/>
                </a:lnTo>
                <a:lnTo>
                  <a:pt x="49" y="10"/>
                </a:lnTo>
                <a:lnTo>
                  <a:pt x="51" y="11"/>
                </a:lnTo>
                <a:lnTo>
                  <a:pt x="53" y="8"/>
                </a:lnTo>
                <a:lnTo>
                  <a:pt x="55" y="10"/>
                </a:lnTo>
                <a:lnTo>
                  <a:pt x="58" y="11"/>
                </a:lnTo>
                <a:lnTo>
                  <a:pt x="62" y="15"/>
                </a:lnTo>
                <a:lnTo>
                  <a:pt x="64" y="17"/>
                </a:lnTo>
                <a:lnTo>
                  <a:pt x="65" y="20"/>
                </a:lnTo>
                <a:lnTo>
                  <a:pt x="65" y="26"/>
                </a:lnTo>
                <a:lnTo>
                  <a:pt x="60" y="32"/>
                </a:lnTo>
                <a:lnTo>
                  <a:pt x="60" y="36"/>
                </a:lnTo>
                <a:lnTo>
                  <a:pt x="63" y="44"/>
                </a:lnTo>
                <a:lnTo>
                  <a:pt x="65" y="51"/>
                </a:lnTo>
                <a:lnTo>
                  <a:pt x="67" y="53"/>
                </a:lnTo>
                <a:lnTo>
                  <a:pt x="66" y="57"/>
                </a:lnTo>
                <a:lnTo>
                  <a:pt x="66" y="64"/>
                </a:lnTo>
                <a:lnTo>
                  <a:pt x="67" y="65"/>
                </a:lnTo>
                <a:lnTo>
                  <a:pt x="67" y="67"/>
                </a:lnTo>
                <a:lnTo>
                  <a:pt x="53" y="67"/>
                </a:lnTo>
                <a:lnTo>
                  <a:pt x="53" y="68"/>
                </a:lnTo>
                <a:lnTo>
                  <a:pt x="56" y="71"/>
                </a:lnTo>
                <a:lnTo>
                  <a:pt x="56" y="72"/>
                </a:lnTo>
                <a:lnTo>
                  <a:pt x="54" y="74"/>
                </a:lnTo>
                <a:lnTo>
                  <a:pt x="53" y="75"/>
                </a:lnTo>
                <a:lnTo>
                  <a:pt x="50" y="70"/>
                </a:lnTo>
                <a:lnTo>
                  <a:pt x="46" y="70"/>
                </a:lnTo>
                <a:lnTo>
                  <a:pt x="45" y="72"/>
                </a:lnTo>
                <a:lnTo>
                  <a:pt x="43" y="78"/>
                </a:lnTo>
                <a:lnTo>
                  <a:pt x="42" y="79"/>
                </a:lnTo>
                <a:lnTo>
                  <a:pt x="42" y="80"/>
                </a:lnTo>
                <a:lnTo>
                  <a:pt x="41" y="80"/>
                </a:lnTo>
                <a:lnTo>
                  <a:pt x="41" y="79"/>
                </a:lnTo>
                <a:lnTo>
                  <a:pt x="40" y="78"/>
                </a:lnTo>
                <a:lnTo>
                  <a:pt x="38" y="78"/>
                </a:lnTo>
                <a:lnTo>
                  <a:pt x="37" y="79"/>
                </a:lnTo>
                <a:lnTo>
                  <a:pt x="35" y="79"/>
                </a:lnTo>
                <a:lnTo>
                  <a:pt x="34" y="77"/>
                </a:lnTo>
                <a:lnTo>
                  <a:pt x="34" y="75"/>
                </a:lnTo>
                <a:lnTo>
                  <a:pt x="33" y="74"/>
                </a:lnTo>
                <a:lnTo>
                  <a:pt x="30" y="74"/>
                </a:lnTo>
                <a:lnTo>
                  <a:pt x="29" y="73"/>
                </a:lnTo>
                <a:lnTo>
                  <a:pt x="29" y="70"/>
                </a:lnTo>
                <a:lnTo>
                  <a:pt x="33" y="64"/>
                </a:lnTo>
                <a:lnTo>
                  <a:pt x="33" y="62"/>
                </a:lnTo>
                <a:lnTo>
                  <a:pt x="31" y="62"/>
                </a:lnTo>
                <a:lnTo>
                  <a:pt x="29" y="59"/>
                </a:lnTo>
                <a:lnTo>
                  <a:pt x="29" y="56"/>
                </a:lnTo>
                <a:lnTo>
                  <a:pt x="26" y="56"/>
                </a:lnTo>
                <a:lnTo>
                  <a:pt x="24" y="57"/>
                </a:lnTo>
                <a:lnTo>
                  <a:pt x="22" y="57"/>
                </a:lnTo>
                <a:lnTo>
                  <a:pt x="18" y="60"/>
                </a:lnTo>
                <a:lnTo>
                  <a:pt x="11" y="61"/>
                </a:lnTo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bg1">
                <a:alpha val="79999"/>
              </a:schemeClr>
            </a:solidFill>
            <a:prstDash val="sys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6" name="Freeform 25"/>
          <p:cNvSpPr/>
          <p:nvPr/>
        </p:nvSpPr>
        <p:spPr bwMode="auto">
          <a:xfrm>
            <a:off x="2671763" y="3948113"/>
            <a:ext cx="1071562" cy="1054100"/>
          </a:xfrm>
          <a:custGeom>
            <a:avLst/>
            <a:gdLst>
              <a:gd name="T0" fmla="*/ 983720 w 121"/>
              <a:gd name="T1" fmla="*/ 367826 h 119"/>
              <a:gd name="T2" fmla="*/ 889625 w 121"/>
              <a:gd name="T3" fmla="*/ 453367 h 119"/>
              <a:gd name="T4" fmla="*/ 812639 w 121"/>
              <a:gd name="T5" fmla="*/ 410596 h 119"/>
              <a:gd name="T6" fmla="*/ 812639 w 121"/>
              <a:gd name="T7" fmla="*/ 564570 h 119"/>
              <a:gd name="T8" fmla="*/ 846855 w 121"/>
              <a:gd name="T9" fmla="*/ 667219 h 119"/>
              <a:gd name="T10" fmla="*/ 838301 w 121"/>
              <a:gd name="T11" fmla="*/ 718544 h 119"/>
              <a:gd name="T12" fmla="*/ 898180 w 121"/>
              <a:gd name="T13" fmla="*/ 778422 h 119"/>
              <a:gd name="T14" fmla="*/ 795531 w 121"/>
              <a:gd name="T15" fmla="*/ 778422 h 119"/>
              <a:gd name="T16" fmla="*/ 752760 w 121"/>
              <a:gd name="T17" fmla="*/ 761314 h 119"/>
              <a:gd name="T18" fmla="*/ 684327 w 121"/>
              <a:gd name="T19" fmla="*/ 701436 h 119"/>
              <a:gd name="T20" fmla="*/ 633003 w 121"/>
              <a:gd name="T21" fmla="*/ 667219 h 119"/>
              <a:gd name="T22" fmla="*/ 590232 w 121"/>
              <a:gd name="T23" fmla="*/ 718544 h 119"/>
              <a:gd name="T24" fmla="*/ 607341 w 121"/>
              <a:gd name="T25" fmla="*/ 795531 h 119"/>
              <a:gd name="T26" fmla="*/ 547462 w 121"/>
              <a:gd name="T27" fmla="*/ 855409 h 119"/>
              <a:gd name="T28" fmla="*/ 573124 w 121"/>
              <a:gd name="T29" fmla="*/ 940950 h 119"/>
              <a:gd name="T30" fmla="*/ 547462 w 121"/>
              <a:gd name="T31" fmla="*/ 958058 h 119"/>
              <a:gd name="T32" fmla="*/ 461921 w 121"/>
              <a:gd name="T33" fmla="*/ 1000829 h 119"/>
              <a:gd name="T34" fmla="*/ 402042 w 121"/>
              <a:gd name="T35" fmla="*/ 1009383 h 119"/>
              <a:gd name="T36" fmla="*/ 376380 w 121"/>
              <a:gd name="T37" fmla="*/ 923842 h 119"/>
              <a:gd name="T38" fmla="*/ 350718 w 121"/>
              <a:gd name="T39" fmla="*/ 829747 h 119"/>
              <a:gd name="T40" fmla="*/ 273731 w 121"/>
              <a:gd name="T41" fmla="*/ 752760 h 119"/>
              <a:gd name="T42" fmla="*/ 213852 w 121"/>
              <a:gd name="T43" fmla="*/ 641557 h 119"/>
              <a:gd name="T44" fmla="*/ 188190 w 121"/>
              <a:gd name="T45" fmla="*/ 692882 h 119"/>
              <a:gd name="T46" fmla="*/ 162528 w 121"/>
              <a:gd name="T47" fmla="*/ 692882 h 119"/>
              <a:gd name="T48" fmla="*/ 145420 w 121"/>
              <a:gd name="T49" fmla="*/ 624449 h 119"/>
              <a:gd name="T50" fmla="*/ 153974 w 121"/>
              <a:gd name="T51" fmla="*/ 615895 h 119"/>
              <a:gd name="T52" fmla="*/ 145420 w 121"/>
              <a:gd name="T53" fmla="*/ 487583 h 119"/>
              <a:gd name="T54" fmla="*/ 145420 w 121"/>
              <a:gd name="T55" fmla="*/ 393488 h 119"/>
              <a:gd name="T56" fmla="*/ 94095 w 121"/>
              <a:gd name="T57" fmla="*/ 299393 h 119"/>
              <a:gd name="T58" fmla="*/ 17108 w 121"/>
              <a:gd name="T59" fmla="*/ 188190 h 119"/>
              <a:gd name="T60" fmla="*/ 17108 w 121"/>
              <a:gd name="T61" fmla="*/ 128311 h 119"/>
              <a:gd name="T62" fmla="*/ 8554 w 121"/>
              <a:gd name="T63" fmla="*/ 59879 h 119"/>
              <a:gd name="T64" fmla="*/ 102649 w 121"/>
              <a:gd name="T65" fmla="*/ 25662 h 119"/>
              <a:gd name="T66" fmla="*/ 196744 w 121"/>
              <a:gd name="T67" fmla="*/ 162528 h 119"/>
              <a:gd name="T68" fmla="*/ 239515 w 121"/>
              <a:gd name="T69" fmla="*/ 179636 h 119"/>
              <a:gd name="T70" fmla="*/ 282285 w 121"/>
              <a:gd name="T71" fmla="*/ 179636 h 119"/>
              <a:gd name="T72" fmla="*/ 342164 w 121"/>
              <a:gd name="T73" fmla="*/ 196744 h 119"/>
              <a:gd name="T74" fmla="*/ 410596 w 121"/>
              <a:gd name="T75" fmla="*/ 145420 h 119"/>
              <a:gd name="T76" fmla="*/ 402042 w 121"/>
              <a:gd name="T77" fmla="*/ 68433 h 119"/>
              <a:gd name="T78" fmla="*/ 513245 w 121"/>
              <a:gd name="T79" fmla="*/ 85541 h 119"/>
              <a:gd name="T80" fmla="*/ 504691 w 121"/>
              <a:gd name="T81" fmla="*/ 17108 h 119"/>
              <a:gd name="T82" fmla="*/ 581678 w 121"/>
              <a:gd name="T83" fmla="*/ 34216 h 119"/>
              <a:gd name="T84" fmla="*/ 701436 w 121"/>
              <a:gd name="T85" fmla="*/ 162528 h 119"/>
              <a:gd name="T86" fmla="*/ 838301 w 121"/>
              <a:gd name="T87" fmla="*/ 171082 h 119"/>
              <a:gd name="T88" fmla="*/ 906734 w 121"/>
              <a:gd name="T89" fmla="*/ 188190 h 119"/>
              <a:gd name="T90" fmla="*/ 1000829 w 121"/>
              <a:gd name="T91" fmla="*/ 213852 h 1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21"/>
              <a:gd name="T139" fmla="*/ 0 h 119"/>
              <a:gd name="T140" fmla="*/ 121 w 121"/>
              <a:gd name="T141" fmla="*/ 119 h 11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21" h="119">
                <a:moveTo>
                  <a:pt x="120" y="35"/>
                </a:moveTo>
                <a:lnTo>
                  <a:pt x="118" y="37"/>
                </a:lnTo>
                <a:lnTo>
                  <a:pt x="115" y="43"/>
                </a:lnTo>
                <a:lnTo>
                  <a:pt x="113" y="48"/>
                </a:lnTo>
                <a:lnTo>
                  <a:pt x="108" y="52"/>
                </a:lnTo>
                <a:lnTo>
                  <a:pt x="104" y="53"/>
                </a:lnTo>
                <a:lnTo>
                  <a:pt x="97" y="47"/>
                </a:lnTo>
                <a:lnTo>
                  <a:pt x="95" y="46"/>
                </a:lnTo>
                <a:lnTo>
                  <a:pt x="95" y="48"/>
                </a:lnTo>
                <a:lnTo>
                  <a:pt x="95" y="50"/>
                </a:lnTo>
                <a:lnTo>
                  <a:pt x="96" y="53"/>
                </a:lnTo>
                <a:lnTo>
                  <a:pt x="95" y="66"/>
                </a:lnTo>
                <a:lnTo>
                  <a:pt x="101" y="71"/>
                </a:lnTo>
                <a:lnTo>
                  <a:pt x="101" y="76"/>
                </a:lnTo>
                <a:lnTo>
                  <a:pt x="99" y="78"/>
                </a:lnTo>
                <a:lnTo>
                  <a:pt x="97" y="79"/>
                </a:lnTo>
                <a:lnTo>
                  <a:pt x="97" y="82"/>
                </a:lnTo>
                <a:lnTo>
                  <a:pt x="98" y="84"/>
                </a:lnTo>
                <a:lnTo>
                  <a:pt x="100" y="84"/>
                </a:lnTo>
                <a:lnTo>
                  <a:pt x="105" y="87"/>
                </a:lnTo>
                <a:lnTo>
                  <a:pt x="105" y="91"/>
                </a:lnTo>
                <a:lnTo>
                  <a:pt x="104" y="94"/>
                </a:lnTo>
                <a:lnTo>
                  <a:pt x="96" y="93"/>
                </a:lnTo>
                <a:lnTo>
                  <a:pt x="93" y="91"/>
                </a:lnTo>
                <a:lnTo>
                  <a:pt x="93" y="88"/>
                </a:lnTo>
                <a:lnTo>
                  <a:pt x="92" y="86"/>
                </a:lnTo>
                <a:lnTo>
                  <a:pt x="88" y="89"/>
                </a:lnTo>
                <a:lnTo>
                  <a:pt x="84" y="89"/>
                </a:lnTo>
                <a:lnTo>
                  <a:pt x="80" y="84"/>
                </a:lnTo>
                <a:lnTo>
                  <a:pt x="80" y="82"/>
                </a:lnTo>
                <a:lnTo>
                  <a:pt x="80" y="80"/>
                </a:lnTo>
                <a:lnTo>
                  <a:pt x="78" y="78"/>
                </a:lnTo>
                <a:lnTo>
                  <a:pt x="74" y="78"/>
                </a:lnTo>
                <a:lnTo>
                  <a:pt x="72" y="80"/>
                </a:lnTo>
                <a:lnTo>
                  <a:pt x="72" y="82"/>
                </a:lnTo>
                <a:lnTo>
                  <a:pt x="69" y="84"/>
                </a:lnTo>
                <a:lnTo>
                  <a:pt x="69" y="87"/>
                </a:lnTo>
                <a:lnTo>
                  <a:pt x="71" y="90"/>
                </a:lnTo>
                <a:lnTo>
                  <a:pt x="71" y="93"/>
                </a:lnTo>
                <a:lnTo>
                  <a:pt x="68" y="96"/>
                </a:lnTo>
                <a:lnTo>
                  <a:pt x="66" y="97"/>
                </a:lnTo>
                <a:lnTo>
                  <a:pt x="64" y="100"/>
                </a:lnTo>
                <a:lnTo>
                  <a:pt x="64" y="104"/>
                </a:lnTo>
                <a:lnTo>
                  <a:pt x="67" y="107"/>
                </a:lnTo>
                <a:lnTo>
                  <a:pt x="67" y="110"/>
                </a:lnTo>
                <a:lnTo>
                  <a:pt x="66" y="110"/>
                </a:lnTo>
                <a:lnTo>
                  <a:pt x="66" y="112"/>
                </a:lnTo>
                <a:lnTo>
                  <a:pt x="64" y="112"/>
                </a:lnTo>
                <a:lnTo>
                  <a:pt x="59" y="116"/>
                </a:lnTo>
                <a:lnTo>
                  <a:pt x="57" y="116"/>
                </a:lnTo>
                <a:lnTo>
                  <a:pt x="54" y="117"/>
                </a:lnTo>
                <a:lnTo>
                  <a:pt x="52" y="116"/>
                </a:lnTo>
                <a:lnTo>
                  <a:pt x="48" y="119"/>
                </a:lnTo>
                <a:lnTo>
                  <a:pt x="47" y="118"/>
                </a:lnTo>
                <a:lnTo>
                  <a:pt x="47" y="111"/>
                </a:lnTo>
                <a:lnTo>
                  <a:pt x="44" y="109"/>
                </a:lnTo>
                <a:lnTo>
                  <a:pt x="44" y="108"/>
                </a:lnTo>
                <a:lnTo>
                  <a:pt x="46" y="106"/>
                </a:lnTo>
                <a:lnTo>
                  <a:pt x="46" y="103"/>
                </a:lnTo>
                <a:lnTo>
                  <a:pt x="41" y="97"/>
                </a:lnTo>
                <a:lnTo>
                  <a:pt x="37" y="89"/>
                </a:lnTo>
                <a:lnTo>
                  <a:pt x="35" y="89"/>
                </a:lnTo>
                <a:lnTo>
                  <a:pt x="32" y="88"/>
                </a:lnTo>
                <a:lnTo>
                  <a:pt x="27" y="81"/>
                </a:lnTo>
                <a:lnTo>
                  <a:pt x="27" y="78"/>
                </a:lnTo>
                <a:lnTo>
                  <a:pt x="25" y="75"/>
                </a:lnTo>
                <a:lnTo>
                  <a:pt x="24" y="75"/>
                </a:lnTo>
                <a:lnTo>
                  <a:pt x="22" y="76"/>
                </a:lnTo>
                <a:lnTo>
                  <a:pt x="22" y="81"/>
                </a:lnTo>
                <a:lnTo>
                  <a:pt x="22" y="83"/>
                </a:lnTo>
                <a:lnTo>
                  <a:pt x="20" y="83"/>
                </a:lnTo>
                <a:lnTo>
                  <a:pt x="19" y="81"/>
                </a:lnTo>
                <a:lnTo>
                  <a:pt x="19" y="79"/>
                </a:lnTo>
                <a:lnTo>
                  <a:pt x="17" y="75"/>
                </a:lnTo>
                <a:lnTo>
                  <a:pt x="17" y="73"/>
                </a:lnTo>
                <a:lnTo>
                  <a:pt x="15" y="72"/>
                </a:lnTo>
                <a:lnTo>
                  <a:pt x="17" y="73"/>
                </a:lnTo>
                <a:lnTo>
                  <a:pt x="18" y="72"/>
                </a:lnTo>
                <a:lnTo>
                  <a:pt x="19" y="66"/>
                </a:lnTo>
                <a:lnTo>
                  <a:pt x="17" y="63"/>
                </a:lnTo>
                <a:lnTo>
                  <a:pt x="17" y="57"/>
                </a:lnTo>
                <a:lnTo>
                  <a:pt x="20" y="54"/>
                </a:lnTo>
                <a:lnTo>
                  <a:pt x="19" y="49"/>
                </a:lnTo>
                <a:lnTo>
                  <a:pt x="17" y="46"/>
                </a:lnTo>
                <a:lnTo>
                  <a:pt x="15" y="40"/>
                </a:lnTo>
                <a:lnTo>
                  <a:pt x="14" y="36"/>
                </a:lnTo>
                <a:lnTo>
                  <a:pt x="11" y="35"/>
                </a:lnTo>
                <a:lnTo>
                  <a:pt x="6" y="25"/>
                </a:lnTo>
                <a:lnTo>
                  <a:pt x="2" y="22"/>
                </a:lnTo>
                <a:lnTo>
                  <a:pt x="0" y="19"/>
                </a:lnTo>
                <a:lnTo>
                  <a:pt x="2" y="15"/>
                </a:lnTo>
                <a:lnTo>
                  <a:pt x="4" y="14"/>
                </a:lnTo>
                <a:lnTo>
                  <a:pt x="5" y="10"/>
                </a:lnTo>
                <a:lnTo>
                  <a:pt x="1" y="7"/>
                </a:lnTo>
                <a:lnTo>
                  <a:pt x="1" y="4"/>
                </a:lnTo>
                <a:lnTo>
                  <a:pt x="2" y="3"/>
                </a:lnTo>
                <a:lnTo>
                  <a:pt x="12" y="3"/>
                </a:lnTo>
                <a:lnTo>
                  <a:pt x="16" y="9"/>
                </a:lnTo>
                <a:lnTo>
                  <a:pt x="16" y="11"/>
                </a:lnTo>
                <a:lnTo>
                  <a:pt x="23" y="19"/>
                </a:lnTo>
                <a:lnTo>
                  <a:pt x="25" y="19"/>
                </a:lnTo>
                <a:lnTo>
                  <a:pt x="26" y="21"/>
                </a:lnTo>
                <a:lnTo>
                  <a:pt x="28" y="21"/>
                </a:lnTo>
                <a:lnTo>
                  <a:pt x="30" y="19"/>
                </a:lnTo>
                <a:lnTo>
                  <a:pt x="32" y="19"/>
                </a:lnTo>
                <a:lnTo>
                  <a:pt x="33" y="21"/>
                </a:lnTo>
                <a:lnTo>
                  <a:pt x="37" y="21"/>
                </a:lnTo>
                <a:lnTo>
                  <a:pt x="38" y="23"/>
                </a:lnTo>
                <a:lnTo>
                  <a:pt x="40" y="23"/>
                </a:lnTo>
                <a:lnTo>
                  <a:pt x="42" y="21"/>
                </a:lnTo>
                <a:lnTo>
                  <a:pt x="47" y="21"/>
                </a:lnTo>
                <a:lnTo>
                  <a:pt x="48" y="17"/>
                </a:lnTo>
                <a:lnTo>
                  <a:pt x="46" y="13"/>
                </a:lnTo>
                <a:lnTo>
                  <a:pt x="45" y="11"/>
                </a:lnTo>
                <a:lnTo>
                  <a:pt x="47" y="8"/>
                </a:lnTo>
                <a:lnTo>
                  <a:pt x="54" y="13"/>
                </a:lnTo>
                <a:lnTo>
                  <a:pt x="58" y="13"/>
                </a:lnTo>
                <a:lnTo>
                  <a:pt x="60" y="10"/>
                </a:lnTo>
                <a:lnTo>
                  <a:pt x="59" y="7"/>
                </a:lnTo>
                <a:lnTo>
                  <a:pt x="59" y="4"/>
                </a:lnTo>
                <a:lnTo>
                  <a:pt x="59" y="2"/>
                </a:lnTo>
                <a:lnTo>
                  <a:pt x="63" y="0"/>
                </a:lnTo>
                <a:lnTo>
                  <a:pt x="65" y="0"/>
                </a:lnTo>
                <a:lnTo>
                  <a:pt x="68" y="4"/>
                </a:lnTo>
                <a:lnTo>
                  <a:pt x="72" y="6"/>
                </a:lnTo>
                <a:lnTo>
                  <a:pt x="80" y="13"/>
                </a:lnTo>
                <a:lnTo>
                  <a:pt x="82" y="19"/>
                </a:lnTo>
                <a:lnTo>
                  <a:pt x="86" y="22"/>
                </a:lnTo>
                <a:lnTo>
                  <a:pt x="95" y="22"/>
                </a:lnTo>
                <a:lnTo>
                  <a:pt x="98" y="20"/>
                </a:lnTo>
                <a:lnTo>
                  <a:pt x="100" y="20"/>
                </a:lnTo>
                <a:lnTo>
                  <a:pt x="102" y="21"/>
                </a:lnTo>
                <a:lnTo>
                  <a:pt x="106" y="22"/>
                </a:lnTo>
                <a:lnTo>
                  <a:pt x="111" y="22"/>
                </a:lnTo>
                <a:lnTo>
                  <a:pt x="114" y="25"/>
                </a:lnTo>
                <a:lnTo>
                  <a:pt x="117" y="25"/>
                </a:lnTo>
                <a:lnTo>
                  <a:pt x="121" y="28"/>
                </a:lnTo>
                <a:lnTo>
                  <a:pt x="120" y="35"/>
                </a:lnTo>
              </a:path>
            </a:pathLst>
          </a:custGeom>
          <a:solidFill>
            <a:schemeClr val="bg1">
              <a:lumMod val="65000"/>
            </a:schemeClr>
          </a:solidFill>
          <a:ln w="6350">
            <a:solidFill>
              <a:schemeClr val="bg1">
                <a:alpha val="79999"/>
              </a:schemeClr>
            </a:solidFill>
            <a:prstDash val="sys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813300" y="2862263"/>
            <a:ext cx="223838" cy="809625"/>
            <a:chOff x="4659439" y="2848693"/>
            <a:chExt cx="225148" cy="809700"/>
          </a:xfrm>
        </p:grpSpPr>
        <p:sp>
          <p:nvSpPr>
            <p:cNvPr id="131" name="任意多边形 130"/>
            <p:cNvSpPr/>
            <p:nvPr/>
          </p:nvSpPr>
          <p:spPr>
            <a:xfrm>
              <a:off x="4659439" y="2964591"/>
              <a:ext cx="194808" cy="693802"/>
            </a:xfrm>
            <a:custGeom>
              <a:avLst/>
              <a:gdLst>
                <a:gd name="connsiteX0" fmla="*/ 0 w 99075"/>
                <a:gd name="connsiteY0" fmla="*/ 594360 h 594360"/>
                <a:gd name="connsiteX1" fmla="*/ 99060 w 99075"/>
                <a:gd name="connsiteY1" fmla="*/ 289560 h 594360"/>
                <a:gd name="connsiteX2" fmla="*/ 7620 w 99075"/>
                <a:gd name="connsiteY2" fmla="*/ 0 h 594360"/>
                <a:gd name="connsiteX0-1" fmla="*/ 0 w 159912"/>
                <a:gd name="connsiteY0-2" fmla="*/ 605450 h 605450"/>
                <a:gd name="connsiteX1-3" fmla="*/ 99060 w 159912"/>
                <a:gd name="connsiteY1-4" fmla="*/ 300650 h 605450"/>
                <a:gd name="connsiteX2-5" fmla="*/ 157329 w 159912"/>
                <a:gd name="connsiteY2-6" fmla="*/ 0 h 605450"/>
                <a:gd name="connsiteX0-7" fmla="*/ 0 w 163070"/>
                <a:gd name="connsiteY0-8" fmla="*/ 605450 h 605450"/>
                <a:gd name="connsiteX1-9" fmla="*/ 132328 w 163070"/>
                <a:gd name="connsiteY1-10" fmla="*/ 300650 h 605450"/>
                <a:gd name="connsiteX2-11" fmla="*/ 157329 w 163070"/>
                <a:gd name="connsiteY2-12" fmla="*/ 0 h 605450"/>
                <a:gd name="connsiteX0-13" fmla="*/ 0 w 164124"/>
                <a:gd name="connsiteY0-14" fmla="*/ 605450 h 605450"/>
                <a:gd name="connsiteX1-15" fmla="*/ 132328 w 164124"/>
                <a:gd name="connsiteY1-16" fmla="*/ 300650 h 605450"/>
                <a:gd name="connsiteX2-17" fmla="*/ 157329 w 164124"/>
                <a:gd name="connsiteY2-18" fmla="*/ 0 h 605450"/>
                <a:gd name="connsiteX0-19" fmla="*/ 0 w 164124"/>
                <a:gd name="connsiteY0-20" fmla="*/ 605450 h 605450"/>
                <a:gd name="connsiteX1-21" fmla="*/ 132328 w 164124"/>
                <a:gd name="connsiteY1-22" fmla="*/ 300650 h 605450"/>
                <a:gd name="connsiteX2-23" fmla="*/ 157329 w 164124"/>
                <a:gd name="connsiteY2-24" fmla="*/ 0 h 605450"/>
                <a:gd name="connsiteX0-25" fmla="*/ 0 w 170298"/>
                <a:gd name="connsiteY0-26" fmla="*/ 605450 h 605450"/>
                <a:gd name="connsiteX1-27" fmla="*/ 148962 w 170298"/>
                <a:gd name="connsiteY1-28" fmla="*/ 303423 h 605450"/>
                <a:gd name="connsiteX2-29" fmla="*/ 157329 w 170298"/>
                <a:gd name="connsiteY2-30" fmla="*/ 0 h 6054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298" h="605450">
                  <a:moveTo>
                    <a:pt x="0" y="605450"/>
                  </a:moveTo>
                  <a:cubicBezTo>
                    <a:pt x="62757" y="519214"/>
                    <a:pt x="117196" y="443145"/>
                    <a:pt x="148962" y="303423"/>
                  </a:cubicBezTo>
                  <a:cubicBezTo>
                    <a:pt x="180728" y="163701"/>
                    <a:pt x="171299" y="54610"/>
                    <a:pt x="157329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4766424" y="2848693"/>
              <a:ext cx="118163" cy="117486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4116388" y="3421063"/>
            <a:ext cx="642937" cy="280987"/>
            <a:chOff x="3972286" y="3420433"/>
            <a:chExt cx="643519" cy="281592"/>
          </a:xfrm>
        </p:grpSpPr>
        <p:sp>
          <p:nvSpPr>
            <p:cNvPr id="133" name="任意多边形 132"/>
            <p:cNvSpPr/>
            <p:nvPr/>
          </p:nvSpPr>
          <p:spPr>
            <a:xfrm>
              <a:off x="4056499" y="3455433"/>
              <a:ext cx="559306" cy="246592"/>
            </a:xfrm>
            <a:custGeom>
              <a:avLst/>
              <a:gdLst>
                <a:gd name="connsiteX0" fmla="*/ 510540 w 510540"/>
                <a:gd name="connsiteY0" fmla="*/ 183726 h 183726"/>
                <a:gd name="connsiteX1" fmla="*/ 320040 w 510540"/>
                <a:gd name="connsiteY1" fmla="*/ 23706 h 183726"/>
                <a:gd name="connsiteX2" fmla="*/ 0 w 510540"/>
                <a:gd name="connsiteY2" fmla="*/ 846 h 183726"/>
                <a:gd name="connsiteX0-1" fmla="*/ 488361 w 488361"/>
                <a:gd name="connsiteY0-2" fmla="*/ 207831 h 207831"/>
                <a:gd name="connsiteX1-3" fmla="*/ 297861 w 488361"/>
                <a:gd name="connsiteY1-4" fmla="*/ 47811 h 207831"/>
                <a:gd name="connsiteX2-5" fmla="*/ 0 w 488361"/>
                <a:gd name="connsiteY2-6" fmla="*/ 0 h 207831"/>
                <a:gd name="connsiteX0-7" fmla="*/ 488361 w 488361"/>
                <a:gd name="connsiteY0-8" fmla="*/ 207831 h 207831"/>
                <a:gd name="connsiteX1-9" fmla="*/ 297861 w 488361"/>
                <a:gd name="connsiteY1-10" fmla="*/ 47811 h 207831"/>
                <a:gd name="connsiteX2-11" fmla="*/ 0 w 488361"/>
                <a:gd name="connsiteY2-12" fmla="*/ 0 h 207831"/>
                <a:gd name="connsiteX0-13" fmla="*/ 488361 w 488361"/>
                <a:gd name="connsiteY0-14" fmla="*/ 212228 h 212228"/>
                <a:gd name="connsiteX1-15" fmla="*/ 297861 w 488361"/>
                <a:gd name="connsiteY1-16" fmla="*/ 30029 h 212228"/>
                <a:gd name="connsiteX2-17" fmla="*/ 0 w 488361"/>
                <a:gd name="connsiteY2-18" fmla="*/ 4397 h 212228"/>
                <a:gd name="connsiteX0-19" fmla="*/ 488361 w 488361"/>
                <a:gd name="connsiteY0-20" fmla="*/ 215295 h 215295"/>
                <a:gd name="connsiteX1-21" fmla="*/ 297861 w 488361"/>
                <a:gd name="connsiteY1-22" fmla="*/ 33096 h 215295"/>
                <a:gd name="connsiteX2-23" fmla="*/ 0 w 488361"/>
                <a:gd name="connsiteY2-24" fmla="*/ 7464 h 2152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88361" h="215295">
                  <a:moveTo>
                    <a:pt x="488361" y="215295"/>
                  </a:moveTo>
                  <a:cubicBezTo>
                    <a:pt x="435656" y="150525"/>
                    <a:pt x="409750" y="87141"/>
                    <a:pt x="297861" y="33096"/>
                  </a:cubicBezTo>
                  <a:cubicBezTo>
                    <a:pt x="185972" y="-20949"/>
                    <a:pt x="0" y="7464"/>
                    <a:pt x="0" y="7464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3972286" y="3420433"/>
              <a:ext cx="117581" cy="117728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237038" y="3624263"/>
            <a:ext cx="514350" cy="339725"/>
            <a:chOff x="4093375" y="3624921"/>
            <a:chExt cx="513703" cy="339138"/>
          </a:xfrm>
        </p:grpSpPr>
        <p:sp>
          <p:nvSpPr>
            <p:cNvPr id="139" name="任意多边形 138"/>
            <p:cNvSpPr/>
            <p:nvPr/>
          </p:nvSpPr>
          <p:spPr>
            <a:xfrm>
              <a:off x="4161551" y="3624921"/>
              <a:ext cx="445527" cy="242467"/>
            </a:xfrm>
            <a:custGeom>
              <a:avLst/>
              <a:gdLst>
                <a:gd name="connsiteX0" fmla="*/ 388620 w 388620"/>
                <a:gd name="connsiteY0" fmla="*/ 47330 h 199730"/>
                <a:gd name="connsiteX1" fmla="*/ 152400 w 388620"/>
                <a:gd name="connsiteY1" fmla="*/ 9230 h 199730"/>
                <a:gd name="connsiteX2" fmla="*/ 0 w 388620"/>
                <a:gd name="connsiteY2" fmla="*/ 199730 h 199730"/>
                <a:gd name="connsiteX0-1" fmla="*/ 388620 w 388620"/>
                <a:gd name="connsiteY0-2" fmla="*/ 59705 h 212105"/>
                <a:gd name="connsiteX1-3" fmla="*/ 152400 w 388620"/>
                <a:gd name="connsiteY1-4" fmla="*/ 21605 h 212105"/>
                <a:gd name="connsiteX2-5" fmla="*/ 0 w 388620"/>
                <a:gd name="connsiteY2-6" fmla="*/ 212105 h 212105"/>
                <a:gd name="connsiteX0-7" fmla="*/ 388620 w 388620"/>
                <a:gd name="connsiteY0-8" fmla="*/ 59705 h 212105"/>
                <a:gd name="connsiteX1-9" fmla="*/ 152400 w 388620"/>
                <a:gd name="connsiteY1-10" fmla="*/ 21605 h 212105"/>
                <a:gd name="connsiteX2-11" fmla="*/ 0 w 388620"/>
                <a:gd name="connsiteY2-12" fmla="*/ 212105 h 2121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88620" h="212105">
                  <a:moveTo>
                    <a:pt x="388620" y="59705"/>
                  </a:moveTo>
                  <a:cubicBezTo>
                    <a:pt x="358343" y="27955"/>
                    <a:pt x="279083" y="-32370"/>
                    <a:pt x="152400" y="21605"/>
                  </a:cubicBezTo>
                  <a:cubicBezTo>
                    <a:pt x="25717" y="75580"/>
                    <a:pt x="0" y="212105"/>
                    <a:pt x="0" y="212105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4093375" y="3845202"/>
              <a:ext cx="118912" cy="118857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825875" y="3736975"/>
            <a:ext cx="890588" cy="336550"/>
            <a:chOff x="3681520" y="3736929"/>
            <a:chExt cx="890651" cy="336083"/>
          </a:xfrm>
        </p:grpSpPr>
        <p:sp>
          <p:nvSpPr>
            <p:cNvPr id="137" name="任意多边形 136"/>
            <p:cNvSpPr/>
            <p:nvPr/>
          </p:nvSpPr>
          <p:spPr>
            <a:xfrm>
              <a:off x="3733912" y="3736929"/>
              <a:ext cx="838259" cy="336083"/>
            </a:xfrm>
            <a:custGeom>
              <a:avLst/>
              <a:gdLst>
                <a:gd name="connsiteX0" fmla="*/ 731520 w 731520"/>
                <a:gd name="connsiteY0" fmla="*/ 0 h 291510"/>
                <a:gd name="connsiteX1" fmla="*/ 487680 w 731520"/>
                <a:gd name="connsiteY1" fmla="*/ 281940 h 291510"/>
                <a:gd name="connsiteX2" fmla="*/ 0 w 731520"/>
                <a:gd name="connsiteY2" fmla="*/ 198120 h 291510"/>
                <a:gd name="connsiteX0-1" fmla="*/ 731520 w 731520"/>
                <a:gd name="connsiteY0-2" fmla="*/ 0 h 297002"/>
                <a:gd name="connsiteX1-3" fmla="*/ 487680 w 731520"/>
                <a:gd name="connsiteY1-4" fmla="*/ 281940 h 297002"/>
                <a:gd name="connsiteX2-5" fmla="*/ 0 w 731520"/>
                <a:gd name="connsiteY2-6" fmla="*/ 198120 h 297002"/>
                <a:gd name="connsiteX0-7" fmla="*/ 731520 w 731520"/>
                <a:gd name="connsiteY0-8" fmla="*/ 0 h 294596"/>
                <a:gd name="connsiteX1-9" fmla="*/ 448867 w 731520"/>
                <a:gd name="connsiteY1-10" fmla="*/ 279168 h 294596"/>
                <a:gd name="connsiteX2-11" fmla="*/ 0 w 731520"/>
                <a:gd name="connsiteY2-12" fmla="*/ 198120 h 294596"/>
                <a:gd name="connsiteX0-13" fmla="*/ 731520 w 731520"/>
                <a:gd name="connsiteY0-14" fmla="*/ 0 h 293465"/>
                <a:gd name="connsiteX1-15" fmla="*/ 448867 w 731520"/>
                <a:gd name="connsiteY1-16" fmla="*/ 279168 h 293465"/>
                <a:gd name="connsiteX2-17" fmla="*/ 0 w 731520"/>
                <a:gd name="connsiteY2-18" fmla="*/ 198120 h 2934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1520" h="293465">
                  <a:moveTo>
                    <a:pt x="731520" y="0"/>
                  </a:moveTo>
                  <a:cubicBezTo>
                    <a:pt x="670560" y="124460"/>
                    <a:pt x="626235" y="235058"/>
                    <a:pt x="448867" y="279168"/>
                  </a:cubicBezTo>
                  <a:cubicBezTo>
                    <a:pt x="271499" y="323278"/>
                    <a:pt x="182880" y="256540"/>
                    <a:pt x="0" y="19812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3681520" y="3903386"/>
              <a:ext cx="117483" cy="118897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4738688" y="3771900"/>
            <a:ext cx="239712" cy="869950"/>
            <a:chOff x="4594837" y="3771836"/>
            <a:chExt cx="239901" cy="870661"/>
          </a:xfrm>
        </p:grpSpPr>
        <p:sp>
          <p:nvSpPr>
            <p:cNvPr id="134" name="任意多边形 133"/>
            <p:cNvSpPr/>
            <p:nvPr/>
          </p:nvSpPr>
          <p:spPr>
            <a:xfrm>
              <a:off x="4650443" y="3771836"/>
              <a:ext cx="184295" cy="811876"/>
            </a:xfrm>
            <a:custGeom>
              <a:avLst/>
              <a:gdLst>
                <a:gd name="connsiteX0" fmla="*/ 7620 w 144797"/>
                <a:gd name="connsiteY0" fmla="*/ 0 h 708660"/>
                <a:gd name="connsiteX1" fmla="*/ 144780 w 144797"/>
                <a:gd name="connsiteY1" fmla="*/ 198120 h 708660"/>
                <a:gd name="connsiteX2" fmla="*/ 0 w 144797"/>
                <a:gd name="connsiteY2" fmla="*/ 708660 h 708660"/>
                <a:gd name="connsiteX0-1" fmla="*/ 7620 w 150340"/>
                <a:gd name="connsiteY0-2" fmla="*/ 0 h 708660"/>
                <a:gd name="connsiteX1-3" fmla="*/ 150325 w 150340"/>
                <a:gd name="connsiteY1-4" fmla="*/ 278519 h 708660"/>
                <a:gd name="connsiteX2-5" fmla="*/ 0 w 150340"/>
                <a:gd name="connsiteY2-6" fmla="*/ 708660 h 708660"/>
                <a:gd name="connsiteX0-7" fmla="*/ 7620 w 150340"/>
                <a:gd name="connsiteY0-8" fmla="*/ 0 h 708660"/>
                <a:gd name="connsiteX1-9" fmla="*/ 150325 w 150340"/>
                <a:gd name="connsiteY1-10" fmla="*/ 278519 h 708660"/>
                <a:gd name="connsiteX2-11" fmla="*/ 0 w 150340"/>
                <a:gd name="connsiteY2-12" fmla="*/ 708660 h 708660"/>
                <a:gd name="connsiteX0-13" fmla="*/ 7620 w 158656"/>
                <a:gd name="connsiteY0-14" fmla="*/ 0 h 708660"/>
                <a:gd name="connsiteX1-15" fmla="*/ 158642 w 158656"/>
                <a:gd name="connsiteY1-16" fmla="*/ 278519 h 708660"/>
                <a:gd name="connsiteX2-17" fmla="*/ 0 w 158656"/>
                <a:gd name="connsiteY2-18" fmla="*/ 708660 h 708660"/>
                <a:gd name="connsiteX0-19" fmla="*/ 7620 w 160691"/>
                <a:gd name="connsiteY0-20" fmla="*/ 0 h 708660"/>
                <a:gd name="connsiteX1-21" fmla="*/ 158642 w 160691"/>
                <a:gd name="connsiteY1-22" fmla="*/ 278519 h 708660"/>
                <a:gd name="connsiteX2-23" fmla="*/ 0 w 160691"/>
                <a:gd name="connsiteY2-24" fmla="*/ 708660 h 708660"/>
                <a:gd name="connsiteX0-25" fmla="*/ 7620 w 160691"/>
                <a:gd name="connsiteY0-26" fmla="*/ 0 h 708660"/>
                <a:gd name="connsiteX1-27" fmla="*/ 158642 w 160691"/>
                <a:gd name="connsiteY1-28" fmla="*/ 250795 h 708660"/>
                <a:gd name="connsiteX2-29" fmla="*/ 0 w 160691"/>
                <a:gd name="connsiteY2-30" fmla="*/ 708660 h 7086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60691" h="708660">
                  <a:moveTo>
                    <a:pt x="7620" y="0"/>
                  </a:moveTo>
                  <a:cubicBezTo>
                    <a:pt x="76835" y="40005"/>
                    <a:pt x="146050" y="118823"/>
                    <a:pt x="158642" y="250795"/>
                  </a:cubicBezTo>
                  <a:cubicBezTo>
                    <a:pt x="171234" y="382767"/>
                    <a:pt x="126709" y="545711"/>
                    <a:pt x="0" y="70866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4594837" y="4524926"/>
              <a:ext cx="117568" cy="117571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4094163" y="3702050"/>
            <a:ext cx="758825" cy="985838"/>
            <a:chOff x="3949891" y="3702023"/>
            <a:chExt cx="759522" cy="985422"/>
          </a:xfrm>
        </p:grpSpPr>
        <p:sp>
          <p:nvSpPr>
            <p:cNvPr id="136" name="任意多边形 135"/>
            <p:cNvSpPr/>
            <p:nvPr/>
          </p:nvSpPr>
          <p:spPr>
            <a:xfrm>
              <a:off x="4040461" y="3702023"/>
              <a:ext cx="668952" cy="925122"/>
            </a:xfrm>
            <a:custGeom>
              <a:avLst/>
              <a:gdLst>
                <a:gd name="connsiteX0" fmla="*/ 533400 w 602832"/>
                <a:gd name="connsiteY0" fmla="*/ 0 h 807720"/>
                <a:gd name="connsiteX1" fmla="*/ 556260 w 602832"/>
                <a:gd name="connsiteY1" fmla="*/ 457200 h 807720"/>
                <a:gd name="connsiteX2" fmla="*/ 0 w 602832"/>
                <a:gd name="connsiteY2" fmla="*/ 807720 h 807720"/>
                <a:gd name="connsiteX0-1" fmla="*/ 533400 w 569859"/>
                <a:gd name="connsiteY0-2" fmla="*/ 0 h 807720"/>
                <a:gd name="connsiteX1-3" fmla="*/ 495300 w 569859"/>
                <a:gd name="connsiteY1-4" fmla="*/ 541020 h 807720"/>
                <a:gd name="connsiteX2-5" fmla="*/ 0 w 569859"/>
                <a:gd name="connsiteY2-6" fmla="*/ 807720 h 807720"/>
                <a:gd name="connsiteX0-7" fmla="*/ 533400 w 594637"/>
                <a:gd name="connsiteY0-8" fmla="*/ 0 h 807720"/>
                <a:gd name="connsiteX1-9" fmla="*/ 495300 w 594637"/>
                <a:gd name="connsiteY1-10" fmla="*/ 541020 h 807720"/>
                <a:gd name="connsiteX2-11" fmla="*/ 0 w 594637"/>
                <a:gd name="connsiteY2-12" fmla="*/ 807720 h 807720"/>
                <a:gd name="connsiteX0-13" fmla="*/ 533400 w 594637"/>
                <a:gd name="connsiteY0-14" fmla="*/ 0 h 808868"/>
                <a:gd name="connsiteX1-15" fmla="*/ 495300 w 594637"/>
                <a:gd name="connsiteY1-16" fmla="*/ 541020 h 808868"/>
                <a:gd name="connsiteX2-17" fmla="*/ 0 w 594637"/>
                <a:gd name="connsiteY2-18" fmla="*/ 807720 h 808868"/>
                <a:gd name="connsiteX0-19" fmla="*/ 533400 w 587431"/>
                <a:gd name="connsiteY0-20" fmla="*/ 0 h 813431"/>
                <a:gd name="connsiteX1-21" fmla="*/ 481438 w 587431"/>
                <a:gd name="connsiteY1-22" fmla="*/ 585378 h 813431"/>
                <a:gd name="connsiteX2-23" fmla="*/ 0 w 587431"/>
                <a:gd name="connsiteY2-24" fmla="*/ 807720 h 813431"/>
                <a:gd name="connsiteX0-25" fmla="*/ 533400 w 593144"/>
                <a:gd name="connsiteY0-26" fmla="*/ 0 h 810935"/>
                <a:gd name="connsiteX1-27" fmla="*/ 492528 w 593144"/>
                <a:gd name="connsiteY1-28" fmla="*/ 568744 h 810935"/>
                <a:gd name="connsiteX2-29" fmla="*/ 0 w 593144"/>
                <a:gd name="connsiteY2-30" fmla="*/ 807720 h 810935"/>
                <a:gd name="connsiteX0-31" fmla="*/ 533400 w 584659"/>
                <a:gd name="connsiteY0-32" fmla="*/ 0 h 808428"/>
                <a:gd name="connsiteX1-33" fmla="*/ 492528 w 584659"/>
                <a:gd name="connsiteY1-34" fmla="*/ 568744 h 808428"/>
                <a:gd name="connsiteX2-35" fmla="*/ 0 w 584659"/>
                <a:gd name="connsiteY2-36" fmla="*/ 807720 h 8084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84659" h="808428">
                  <a:moveTo>
                    <a:pt x="533400" y="0"/>
                  </a:moveTo>
                  <a:cubicBezTo>
                    <a:pt x="589280" y="161290"/>
                    <a:pt x="627829" y="341322"/>
                    <a:pt x="492528" y="568744"/>
                  </a:cubicBezTo>
                  <a:cubicBezTo>
                    <a:pt x="357227" y="796166"/>
                    <a:pt x="135890" y="812800"/>
                    <a:pt x="0" y="80772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49891" y="4570020"/>
              <a:ext cx="117583" cy="117425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3902075" y="3727450"/>
            <a:ext cx="874713" cy="1563688"/>
            <a:chOff x="3758197" y="3728203"/>
            <a:chExt cx="875061" cy="1563053"/>
          </a:xfrm>
        </p:grpSpPr>
        <p:sp>
          <p:nvSpPr>
            <p:cNvPr id="138" name="任意多边形 137"/>
            <p:cNvSpPr/>
            <p:nvPr/>
          </p:nvSpPr>
          <p:spPr>
            <a:xfrm>
              <a:off x="3821722" y="3728203"/>
              <a:ext cx="811536" cy="1501165"/>
            </a:xfrm>
            <a:custGeom>
              <a:avLst/>
              <a:gdLst>
                <a:gd name="connsiteX0" fmla="*/ 708660 w 708660"/>
                <a:gd name="connsiteY0" fmla="*/ 0 h 1310640"/>
                <a:gd name="connsiteX1" fmla="*/ 579120 w 708660"/>
                <a:gd name="connsiteY1" fmla="*/ 975360 h 1310640"/>
                <a:gd name="connsiteX2" fmla="*/ 0 w 708660"/>
                <a:gd name="connsiteY2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1310640">
                  <a:moveTo>
                    <a:pt x="708660" y="0"/>
                  </a:moveTo>
                  <a:cubicBezTo>
                    <a:pt x="702945" y="378460"/>
                    <a:pt x="697230" y="756920"/>
                    <a:pt x="579120" y="975360"/>
                  </a:cubicBezTo>
                  <a:cubicBezTo>
                    <a:pt x="461010" y="1193800"/>
                    <a:pt x="230505" y="1252220"/>
                    <a:pt x="0" y="131064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3758197" y="5173829"/>
              <a:ext cx="117522" cy="117427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267075" y="3736975"/>
            <a:ext cx="1474788" cy="842963"/>
            <a:chOff x="3123524" y="3736930"/>
            <a:chExt cx="1474827" cy="842300"/>
          </a:xfrm>
        </p:grpSpPr>
        <p:sp>
          <p:nvSpPr>
            <p:cNvPr id="135" name="任意多边形 134"/>
            <p:cNvSpPr/>
            <p:nvPr/>
          </p:nvSpPr>
          <p:spPr>
            <a:xfrm>
              <a:off x="3201314" y="3736930"/>
              <a:ext cx="1397037" cy="829610"/>
            </a:xfrm>
            <a:custGeom>
              <a:avLst/>
              <a:gdLst>
                <a:gd name="connsiteX0" fmla="*/ 1219200 w 1219200"/>
                <a:gd name="connsiteY0" fmla="*/ 0 h 723900"/>
                <a:gd name="connsiteX1" fmla="*/ 784860 w 1219200"/>
                <a:gd name="connsiteY1" fmla="*/ 647700 h 723900"/>
                <a:gd name="connsiteX2" fmla="*/ 0 w 1219200"/>
                <a:gd name="connsiteY2" fmla="*/ 6858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723900">
                  <a:moveTo>
                    <a:pt x="1219200" y="0"/>
                  </a:moveTo>
                  <a:cubicBezTo>
                    <a:pt x="1103630" y="266700"/>
                    <a:pt x="988060" y="533400"/>
                    <a:pt x="784860" y="647700"/>
                  </a:cubicBezTo>
                  <a:cubicBezTo>
                    <a:pt x="581660" y="762000"/>
                    <a:pt x="290830" y="723900"/>
                    <a:pt x="0" y="68580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3123524" y="4460261"/>
              <a:ext cx="117478" cy="118969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703513" y="3135313"/>
            <a:ext cx="2100262" cy="561975"/>
            <a:chOff x="2559669" y="3134774"/>
            <a:chExt cx="2099365" cy="562037"/>
          </a:xfrm>
        </p:grpSpPr>
        <p:sp>
          <p:nvSpPr>
            <p:cNvPr id="130" name="任意多边形 129"/>
            <p:cNvSpPr/>
            <p:nvPr/>
          </p:nvSpPr>
          <p:spPr>
            <a:xfrm>
              <a:off x="2626316" y="3134774"/>
              <a:ext cx="2032718" cy="54139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75460" h="472459">
                  <a:moveTo>
                    <a:pt x="1775460" y="472459"/>
                  </a:moveTo>
                  <a:cubicBezTo>
                    <a:pt x="1591945" y="207029"/>
                    <a:pt x="1324610" y="2559"/>
                    <a:pt x="929640" y="19"/>
                  </a:cubicBezTo>
                  <a:cubicBezTo>
                    <a:pt x="534670" y="-2521"/>
                    <a:pt x="93980" y="245129"/>
                    <a:pt x="0" y="411499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2559669" y="3579323"/>
              <a:ext cx="117425" cy="117488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430713" y="3311525"/>
            <a:ext cx="385762" cy="382588"/>
            <a:chOff x="4286193" y="3311706"/>
            <a:chExt cx="385931" cy="382680"/>
          </a:xfrm>
        </p:grpSpPr>
        <p:sp>
          <p:nvSpPr>
            <p:cNvPr id="132" name="任意多边形 131"/>
            <p:cNvSpPr/>
            <p:nvPr/>
          </p:nvSpPr>
          <p:spPr>
            <a:xfrm>
              <a:off x="4344956" y="3357755"/>
              <a:ext cx="327168" cy="336631"/>
            </a:xfrm>
            <a:custGeom>
              <a:avLst/>
              <a:gdLst>
                <a:gd name="connsiteX0" fmla="*/ 266700 w 266700"/>
                <a:gd name="connsiteY0" fmla="*/ 304800 h 304800"/>
                <a:gd name="connsiteX1" fmla="*/ 213360 w 266700"/>
                <a:gd name="connsiteY1" fmla="*/ 91440 h 304800"/>
                <a:gd name="connsiteX2" fmla="*/ 0 w 266700"/>
                <a:gd name="connsiteY2" fmla="*/ 0 h 304800"/>
                <a:gd name="connsiteX0-1" fmla="*/ 266700 w 266700"/>
                <a:gd name="connsiteY0-2" fmla="*/ 304800 h 304800"/>
                <a:gd name="connsiteX1-3" fmla="*/ 213360 w 266700"/>
                <a:gd name="connsiteY1-4" fmla="*/ 91440 h 304800"/>
                <a:gd name="connsiteX2-5" fmla="*/ 0 w 266700"/>
                <a:gd name="connsiteY2-6" fmla="*/ 0 h 304800"/>
                <a:gd name="connsiteX0-7" fmla="*/ 266700 w 276944"/>
                <a:gd name="connsiteY0-8" fmla="*/ 304800 h 304800"/>
                <a:gd name="connsiteX1-9" fmla="*/ 241935 w 276944"/>
                <a:gd name="connsiteY1-10" fmla="*/ 48577 h 304800"/>
                <a:gd name="connsiteX2-11" fmla="*/ 0 w 276944"/>
                <a:gd name="connsiteY2-12" fmla="*/ 0 h 304800"/>
                <a:gd name="connsiteX0-13" fmla="*/ 266700 w 282993"/>
                <a:gd name="connsiteY0-14" fmla="*/ 319464 h 319464"/>
                <a:gd name="connsiteX1-15" fmla="*/ 241935 w 282993"/>
                <a:gd name="connsiteY1-16" fmla="*/ 63241 h 319464"/>
                <a:gd name="connsiteX2-17" fmla="*/ 0 w 282993"/>
                <a:gd name="connsiteY2-18" fmla="*/ 14664 h 319464"/>
                <a:gd name="connsiteX0-19" fmla="*/ 266700 w 292551"/>
                <a:gd name="connsiteY0-20" fmla="*/ 319464 h 319464"/>
                <a:gd name="connsiteX1-21" fmla="*/ 241935 w 292551"/>
                <a:gd name="connsiteY1-22" fmla="*/ 63241 h 319464"/>
                <a:gd name="connsiteX2-23" fmla="*/ 0 w 292551"/>
                <a:gd name="connsiteY2-24" fmla="*/ 14664 h 319464"/>
                <a:gd name="connsiteX0-25" fmla="*/ 242888 w 266935"/>
                <a:gd name="connsiteY0-26" fmla="*/ 290512 h 290512"/>
                <a:gd name="connsiteX1-27" fmla="*/ 241935 w 266935"/>
                <a:gd name="connsiteY1-28" fmla="*/ 48577 h 290512"/>
                <a:gd name="connsiteX2-29" fmla="*/ 0 w 266935"/>
                <a:gd name="connsiteY2-30" fmla="*/ 0 h 290512"/>
                <a:gd name="connsiteX0-31" fmla="*/ 242888 w 271998"/>
                <a:gd name="connsiteY0-32" fmla="*/ 290512 h 290512"/>
                <a:gd name="connsiteX1-33" fmla="*/ 241935 w 271998"/>
                <a:gd name="connsiteY1-34" fmla="*/ 48577 h 290512"/>
                <a:gd name="connsiteX2-35" fmla="*/ 0 w 271998"/>
                <a:gd name="connsiteY2-36" fmla="*/ 0 h 290512"/>
                <a:gd name="connsiteX0-37" fmla="*/ 242888 w 285397"/>
                <a:gd name="connsiteY0-38" fmla="*/ 294395 h 294395"/>
                <a:gd name="connsiteX1-39" fmla="*/ 241935 w 285397"/>
                <a:gd name="connsiteY1-40" fmla="*/ 52460 h 294395"/>
                <a:gd name="connsiteX2-41" fmla="*/ 0 w 285397"/>
                <a:gd name="connsiteY2-42" fmla="*/ 3883 h 2943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5397" h="294395">
                  <a:moveTo>
                    <a:pt x="242888" y="294395"/>
                  </a:moveTo>
                  <a:cubicBezTo>
                    <a:pt x="281306" y="241690"/>
                    <a:pt x="315753" y="143741"/>
                    <a:pt x="241935" y="52460"/>
                  </a:cubicBezTo>
                  <a:cubicBezTo>
                    <a:pt x="168117" y="-38821"/>
                    <a:pt x="31750" y="20393"/>
                    <a:pt x="0" y="3883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4286193" y="3311706"/>
              <a:ext cx="117526" cy="117503"/>
            </a:xfrm>
            <a:prstGeom prst="ellipse">
              <a:avLst/>
            </a:prstGeom>
            <a:solidFill>
              <a:srgbClr val="3278C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547" name="TextBox 68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48" name="TextBox 69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145088" y="2932113"/>
            <a:ext cx="3378200" cy="2359025"/>
            <a:chOff x="5001227" y="2931699"/>
            <a:chExt cx="3377877" cy="2359556"/>
          </a:xfrm>
        </p:grpSpPr>
        <p:sp>
          <p:nvSpPr>
            <p:cNvPr id="66" name="圆角矩形 1"/>
            <p:cNvSpPr/>
            <p:nvPr/>
          </p:nvSpPr>
          <p:spPr>
            <a:xfrm>
              <a:off x="5001227" y="2931699"/>
              <a:ext cx="3315970" cy="2359556"/>
            </a:xfrm>
            <a:custGeom>
              <a:avLst/>
              <a:gdLst>
                <a:gd name="connsiteX0" fmla="*/ 393346 w 2362131"/>
                <a:gd name="connsiteY0" fmla="*/ 0 h 3151000"/>
                <a:gd name="connsiteX1" fmla="*/ 2242684 w 2362131"/>
                <a:gd name="connsiteY1" fmla="*/ 0 h 3151000"/>
                <a:gd name="connsiteX2" fmla="*/ 2362131 w 2362131"/>
                <a:gd name="connsiteY2" fmla="*/ 119447 h 3151000"/>
                <a:gd name="connsiteX3" fmla="*/ 2362131 w 2362131"/>
                <a:gd name="connsiteY3" fmla="*/ 3031553 h 3151000"/>
                <a:gd name="connsiteX4" fmla="*/ 2242684 w 2362131"/>
                <a:gd name="connsiteY4" fmla="*/ 3151000 h 3151000"/>
                <a:gd name="connsiteX5" fmla="*/ 393346 w 2362131"/>
                <a:gd name="connsiteY5" fmla="*/ 3151000 h 3151000"/>
                <a:gd name="connsiteX6" fmla="*/ 273899 w 2362131"/>
                <a:gd name="connsiteY6" fmla="*/ 3031553 h 3151000"/>
                <a:gd name="connsiteX7" fmla="*/ 273899 w 2362131"/>
                <a:gd name="connsiteY7" fmla="*/ 954865 h 3151000"/>
                <a:gd name="connsiteX8" fmla="*/ 0 w 2362131"/>
                <a:gd name="connsiteY8" fmla="*/ 974211 h 3151000"/>
                <a:gd name="connsiteX9" fmla="*/ 273899 w 2362131"/>
                <a:gd name="connsiteY9" fmla="*/ 584243 h 3151000"/>
                <a:gd name="connsiteX10" fmla="*/ 273899 w 2362131"/>
                <a:gd name="connsiteY10" fmla="*/ 119447 h 3151000"/>
                <a:gd name="connsiteX11" fmla="*/ 393346 w 2362131"/>
                <a:gd name="connsiteY11" fmla="*/ 0 h 31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2131" h="3151000">
                  <a:moveTo>
                    <a:pt x="393346" y="0"/>
                  </a:moveTo>
                  <a:lnTo>
                    <a:pt x="2242684" y="0"/>
                  </a:lnTo>
                  <a:cubicBezTo>
                    <a:pt x="2308653" y="0"/>
                    <a:pt x="2362131" y="53478"/>
                    <a:pt x="2362131" y="119447"/>
                  </a:cubicBezTo>
                  <a:lnTo>
                    <a:pt x="2362131" y="3031553"/>
                  </a:lnTo>
                  <a:cubicBezTo>
                    <a:pt x="2362131" y="3097522"/>
                    <a:pt x="2308653" y="3151000"/>
                    <a:pt x="2242684" y="3151000"/>
                  </a:cubicBezTo>
                  <a:lnTo>
                    <a:pt x="393346" y="3151000"/>
                  </a:lnTo>
                  <a:cubicBezTo>
                    <a:pt x="327377" y="3151000"/>
                    <a:pt x="273899" y="3097522"/>
                    <a:pt x="273899" y="3031553"/>
                  </a:cubicBezTo>
                  <a:lnTo>
                    <a:pt x="273899" y="954865"/>
                  </a:lnTo>
                  <a:lnTo>
                    <a:pt x="0" y="974211"/>
                  </a:lnTo>
                  <a:lnTo>
                    <a:pt x="273899" y="584243"/>
                  </a:lnTo>
                  <a:lnTo>
                    <a:pt x="273899" y="119447"/>
                  </a:lnTo>
                  <a:cubicBezTo>
                    <a:pt x="273899" y="53478"/>
                    <a:pt x="327377" y="0"/>
                    <a:pt x="393346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5000"/>
              </a:schemeClr>
            </a:solidFill>
            <a:ln w="12700">
              <a:solidFill>
                <a:srgbClr val="5090EE">
                  <a:alpha val="9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52" name="TextBox 140"/>
            <p:cNvSpPr txBox="1">
              <a:spLocks noChangeArrowheads="1"/>
            </p:cNvSpPr>
            <p:nvPr/>
          </p:nvSpPr>
          <p:spPr bwMode="auto">
            <a:xfrm>
              <a:off x="5609702" y="3501008"/>
              <a:ext cx="2346674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53" name="组合 1"/>
            <p:cNvGrpSpPr/>
            <p:nvPr/>
          </p:nvGrpSpPr>
          <p:grpSpPr bwMode="auto">
            <a:xfrm>
              <a:off x="5708108" y="3140968"/>
              <a:ext cx="2670996" cy="338554"/>
              <a:chOff x="5708108" y="3140968"/>
              <a:chExt cx="2670996" cy="338554"/>
            </a:xfrm>
          </p:grpSpPr>
          <p:sp>
            <p:nvSpPr>
              <p:cNvPr id="22554" name="TextBox 141"/>
              <p:cNvSpPr txBox="1">
                <a:spLocks noChangeArrowheads="1"/>
              </p:cNvSpPr>
              <p:nvPr/>
            </p:nvSpPr>
            <p:spPr bwMode="auto">
              <a:xfrm>
                <a:off x="5774048" y="3140968"/>
                <a:ext cx="26050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公司业务拓展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直角三角形 143"/>
              <p:cNvSpPr/>
              <p:nvPr/>
            </p:nvSpPr>
            <p:spPr>
              <a:xfrm rot="5400000">
                <a:off x="5707569" y="3225479"/>
                <a:ext cx="169901" cy="169847"/>
              </a:xfrm>
              <a:prstGeom prst="rtTriangle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7" name="椭圆 146"/>
          <p:cNvSpPr/>
          <p:nvPr/>
        </p:nvSpPr>
        <p:spPr>
          <a:xfrm>
            <a:off x="4681538" y="3652838"/>
            <a:ext cx="174625" cy="174625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775" y="358775"/>
            <a:ext cx="2160588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spc="80" dirty="0">
                <a:solidFill>
                  <a:srgbClr val="2A65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  <a:endParaRPr lang="zh-CN" altLang="en-US" sz="2500" b="1" spc="80" dirty="0">
              <a:solidFill>
                <a:srgbClr val="2A65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27038"/>
            <a:ext cx="954088" cy="517525"/>
          </a:xfrm>
          <a:prstGeom prst="rect">
            <a:avLst/>
          </a:prstGeom>
          <a:solidFill>
            <a:srgbClr val="2A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455613" y="198438"/>
            <a:ext cx="54133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7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895350" y="738188"/>
            <a:ext cx="220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2A65AC"/>
                </a:solidFill>
                <a:latin typeface="Arial Black" panose="020B0A04020102020204" pitchFamily="34" charset="0"/>
              </a:rPr>
              <a:t>Annual Work Review</a:t>
            </a:r>
            <a:endParaRPr lang="zh-CN" altLang="en-US" sz="1400">
              <a:solidFill>
                <a:srgbClr val="2A65AC"/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3" descr="E:\我的图片-Q\shutterstock_96602686.jpg"/>
          <p:cNvPicPr>
            <a:picLocks noChangeAspect="1" noChangeArrowheads="1"/>
          </p:cNvPicPr>
          <p:nvPr/>
        </p:nvPicPr>
        <p:blipFill rotWithShape="1">
          <a:blip r:embed="rId1"/>
          <a:srcRect l="4844" r="4149"/>
          <a:stretch>
            <a:fillRect/>
          </a:stretch>
        </p:blipFill>
        <p:spPr bwMode="auto">
          <a:xfrm>
            <a:off x="468313" y="1341438"/>
            <a:ext cx="3214687" cy="23542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4" descr="E:\我的图片-Q\shutterstock_113561140.jpg"/>
          <p:cNvPicPr>
            <a:picLocks noChangeAspect="1" noChangeArrowheads="1"/>
          </p:cNvPicPr>
          <p:nvPr/>
        </p:nvPicPr>
        <p:blipFill rotWithShape="1">
          <a:blip r:embed="rId2"/>
          <a:srcRect l="4282" r="4538"/>
          <a:stretch>
            <a:fillRect/>
          </a:stretch>
        </p:blipFill>
        <p:spPr bwMode="auto">
          <a:xfrm>
            <a:off x="468313" y="3854450"/>
            <a:ext cx="3214687" cy="23510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3725863" y="1341438"/>
            <a:ext cx="4970462" cy="2351087"/>
            <a:chOff x="3697853" y="1372519"/>
            <a:chExt cx="4969247" cy="2351020"/>
          </a:xfrm>
        </p:grpSpPr>
        <p:sp>
          <p:nvSpPr>
            <p:cNvPr id="2058" name="矩形 2057"/>
            <p:cNvSpPr/>
            <p:nvPr/>
          </p:nvSpPr>
          <p:spPr>
            <a:xfrm>
              <a:off x="3697853" y="1372519"/>
              <a:ext cx="4969247" cy="23510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062" name="组合 2061"/>
            <p:cNvGrpSpPr/>
            <p:nvPr/>
          </p:nvGrpSpPr>
          <p:grpSpPr>
            <a:xfrm>
              <a:off x="3697853" y="1372519"/>
              <a:ext cx="4969247" cy="397767"/>
              <a:chOff x="3697853" y="1372519"/>
              <a:chExt cx="4969247" cy="39776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矩形 49"/>
              <p:cNvSpPr/>
              <p:nvPr/>
            </p:nvSpPr>
            <p:spPr>
              <a:xfrm>
                <a:off x="3697853" y="1372519"/>
                <a:ext cx="4969247" cy="393923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697853" y="1376363"/>
                <a:ext cx="4969247" cy="393923"/>
              </a:xfrm>
              <a:custGeom>
                <a:avLst/>
                <a:gdLst/>
                <a:ahLst/>
                <a:cxnLst/>
                <a:rect l="l" t="t" r="r" b="b"/>
                <a:pathLst>
                  <a:path w="4969247" h="393923">
                    <a:moveTo>
                      <a:pt x="4909893" y="0"/>
                    </a:moveTo>
                    <a:lnTo>
                      <a:pt x="4969247" y="0"/>
                    </a:lnTo>
                    <a:lnTo>
                      <a:pt x="4969247" y="393923"/>
                    </a:lnTo>
                    <a:lnTo>
                      <a:pt x="0" y="393923"/>
                    </a:lnTo>
                    <a:lnTo>
                      <a:pt x="0" y="217140"/>
                    </a:lnTo>
                    <a:cubicBezTo>
                      <a:pt x="649634" y="350529"/>
                      <a:pt x="1545384" y="408192"/>
                      <a:pt x="2529908" y="358716"/>
                    </a:cubicBezTo>
                    <a:cubicBezTo>
                      <a:pt x="3452361" y="312359"/>
                      <a:pt x="4287844" y="180235"/>
                      <a:pt x="490989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 bwMode="auto">
          <a:xfrm>
            <a:off x="3725863" y="3854450"/>
            <a:ext cx="4970462" cy="2351088"/>
            <a:chOff x="3697853" y="3843872"/>
            <a:chExt cx="4969247" cy="2351020"/>
          </a:xfrm>
        </p:grpSpPr>
        <p:sp>
          <p:nvSpPr>
            <p:cNvPr id="49" name="矩形 48"/>
            <p:cNvSpPr/>
            <p:nvPr/>
          </p:nvSpPr>
          <p:spPr>
            <a:xfrm>
              <a:off x="3697853" y="3843872"/>
              <a:ext cx="4969247" cy="23510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697853" y="3843872"/>
              <a:ext cx="4969247" cy="397767"/>
              <a:chOff x="3688501" y="1372519"/>
              <a:chExt cx="4969247" cy="39776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矩形 62"/>
              <p:cNvSpPr/>
              <p:nvPr/>
            </p:nvSpPr>
            <p:spPr>
              <a:xfrm>
                <a:off x="3688501" y="1372519"/>
                <a:ext cx="4969247" cy="393923"/>
              </a:xfrm>
              <a:prstGeom prst="rect">
                <a:avLst/>
              </a:prstGeom>
              <a:solidFill>
                <a:srgbClr val="2A6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矩形 58"/>
              <p:cNvSpPr/>
              <p:nvPr/>
            </p:nvSpPr>
            <p:spPr>
              <a:xfrm>
                <a:off x="3688501" y="1376363"/>
                <a:ext cx="4969247" cy="393923"/>
              </a:xfrm>
              <a:custGeom>
                <a:avLst/>
                <a:gdLst/>
                <a:ahLst/>
                <a:cxnLst/>
                <a:rect l="l" t="t" r="r" b="b"/>
                <a:pathLst>
                  <a:path w="4969247" h="393923">
                    <a:moveTo>
                      <a:pt x="4909893" y="0"/>
                    </a:moveTo>
                    <a:lnTo>
                      <a:pt x="4969247" y="0"/>
                    </a:lnTo>
                    <a:lnTo>
                      <a:pt x="4969247" y="393923"/>
                    </a:lnTo>
                    <a:lnTo>
                      <a:pt x="0" y="393923"/>
                    </a:lnTo>
                    <a:lnTo>
                      <a:pt x="0" y="217140"/>
                    </a:lnTo>
                    <a:cubicBezTo>
                      <a:pt x="649634" y="350529"/>
                      <a:pt x="1545384" y="408192"/>
                      <a:pt x="2529908" y="358716"/>
                    </a:cubicBezTo>
                    <a:cubicBezTo>
                      <a:pt x="3452361" y="312359"/>
                      <a:pt x="4287844" y="180235"/>
                      <a:pt x="490989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3792538" y="1377950"/>
            <a:ext cx="2027237" cy="290513"/>
            <a:chOff x="3763909" y="1409855"/>
            <a:chExt cx="2028089" cy="290223"/>
          </a:xfrm>
        </p:grpSpPr>
        <p:sp>
          <p:nvSpPr>
            <p:cNvPr id="24592" name="TextBox 51"/>
            <p:cNvSpPr txBox="1">
              <a:spLocks noChangeArrowheads="1"/>
            </p:cNvSpPr>
            <p:nvPr/>
          </p:nvSpPr>
          <p:spPr bwMode="auto">
            <a:xfrm>
              <a:off x="3999404" y="1409855"/>
              <a:ext cx="1792594" cy="29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9" name="椭圆 2058"/>
            <p:cNvSpPr/>
            <p:nvPr/>
          </p:nvSpPr>
          <p:spPr>
            <a:xfrm rot="13925147">
              <a:off x="3759316" y="1442994"/>
              <a:ext cx="242646" cy="233460"/>
            </a:xfrm>
            <a:custGeom>
              <a:avLst/>
              <a:gdLst/>
              <a:ahLst/>
              <a:cxnLst/>
              <a:rect l="l" t="t" r="r" b="b"/>
              <a:pathLst>
                <a:path w="504056" h="486762">
                  <a:moveTo>
                    <a:pt x="162018" y="0"/>
                  </a:moveTo>
                  <a:lnTo>
                    <a:pt x="162018" y="294042"/>
                  </a:lnTo>
                  <a:lnTo>
                    <a:pt x="72008" y="294042"/>
                  </a:lnTo>
                  <a:lnTo>
                    <a:pt x="252028" y="474062"/>
                  </a:lnTo>
                  <a:lnTo>
                    <a:pt x="432048" y="294042"/>
                  </a:lnTo>
                  <a:lnTo>
                    <a:pt x="342038" y="294042"/>
                  </a:lnTo>
                  <a:lnTo>
                    <a:pt x="342038" y="0"/>
                  </a:lnTo>
                  <a:cubicBezTo>
                    <a:pt x="436896" y="35651"/>
                    <a:pt x="504056" y="127350"/>
                    <a:pt x="504056" y="234734"/>
                  </a:cubicBezTo>
                  <a:cubicBezTo>
                    <a:pt x="504056" y="373925"/>
                    <a:pt x="391219" y="486762"/>
                    <a:pt x="252028" y="486762"/>
                  </a:cubicBezTo>
                  <a:cubicBezTo>
                    <a:pt x="112837" y="486762"/>
                    <a:pt x="0" y="373925"/>
                    <a:pt x="0" y="234734"/>
                  </a:cubicBezTo>
                  <a:cubicBezTo>
                    <a:pt x="0" y="127350"/>
                    <a:pt x="67160" y="35651"/>
                    <a:pt x="1620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786188" y="3886200"/>
            <a:ext cx="2033587" cy="288925"/>
            <a:chOff x="3757466" y="3874785"/>
            <a:chExt cx="2034532" cy="290223"/>
          </a:xfrm>
        </p:grpSpPr>
        <p:sp>
          <p:nvSpPr>
            <p:cNvPr id="24590" name="TextBox 52"/>
            <p:cNvSpPr txBox="1">
              <a:spLocks noChangeArrowheads="1"/>
            </p:cNvSpPr>
            <p:nvPr/>
          </p:nvSpPr>
          <p:spPr bwMode="auto">
            <a:xfrm>
              <a:off x="3999404" y="3874785"/>
              <a:ext cx="1792594" cy="29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椭圆 2058"/>
            <p:cNvSpPr/>
            <p:nvPr/>
          </p:nvSpPr>
          <p:spPr>
            <a:xfrm rot="13925147">
              <a:off x="3753009" y="3914324"/>
              <a:ext cx="242384" cy="233470"/>
            </a:xfrm>
            <a:custGeom>
              <a:avLst/>
              <a:gdLst/>
              <a:ahLst/>
              <a:cxnLst/>
              <a:rect l="l" t="t" r="r" b="b"/>
              <a:pathLst>
                <a:path w="504056" h="486762">
                  <a:moveTo>
                    <a:pt x="162018" y="0"/>
                  </a:moveTo>
                  <a:lnTo>
                    <a:pt x="162018" y="294042"/>
                  </a:lnTo>
                  <a:lnTo>
                    <a:pt x="72008" y="294042"/>
                  </a:lnTo>
                  <a:lnTo>
                    <a:pt x="252028" y="474062"/>
                  </a:lnTo>
                  <a:lnTo>
                    <a:pt x="432048" y="294042"/>
                  </a:lnTo>
                  <a:lnTo>
                    <a:pt x="342038" y="294042"/>
                  </a:lnTo>
                  <a:lnTo>
                    <a:pt x="342038" y="0"/>
                  </a:lnTo>
                  <a:cubicBezTo>
                    <a:pt x="436896" y="35651"/>
                    <a:pt x="504056" y="127350"/>
                    <a:pt x="504056" y="234734"/>
                  </a:cubicBezTo>
                  <a:cubicBezTo>
                    <a:pt x="504056" y="373925"/>
                    <a:pt x="391219" y="486762"/>
                    <a:pt x="252028" y="486762"/>
                  </a:cubicBezTo>
                  <a:cubicBezTo>
                    <a:pt x="112837" y="486762"/>
                    <a:pt x="0" y="373925"/>
                    <a:pt x="0" y="234734"/>
                  </a:cubicBezTo>
                  <a:cubicBezTo>
                    <a:pt x="0" y="127350"/>
                    <a:pt x="67160" y="35651"/>
                    <a:pt x="1620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848100" y="1763713"/>
            <a:ext cx="3690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848100" y="4289425"/>
            <a:ext cx="3690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 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帮助您实现美观、精致、严谨、动感的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endParaRPr lang="en-US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4184</Words>
  <Application>WPS 演示</Application>
  <PresentationFormat>全屏显示(4:3)</PresentationFormat>
  <Paragraphs>664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Arial Unicode MS</vt:lpstr>
      <vt:lpstr>微软雅黑</vt:lpstr>
      <vt:lpstr>Arial Black</vt:lpstr>
      <vt:lpstr>Arial</vt:lpstr>
      <vt:lpstr>Malgun Gothic</vt:lpstr>
      <vt:lpstr>CorpoA</vt:lpstr>
      <vt:lpstr>A bite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2013-08-22T02:34:00Z</dcterms:created>
  <dcterms:modified xsi:type="dcterms:W3CDTF">2018-08-29T06:45:52Z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